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41"/>
  </p:notesMasterIdLst>
  <p:handoutMasterIdLst>
    <p:handoutMasterId r:id="rId42"/>
  </p:handoutMasterIdLst>
  <p:sldIdLst>
    <p:sldId id="256" r:id="rId2"/>
    <p:sldId id="288" r:id="rId3"/>
    <p:sldId id="290" r:id="rId4"/>
    <p:sldId id="263" r:id="rId5"/>
    <p:sldId id="275" r:id="rId6"/>
    <p:sldId id="274" r:id="rId7"/>
    <p:sldId id="258" r:id="rId8"/>
    <p:sldId id="301" r:id="rId9"/>
    <p:sldId id="278" r:id="rId10"/>
    <p:sldId id="280" r:id="rId11"/>
    <p:sldId id="281" r:id="rId12"/>
    <p:sldId id="300" r:id="rId13"/>
    <p:sldId id="302" r:id="rId14"/>
    <p:sldId id="306" r:id="rId15"/>
    <p:sldId id="296" r:id="rId16"/>
    <p:sldId id="297" r:id="rId17"/>
    <p:sldId id="282" r:id="rId18"/>
    <p:sldId id="311" r:id="rId19"/>
    <p:sldId id="295" r:id="rId20"/>
    <p:sldId id="307" r:id="rId21"/>
    <p:sldId id="283" r:id="rId22"/>
    <p:sldId id="319" r:id="rId23"/>
    <p:sldId id="284" r:id="rId24"/>
    <p:sldId id="267" r:id="rId25"/>
    <p:sldId id="268" r:id="rId26"/>
    <p:sldId id="269" r:id="rId27"/>
    <p:sldId id="315" r:id="rId28"/>
    <p:sldId id="318" r:id="rId29"/>
    <p:sldId id="317" r:id="rId30"/>
    <p:sldId id="310" r:id="rId31"/>
    <p:sldId id="291" r:id="rId32"/>
    <p:sldId id="293" r:id="rId33"/>
    <p:sldId id="270" r:id="rId34"/>
    <p:sldId id="272" r:id="rId35"/>
    <p:sldId id="273" r:id="rId36"/>
    <p:sldId id="285" r:id="rId37"/>
    <p:sldId id="286" r:id="rId38"/>
    <p:sldId id="287" r:id="rId39"/>
    <p:sldId id="289" r:id="rId40"/>
  </p:sldIdLst>
  <p:sldSz cx="12192000" cy="6858000"/>
  <p:notesSz cx="6797675" cy="9926638"/>
  <p:custDataLst>
    <p:tags r:id="rId4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.tasset@TASSET.LOCAL" initials="i" lastIdx="0" clrIdx="0">
    <p:extLst>
      <p:ext uri="{19B8F6BF-5375-455C-9EA6-DF929625EA0E}">
        <p15:presenceInfo xmlns:p15="http://schemas.microsoft.com/office/powerpoint/2012/main" userId="S-1-5-21-264110780-1022893950-1517430967-1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B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75843" autoAdjust="0"/>
  </p:normalViewPr>
  <p:slideViewPr>
    <p:cSldViewPr snapToGrid="0">
      <p:cViewPr varScale="1">
        <p:scale>
          <a:sx n="84" d="100"/>
          <a:sy n="84" d="100"/>
        </p:scale>
        <p:origin x="76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04A392-B897-4B4F-8A7E-BD42E5C82F3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E1E55CF2-4221-4E30-873C-602075AB3780}">
      <dgm:prSet phldrT="[Texte]"/>
      <dgm:spPr/>
      <dgm:t>
        <a:bodyPr/>
        <a:lstStyle/>
        <a:p>
          <a:r>
            <a:rPr lang="fr-BE" dirty="0"/>
            <a:t>Que savez vous</a:t>
          </a:r>
        </a:p>
      </dgm:t>
    </dgm:pt>
    <dgm:pt modelId="{AD9E9513-3FF0-408E-AA38-9D275E84046F}" type="parTrans" cxnId="{C4BB3B59-8F5C-45EE-9373-85D8E8EDBFDB}">
      <dgm:prSet/>
      <dgm:spPr/>
      <dgm:t>
        <a:bodyPr/>
        <a:lstStyle/>
        <a:p>
          <a:endParaRPr lang="fr-BE"/>
        </a:p>
      </dgm:t>
    </dgm:pt>
    <dgm:pt modelId="{712AEBAE-461C-4179-B6A7-61D1B57000B2}" type="sibTrans" cxnId="{C4BB3B59-8F5C-45EE-9373-85D8E8EDBFDB}">
      <dgm:prSet/>
      <dgm:spPr/>
      <dgm:t>
        <a:bodyPr/>
        <a:lstStyle/>
        <a:p>
          <a:endParaRPr lang="fr-BE"/>
        </a:p>
      </dgm:t>
    </dgm:pt>
    <dgm:pt modelId="{217FAFBF-A8E9-4A6B-ABFD-9AC13E856880}">
      <dgm:prSet phldrT="[Texte]"/>
      <dgm:spPr/>
      <dgm:t>
        <a:bodyPr/>
        <a:lstStyle/>
        <a:p>
          <a:r>
            <a:rPr lang="fr-BE" dirty="0"/>
            <a:t>de la médiation?</a:t>
          </a:r>
        </a:p>
      </dgm:t>
    </dgm:pt>
    <dgm:pt modelId="{F9FFA7FF-C714-4AA0-816C-42359326241A}" type="parTrans" cxnId="{B59E81E1-3071-4881-9165-120AFA727594}">
      <dgm:prSet/>
      <dgm:spPr/>
      <dgm:t>
        <a:bodyPr/>
        <a:lstStyle/>
        <a:p>
          <a:endParaRPr lang="fr-BE"/>
        </a:p>
      </dgm:t>
    </dgm:pt>
    <dgm:pt modelId="{8C9BBC49-AEC8-4D40-8031-D60EFA57FAC8}" type="sibTrans" cxnId="{B59E81E1-3071-4881-9165-120AFA727594}">
      <dgm:prSet/>
      <dgm:spPr/>
      <dgm:t>
        <a:bodyPr/>
        <a:lstStyle/>
        <a:p>
          <a:endParaRPr lang="fr-BE"/>
        </a:p>
      </dgm:t>
    </dgm:pt>
    <dgm:pt modelId="{47BDBFD0-3590-476E-AFDC-737036DBADF5}">
      <dgm:prSet phldrT="[Texte]"/>
      <dgm:spPr/>
      <dgm:t>
        <a:bodyPr/>
        <a:lstStyle/>
        <a:p>
          <a:r>
            <a:rPr lang="fr-BE" dirty="0"/>
            <a:t> </a:t>
          </a:r>
        </a:p>
      </dgm:t>
    </dgm:pt>
    <dgm:pt modelId="{CE29D4BF-3C03-404C-BA07-FDD6C650EBE9}" type="parTrans" cxnId="{5A7282A8-09D3-46F0-A5D8-9FC666E2ADC0}">
      <dgm:prSet/>
      <dgm:spPr/>
      <dgm:t>
        <a:bodyPr/>
        <a:lstStyle/>
        <a:p>
          <a:endParaRPr lang="fr-BE"/>
        </a:p>
      </dgm:t>
    </dgm:pt>
    <dgm:pt modelId="{0772706A-837A-43FA-966B-EA938691D2DC}" type="sibTrans" cxnId="{5A7282A8-09D3-46F0-A5D8-9FC666E2ADC0}">
      <dgm:prSet/>
      <dgm:spPr/>
      <dgm:t>
        <a:bodyPr/>
        <a:lstStyle/>
        <a:p>
          <a:endParaRPr lang="fr-BE"/>
        </a:p>
      </dgm:t>
    </dgm:pt>
    <dgm:pt modelId="{B3687D1B-69F5-4963-A737-76FC03BC23AD}" type="pres">
      <dgm:prSet presAssocID="{3704A392-B897-4B4F-8A7E-BD42E5C82F3D}" presName="Name0" presStyleCnt="0">
        <dgm:presLayoutVars>
          <dgm:dir/>
          <dgm:resizeHandles val="exact"/>
        </dgm:presLayoutVars>
      </dgm:prSet>
      <dgm:spPr/>
    </dgm:pt>
    <dgm:pt modelId="{FC8DBE78-5782-4C1A-984A-77CB1E964760}" type="pres">
      <dgm:prSet presAssocID="{3704A392-B897-4B4F-8A7E-BD42E5C82F3D}" presName="arrow" presStyleLbl="bgShp" presStyleIdx="0" presStyleCnt="1"/>
      <dgm:spPr/>
    </dgm:pt>
    <dgm:pt modelId="{F4653EEC-F7C9-4359-8054-71E101A629C9}" type="pres">
      <dgm:prSet presAssocID="{3704A392-B897-4B4F-8A7E-BD42E5C82F3D}" presName="points" presStyleCnt="0"/>
      <dgm:spPr/>
    </dgm:pt>
    <dgm:pt modelId="{3B969916-1CD7-40E4-96A3-C179631D6E14}" type="pres">
      <dgm:prSet presAssocID="{E1E55CF2-4221-4E30-873C-602075AB3780}" presName="compositeA" presStyleCnt="0"/>
      <dgm:spPr/>
    </dgm:pt>
    <dgm:pt modelId="{D7DF123F-AC7B-4009-80E7-BFD2F87556D3}" type="pres">
      <dgm:prSet presAssocID="{E1E55CF2-4221-4E30-873C-602075AB3780}" presName="textA" presStyleLbl="revTx" presStyleIdx="0" presStyleCnt="3">
        <dgm:presLayoutVars>
          <dgm:bulletEnabled val="1"/>
        </dgm:presLayoutVars>
      </dgm:prSet>
      <dgm:spPr/>
    </dgm:pt>
    <dgm:pt modelId="{6FD43CC4-B2CE-4AA3-8AC0-E3F229DDAECA}" type="pres">
      <dgm:prSet presAssocID="{E1E55CF2-4221-4E30-873C-602075AB3780}" presName="circleA" presStyleLbl="node1" presStyleIdx="0" presStyleCnt="3"/>
      <dgm:spPr/>
    </dgm:pt>
    <dgm:pt modelId="{64BE1CD6-C5A2-413C-9603-07B7CEC3B94D}" type="pres">
      <dgm:prSet presAssocID="{E1E55CF2-4221-4E30-873C-602075AB3780}" presName="spaceA" presStyleCnt="0"/>
      <dgm:spPr/>
    </dgm:pt>
    <dgm:pt modelId="{5678A6D0-1E1E-4DE1-AD79-C0123526D691}" type="pres">
      <dgm:prSet presAssocID="{712AEBAE-461C-4179-B6A7-61D1B57000B2}" presName="space" presStyleCnt="0"/>
      <dgm:spPr/>
    </dgm:pt>
    <dgm:pt modelId="{F7FC6810-36A5-47A2-AA77-0AD99FBCA850}" type="pres">
      <dgm:prSet presAssocID="{217FAFBF-A8E9-4A6B-ABFD-9AC13E856880}" presName="compositeB" presStyleCnt="0"/>
      <dgm:spPr/>
    </dgm:pt>
    <dgm:pt modelId="{AB30E887-7450-4444-91B4-65DA5B0EC719}" type="pres">
      <dgm:prSet presAssocID="{217FAFBF-A8E9-4A6B-ABFD-9AC13E856880}" presName="textB" presStyleLbl="revTx" presStyleIdx="1" presStyleCnt="3">
        <dgm:presLayoutVars>
          <dgm:bulletEnabled val="1"/>
        </dgm:presLayoutVars>
      </dgm:prSet>
      <dgm:spPr/>
    </dgm:pt>
    <dgm:pt modelId="{EA6BD279-EEE1-487F-B427-763E88C2F235}" type="pres">
      <dgm:prSet presAssocID="{217FAFBF-A8E9-4A6B-ABFD-9AC13E856880}" presName="circleB" presStyleLbl="node1" presStyleIdx="1" presStyleCnt="3"/>
      <dgm:spPr/>
    </dgm:pt>
    <dgm:pt modelId="{0B1A95A2-DA38-43C8-9AB1-FA2EE10113D9}" type="pres">
      <dgm:prSet presAssocID="{217FAFBF-A8E9-4A6B-ABFD-9AC13E856880}" presName="spaceB" presStyleCnt="0"/>
      <dgm:spPr/>
    </dgm:pt>
    <dgm:pt modelId="{43F82287-289C-4BF4-9193-4BC0C8059E48}" type="pres">
      <dgm:prSet presAssocID="{8C9BBC49-AEC8-4D40-8031-D60EFA57FAC8}" presName="space" presStyleCnt="0"/>
      <dgm:spPr/>
    </dgm:pt>
    <dgm:pt modelId="{ACE8ADEE-33AD-465A-AE44-8B8E119B5ECF}" type="pres">
      <dgm:prSet presAssocID="{47BDBFD0-3590-476E-AFDC-737036DBADF5}" presName="compositeA" presStyleCnt="0"/>
      <dgm:spPr/>
    </dgm:pt>
    <dgm:pt modelId="{DFFF389C-FABD-4E40-BBE9-10B98BC2B4E2}" type="pres">
      <dgm:prSet presAssocID="{47BDBFD0-3590-476E-AFDC-737036DBADF5}" presName="textA" presStyleLbl="revTx" presStyleIdx="2" presStyleCnt="3">
        <dgm:presLayoutVars>
          <dgm:bulletEnabled val="1"/>
        </dgm:presLayoutVars>
      </dgm:prSet>
      <dgm:spPr/>
    </dgm:pt>
    <dgm:pt modelId="{A13183A7-47FC-496A-B82C-87387EF50F3E}" type="pres">
      <dgm:prSet presAssocID="{47BDBFD0-3590-476E-AFDC-737036DBADF5}" presName="circleA" presStyleLbl="node1" presStyleIdx="2" presStyleCnt="3"/>
      <dgm:spPr/>
    </dgm:pt>
    <dgm:pt modelId="{5FE574F7-7B52-4BF4-89AF-D35E5137E1DE}" type="pres">
      <dgm:prSet presAssocID="{47BDBFD0-3590-476E-AFDC-737036DBADF5}" presName="spaceA" presStyleCnt="0"/>
      <dgm:spPr/>
    </dgm:pt>
  </dgm:ptLst>
  <dgm:cxnLst>
    <dgm:cxn modelId="{C4BB3B59-8F5C-45EE-9373-85D8E8EDBFDB}" srcId="{3704A392-B897-4B4F-8A7E-BD42E5C82F3D}" destId="{E1E55CF2-4221-4E30-873C-602075AB3780}" srcOrd="0" destOrd="0" parTransId="{AD9E9513-3FF0-408E-AA38-9D275E84046F}" sibTransId="{712AEBAE-461C-4179-B6A7-61D1B57000B2}"/>
    <dgm:cxn modelId="{A94C439F-EBBE-4260-A8E9-1EF2E5CC2A72}" type="presOf" srcId="{3704A392-B897-4B4F-8A7E-BD42E5C82F3D}" destId="{B3687D1B-69F5-4963-A737-76FC03BC23AD}" srcOrd="0" destOrd="0" presId="urn:microsoft.com/office/officeart/2005/8/layout/hProcess11"/>
    <dgm:cxn modelId="{5A7282A8-09D3-46F0-A5D8-9FC666E2ADC0}" srcId="{3704A392-B897-4B4F-8A7E-BD42E5C82F3D}" destId="{47BDBFD0-3590-476E-AFDC-737036DBADF5}" srcOrd="2" destOrd="0" parTransId="{CE29D4BF-3C03-404C-BA07-FDD6C650EBE9}" sibTransId="{0772706A-837A-43FA-966B-EA938691D2DC}"/>
    <dgm:cxn modelId="{38486CBB-98EE-4E42-8D81-2C096ABDE047}" type="presOf" srcId="{E1E55CF2-4221-4E30-873C-602075AB3780}" destId="{D7DF123F-AC7B-4009-80E7-BFD2F87556D3}" srcOrd="0" destOrd="0" presId="urn:microsoft.com/office/officeart/2005/8/layout/hProcess11"/>
    <dgm:cxn modelId="{4F3572D7-4875-4D48-8C3A-CAA219643546}" type="presOf" srcId="{217FAFBF-A8E9-4A6B-ABFD-9AC13E856880}" destId="{AB30E887-7450-4444-91B4-65DA5B0EC719}" srcOrd="0" destOrd="0" presId="urn:microsoft.com/office/officeart/2005/8/layout/hProcess11"/>
    <dgm:cxn modelId="{B59E81E1-3071-4881-9165-120AFA727594}" srcId="{3704A392-B897-4B4F-8A7E-BD42E5C82F3D}" destId="{217FAFBF-A8E9-4A6B-ABFD-9AC13E856880}" srcOrd="1" destOrd="0" parTransId="{F9FFA7FF-C714-4AA0-816C-42359326241A}" sibTransId="{8C9BBC49-AEC8-4D40-8031-D60EFA57FAC8}"/>
    <dgm:cxn modelId="{15FEF7EE-4622-4226-9AA5-4F0B6D2293BE}" type="presOf" srcId="{47BDBFD0-3590-476E-AFDC-737036DBADF5}" destId="{DFFF389C-FABD-4E40-BBE9-10B98BC2B4E2}" srcOrd="0" destOrd="0" presId="urn:microsoft.com/office/officeart/2005/8/layout/hProcess11"/>
    <dgm:cxn modelId="{CBA2F426-69DD-415E-AE6F-C0E7224616BD}" type="presParOf" srcId="{B3687D1B-69F5-4963-A737-76FC03BC23AD}" destId="{FC8DBE78-5782-4C1A-984A-77CB1E964760}" srcOrd="0" destOrd="0" presId="urn:microsoft.com/office/officeart/2005/8/layout/hProcess11"/>
    <dgm:cxn modelId="{97F97ECE-C213-49AB-A07F-AE213C976262}" type="presParOf" srcId="{B3687D1B-69F5-4963-A737-76FC03BC23AD}" destId="{F4653EEC-F7C9-4359-8054-71E101A629C9}" srcOrd="1" destOrd="0" presId="urn:microsoft.com/office/officeart/2005/8/layout/hProcess11"/>
    <dgm:cxn modelId="{E1FF6FEA-0576-426A-A9DC-43B6BA61CE45}" type="presParOf" srcId="{F4653EEC-F7C9-4359-8054-71E101A629C9}" destId="{3B969916-1CD7-40E4-96A3-C179631D6E14}" srcOrd="0" destOrd="0" presId="urn:microsoft.com/office/officeart/2005/8/layout/hProcess11"/>
    <dgm:cxn modelId="{9F52B87D-0F6D-421E-954D-959EF97AD0EC}" type="presParOf" srcId="{3B969916-1CD7-40E4-96A3-C179631D6E14}" destId="{D7DF123F-AC7B-4009-80E7-BFD2F87556D3}" srcOrd="0" destOrd="0" presId="urn:microsoft.com/office/officeart/2005/8/layout/hProcess11"/>
    <dgm:cxn modelId="{E9BF6A3C-C358-4E3F-BC2B-213A399137D6}" type="presParOf" srcId="{3B969916-1CD7-40E4-96A3-C179631D6E14}" destId="{6FD43CC4-B2CE-4AA3-8AC0-E3F229DDAECA}" srcOrd="1" destOrd="0" presId="urn:microsoft.com/office/officeart/2005/8/layout/hProcess11"/>
    <dgm:cxn modelId="{1B4DED99-DBC5-47A5-8006-DA8E3963CE3B}" type="presParOf" srcId="{3B969916-1CD7-40E4-96A3-C179631D6E14}" destId="{64BE1CD6-C5A2-413C-9603-07B7CEC3B94D}" srcOrd="2" destOrd="0" presId="urn:microsoft.com/office/officeart/2005/8/layout/hProcess11"/>
    <dgm:cxn modelId="{4DEE3447-AF30-483B-BE75-19CF0590E97D}" type="presParOf" srcId="{F4653EEC-F7C9-4359-8054-71E101A629C9}" destId="{5678A6D0-1E1E-4DE1-AD79-C0123526D691}" srcOrd="1" destOrd="0" presId="urn:microsoft.com/office/officeart/2005/8/layout/hProcess11"/>
    <dgm:cxn modelId="{6E8C2362-B33D-4831-B6CA-F128E042B12E}" type="presParOf" srcId="{F4653EEC-F7C9-4359-8054-71E101A629C9}" destId="{F7FC6810-36A5-47A2-AA77-0AD99FBCA850}" srcOrd="2" destOrd="0" presId="urn:microsoft.com/office/officeart/2005/8/layout/hProcess11"/>
    <dgm:cxn modelId="{8B257241-A524-47F4-B459-5AF468726FD5}" type="presParOf" srcId="{F7FC6810-36A5-47A2-AA77-0AD99FBCA850}" destId="{AB30E887-7450-4444-91B4-65DA5B0EC719}" srcOrd="0" destOrd="0" presId="urn:microsoft.com/office/officeart/2005/8/layout/hProcess11"/>
    <dgm:cxn modelId="{A17BAC5F-4598-4FF6-8A07-24B4024C0BE7}" type="presParOf" srcId="{F7FC6810-36A5-47A2-AA77-0AD99FBCA850}" destId="{EA6BD279-EEE1-487F-B427-763E88C2F235}" srcOrd="1" destOrd="0" presId="urn:microsoft.com/office/officeart/2005/8/layout/hProcess11"/>
    <dgm:cxn modelId="{6D4434E9-E724-4421-A2AC-3681EB9F825C}" type="presParOf" srcId="{F7FC6810-36A5-47A2-AA77-0AD99FBCA850}" destId="{0B1A95A2-DA38-43C8-9AB1-FA2EE10113D9}" srcOrd="2" destOrd="0" presId="urn:microsoft.com/office/officeart/2005/8/layout/hProcess11"/>
    <dgm:cxn modelId="{470233A0-A25F-43BA-AA94-BFED10CED197}" type="presParOf" srcId="{F4653EEC-F7C9-4359-8054-71E101A629C9}" destId="{43F82287-289C-4BF4-9193-4BC0C8059E48}" srcOrd="3" destOrd="0" presId="urn:microsoft.com/office/officeart/2005/8/layout/hProcess11"/>
    <dgm:cxn modelId="{A7344F29-DBDB-4904-9357-DA40F19BEDBA}" type="presParOf" srcId="{F4653EEC-F7C9-4359-8054-71E101A629C9}" destId="{ACE8ADEE-33AD-465A-AE44-8B8E119B5ECF}" srcOrd="4" destOrd="0" presId="urn:microsoft.com/office/officeart/2005/8/layout/hProcess11"/>
    <dgm:cxn modelId="{2AF2E43A-2B33-47CB-A597-CB43D51E2B77}" type="presParOf" srcId="{ACE8ADEE-33AD-465A-AE44-8B8E119B5ECF}" destId="{DFFF389C-FABD-4E40-BBE9-10B98BC2B4E2}" srcOrd="0" destOrd="0" presId="urn:microsoft.com/office/officeart/2005/8/layout/hProcess11"/>
    <dgm:cxn modelId="{647B37ED-E91F-4808-AF69-21A1EEE870F1}" type="presParOf" srcId="{ACE8ADEE-33AD-465A-AE44-8B8E119B5ECF}" destId="{A13183A7-47FC-496A-B82C-87387EF50F3E}" srcOrd="1" destOrd="0" presId="urn:microsoft.com/office/officeart/2005/8/layout/hProcess11"/>
    <dgm:cxn modelId="{606AF412-CB29-4476-9622-35471409CA43}" type="presParOf" srcId="{ACE8ADEE-33AD-465A-AE44-8B8E119B5ECF}" destId="{5FE574F7-7B52-4BF4-89AF-D35E5137E1D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5A43A14-EFDB-42F7-A232-7B24A4C804C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1CDBE80E-66E3-4351-9F06-3A815FBAE9AC}">
      <dgm:prSet phldrT="[Texte]" custT="1"/>
      <dgm:spPr/>
      <dgm:t>
        <a:bodyPr/>
        <a:lstStyle/>
        <a:p>
          <a:r>
            <a:rPr lang="fr-FR" sz="2000" dirty="0"/>
            <a:t>Programme de formation</a:t>
          </a:r>
          <a:endParaRPr lang="fr-BE" sz="2000" dirty="0"/>
        </a:p>
      </dgm:t>
    </dgm:pt>
    <dgm:pt modelId="{F59F0EF1-A718-40EC-A5DE-372C635EBE9B}" type="parTrans" cxnId="{DB5E6DA8-B0FA-4012-AD70-E12272A86220}">
      <dgm:prSet/>
      <dgm:spPr/>
      <dgm:t>
        <a:bodyPr/>
        <a:lstStyle/>
        <a:p>
          <a:endParaRPr lang="fr-BE"/>
        </a:p>
      </dgm:t>
    </dgm:pt>
    <dgm:pt modelId="{24C95E9D-2D68-4E7E-958F-DFB5866A4C3E}" type="sibTrans" cxnId="{DB5E6DA8-B0FA-4012-AD70-E12272A86220}">
      <dgm:prSet/>
      <dgm:spPr/>
      <dgm:t>
        <a:bodyPr/>
        <a:lstStyle/>
        <a:p>
          <a:endParaRPr lang="fr-BE"/>
        </a:p>
      </dgm:t>
    </dgm:pt>
    <dgm:pt modelId="{432D4919-D29B-460F-AB0F-CD1D673DA148}">
      <dgm:prSet phldrT="[Texte]" custT="1"/>
      <dgm:spPr/>
      <dgm:t>
        <a:bodyPr/>
        <a:lstStyle/>
        <a:p>
          <a:r>
            <a:rPr lang="fr-FR" sz="1800" dirty="0"/>
            <a:t>Agrément des centre de formations</a:t>
          </a:r>
          <a:endParaRPr lang="fr-BE" sz="1800" dirty="0"/>
        </a:p>
      </dgm:t>
    </dgm:pt>
    <dgm:pt modelId="{66D0133A-3193-4344-A15C-8D040F490966}" type="parTrans" cxnId="{41B799D9-09EE-4D8B-ABE3-6EFBF2AFD0F6}">
      <dgm:prSet/>
      <dgm:spPr/>
      <dgm:t>
        <a:bodyPr/>
        <a:lstStyle/>
        <a:p>
          <a:endParaRPr lang="fr-BE"/>
        </a:p>
      </dgm:t>
    </dgm:pt>
    <dgm:pt modelId="{2B4F99F6-22D3-4559-B53F-3AD9CA0AB2DA}" type="sibTrans" cxnId="{41B799D9-09EE-4D8B-ABE3-6EFBF2AFD0F6}">
      <dgm:prSet/>
      <dgm:spPr/>
      <dgm:t>
        <a:bodyPr/>
        <a:lstStyle/>
        <a:p>
          <a:endParaRPr lang="fr-BE"/>
        </a:p>
      </dgm:t>
    </dgm:pt>
    <dgm:pt modelId="{FD79AFF0-80A5-41ED-AA7E-0C61FF4DA616}">
      <dgm:prSet phldrT="[Texte]"/>
      <dgm:spPr/>
      <dgm:t>
        <a:bodyPr/>
        <a:lstStyle/>
        <a:p>
          <a:r>
            <a:rPr lang="fr-FR" dirty="0"/>
            <a:t>Agrément des formateurs</a:t>
          </a:r>
          <a:endParaRPr lang="fr-BE" dirty="0"/>
        </a:p>
      </dgm:t>
    </dgm:pt>
    <dgm:pt modelId="{0C11A268-651F-44A4-B3C0-751F9B2BF48A}" type="parTrans" cxnId="{2A18E6DB-597B-418C-8FDA-D4A048B26586}">
      <dgm:prSet/>
      <dgm:spPr/>
      <dgm:t>
        <a:bodyPr/>
        <a:lstStyle/>
        <a:p>
          <a:endParaRPr lang="fr-BE"/>
        </a:p>
      </dgm:t>
    </dgm:pt>
    <dgm:pt modelId="{88E1ADD6-B9F9-40C5-85B7-66E0FA7102F8}" type="sibTrans" cxnId="{2A18E6DB-597B-418C-8FDA-D4A048B26586}">
      <dgm:prSet/>
      <dgm:spPr/>
      <dgm:t>
        <a:bodyPr/>
        <a:lstStyle/>
        <a:p>
          <a:endParaRPr lang="fr-BE"/>
        </a:p>
      </dgm:t>
    </dgm:pt>
    <dgm:pt modelId="{208F9519-C2EF-4FB6-BAB6-C0F26971AC0F}">
      <dgm:prSet phldrT="[Texte]" custT="1"/>
      <dgm:spPr/>
      <dgm:t>
        <a:bodyPr/>
        <a:lstStyle/>
        <a:p>
          <a:r>
            <a:rPr lang="fr-FR" sz="1800" dirty="0"/>
            <a:t>Déontologie</a:t>
          </a:r>
          <a:endParaRPr lang="fr-BE" sz="1800" dirty="0"/>
        </a:p>
      </dgm:t>
    </dgm:pt>
    <dgm:pt modelId="{71CA0E8E-2185-4DC4-A105-689E42400575}" type="parTrans" cxnId="{F70C4FC1-729B-4C9C-82F4-5D28CF7FD772}">
      <dgm:prSet/>
      <dgm:spPr/>
      <dgm:t>
        <a:bodyPr/>
        <a:lstStyle/>
        <a:p>
          <a:endParaRPr lang="fr-BE"/>
        </a:p>
      </dgm:t>
    </dgm:pt>
    <dgm:pt modelId="{477A37D8-D933-46C5-A27B-477D3650C97E}" type="sibTrans" cxnId="{F70C4FC1-729B-4C9C-82F4-5D28CF7FD772}">
      <dgm:prSet/>
      <dgm:spPr/>
      <dgm:t>
        <a:bodyPr/>
        <a:lstStyle/>
        <a:p>
          <a:endParaRPr lang="fr-BE"/>
        </a:p>
      </dgm:t>
    </dgm:pt>
    <dgm:pt modelId="{A1342C37-1B32-4931-B06B-0F97F2EC1775}" type="pres">
      <dgm:prSet presAssocID="{05A43A14-EFDB-42F7-A232-7B24A4C804C4}" presName="Name0" presStyleCnt="0">
        <dgm:presLayoutVars>
          <dgm:chMax val="7"/>
          <dgm:resizeHandles val="exact"/>
        </dgm:presLayoutVars>
      </dgm:prSet>
      <dgm:spPr/>
    </dgm:pt>
    <dgm:pt modelId="{789E6B0F-A4F0-405F-AB21-C11CC7896DD2}" type="pres">
      <dgm:prSet presAssocID="{05A43A14-EFDB-42F7-A232-7B24A4C804C4}" presName="comp1" presStyleCnt="0"/>
      <dgm:spPr/>
    </dgm:pt>
    <dgm:pt modelId="{5E36B167-3FCE-4DB6-9187-64C318A98D2E}" type="pres">
      <dgm:prSet presAssocID="{05A43A14-EFDB-42F7-A232-7B24A4C804C4}" presName="circle1" presStyleLbl="node1" presStyleIdx="0" presStyleCnt="4" custLinFactNeighborX="-24799" custLinFactNeighborY="9258"/>
      <dgm:spPr/>
    </dgm:pt>
    <dgm:pt modelId="{B6AD280D-D75C-4D5A-BE8F-ED203BDEA71A}" type="pres">
      <dgm:prSet presAssocID="{05A43A14-EFDB-42F7-A232-7B24A4C804C4}" presName="c1text" presStyleLbl="node1" presStyleIdx="0" presStyleCnt="4">
        <dgm:presLayoutVars>
          <dgm:bulletEnabled val="1"/>
        </dgm:presLayoutVars>
      </dgm:prSet>
      <dgm:spPr/>
    </dgm:pt>
    <dgm:pt modelId="{42B5A260-6D6D-467D-BFAD-B65AB9A1DA11}" type="pres">
      <dgm:prSet presAssocID="{05A43A14-EFDB-42F7-A232-7B24A4C804C4}" presName="comp2" presStyleCnt="0"/>
      <dgm:spPr/>
    </dgm:pt>
    <dgm:pt modelId="{410ABABA-121A-4EE2-A1DA-BC6B8DAEE4C5}" type="pres">
      <dgm:prSet presAssocID="{05A43A14-EFDB-42F7-A232-7B24A4C804C4}" presName="circle2" presStyleLbl="node1" presStyleIdx="1" presStyleCnt="4"/>
      <dgm:spPr/>
    </dgm:pt>
    <dgm:pt modelId="{17343EC0-3F79-4108-BF43-198F46D031DE}" type="pres">
      <dgm:prSet presAssocID="{05A43A14-EFDB-42F7-A232-7B24A4C804C4}" presName="c2text" presStyleLbl="node1" presStyleIdx="1" presStyleCnt="4">
        <dgm:presLayoutVars>
          <dgm:bulletEnabled val="1"/>
        </dgm:presLayoutVars>
      </dgm:prSet>
      <dgm:spPr/>
    </dgm:pt>
    <dgm:pt modelId="{D63133F2-7930-4DA2-B8F6-1513F7116281}" type="pres">
      <dgm:prSet presAssocID="{05A43A14-EFDB-42F7-A232-7B24A4C804C4}" presName="comp3" presStyleCnt="0"/>
      <dgm:spPr/>
    </dgm:pt>
    <dgm:pt modelId="{EDEA9821-30A8-41D5-8794-DDA978B8352F}" type="pres">
      <dgm:prSet presAssocID="{05A43A14-EFDB-42F7-A232-7B24A4C804C4}" presName="circle3" presStyleLbl="node1" presStyleIdx="2" presStyleCnt="4" custScaleY="89870" custLinFactNeighborX="0" custLinFactNeighborY="6706"/>
      <dgm:spPr/>
    </dgm:pt>
    <dgm:pt modelId="{123D3B47-E6E6-44A0-A756-515531636E58}" type="pres">
      <dgm:prSet presAssocID="{05A43A14-EFDB-42F7-A232-7B24A4C804C4}" presName="c3text" presStyleLbl="node1" presStyleIdx="2" presStyleCnt="4">
        <dgm:presLayoutVars>
          <dgm:bulletEnabled val="1"/>
        </dgm:presLayoutVars>
      </dgm:prSet>
      <dgm:spPr/>
    </dgm:pt>
    <dgm:pt modelId="{66F0D34A-AE7A-437D-BED8-248BE57FD697}" type="pres">
      <dgm:prSet presAssocID="{05A43A14-EFDB-42F7-A232-7B24A4C804C4}" presName="comp4" presStyleCnt="0"/>
      <dgm:spPr/>
    </dgm:pt>
    <dgm:pt modelId="{B10774AA-098E-4AF5-8E0A-33A4F798C8AC}" type="pres">
      <dgm:prSet presAssocID="{05A43A14-EFDB-42F7-A232-7B24A4C804C4}" presName="circle4" presStyleLbl="node1" presStyleIdx="3" presStyleCnt="4" custScaleY="54842" custLinFactNeighborX="0" custLinFactNeighborY="-3282"/>
      <dgm:spPr/>
    </dgm:pt>
    <dgm:pt modelId="{163C2C33-66A5-4B18-9F56-0AC007F890D3}" type="pres">
      <dgm:prSet presAssocID="{05A43A14-EFDB-42F7-A232-7B24A4C804C4}" presName="c4text" presStyleLbl="node1" presStyleIdx="3" presStyleCnt="4">
        <dgm:presLayoutVars>
          <dgm:bulletEnabled val="1"/>
        </dgm:presLayoutVars>
      </dgm:prSet>
      <dgm:spPr/>
    </dgm:pt>
  </dgm:ptLst>
  <dgm:cxnLst>
    <dgm:cxn modelId="{9604160C-4C47-490C-8B91-D81BBE003AB7}" type="presOf" srcId="{FD79AFF0-80A5-41ED-AA7E-0C61FF4DA616}" destId="{EDEA9821-30A8-41D5-8794-DDA978B8352F}" srcOrd="0" destOrd="0" presId="urn:microsoft.com/office/officeart/2005/8/layout/venn2"/>
    <dgm:cxn modelId="{722DD42F-C679-43C5-8255-AE196144379B}" type="presOf" srcId="{208F9519-C2EF-4FB6-BAB6-C0F26971AC0F}" destId="{163C2C33-66A5-4B18-9F56-0AC007F890D3}" srcOrd="1" destOrd="0" presId="urn:microsoft.com/office/officeart/2005/8/layout/venn2"/>
    <dgm:cxn modelId="{BED93743-9360-4F58-8568-5676FBDBDF30}" type="presOf" srcId="{05A43A14-EFDB-42F7-A232-7B24A4C804C4}" destId="{A1342C37-1B32-4931-B06B-0F97F2EC1775}" srcOrd="0" destOrd="0" presId="urn:microsoft.com/office/officeart/2005/8/layout/venn2"/>
    <dgm:cxn modelId="{C28B7653-6A6D-4E43-96C3-8913BD92AAD7}" type="presOf" srcId="{1CDBE80E-66E3-4351-9F06-3A815FBAE9AC}" destId="{5E36B167-3FCE-4DB6-9187-64C318A98D2E}" srcOrd="0" destOrd="0" presId="urn:microsoft.com/office/officeart/2005/8/layout/venn2"/>
    <dgm:cxn modelId="{EC351855-4743-4649-961C-98FC6281A010}" type="presOf" srcId="{208F9519-C2EF-4FB6-BAB6-C0F26971AC0F}" destId="{B10774AA-098E-4AF5-8E0A-33A4F798C8AC}" srcOrd="0" destOrd="0" presId="urn:microsoft.com/office/officeart/2005/8/layout/venn2"/>
    <dgm:cxn modelId="{F479FBA2-BCEA-400C-B37C-B0A34EB0A4DE}" type="presOf" srcId="{FD79AFF0-80A5-41ED-AA7E-0C61FF4DA616}" destId="{123D3B47-E6E6-44A0-A756-515531636E58}" srcOrd="1" destOrd="0" presId="urn:microsoft.com/office/officeart/2005/8/layout/venn2"/>
    <dgm:cxn modelId="{DB5E6DA8-B0FA-4012-AD70-E12272A86220}" srcId="{05A43A14-EFDB-42F7-A232-7B24A4C804C4}" destId="{1CDBE80E-66E3-4351-9F06-3A815FBAE9AC}" srcOrd="0" destOrd="0" parTransId="{F59F0EF1-A718-40EC-A5DE-372C635EBE9B}" sibTransId="{24C95E9D-2D68-4E7E-958F-DFB5866A4C3E}"/>
    <dgm:cxn modelId="{73DE4AAA-BA78-4C25-8E4C-5292C5330D21}" type="presOf" srcId="{432D4919-D29B-460F-AB0F-CD1D673DA148}" destId="{17343EC0-3F79-4108-BF43-198F46D031DE}" srcOrd="1" destOrd="0" presId="urn:microsoft.com/office/officeart/2005/8/layout/venn2"/>
    <dgm:cxn modelId="{F8AFD1B5-A9BB-477E-B901-2F020A63E526}" type="presOf" srcId="{1CDBE80E-66E3-4351-9F06-3A815FBAE9AC}" destId="{B6AD280D-D75C-4D5A-BE8F-ED203BDEA71A}" srcOrd="1" destOrd="0" presId="urn:microsoft.com/office/officeart/2005/8/layout/venn2"/>
    <dgm:cxn modelId="{F70C4FC1-729B-4C9C-82F4-5D28CF7FD772}" srcId="{05A43A14-EFDB-42F7-A232-7B24A4C804C4}" destId="{208F9519-C2EF-4FB6-BAB6-C0F26971AC0F}" srcOrd="3" destOrd="0" parTransId="{71CA0E8E-2185-4DC4-A105-689E42400575}" sibTransId="{477A37D8-D933-46C5-A27B-477D3650C97E}"/>
    <dgm:cxn modelId="{41B799D9-09EE-4D8B-ABE3-6EFBF2AFD0F6}" srcId="{05A43A14-EFDB-42F7-A232-7B24A4C804C4}" destId="{432D4919-D29B-460F-AB0F-CD1D673DA148}" srcOrd="1" destOrd="0" parTransId="{66D0133A-3193-4344-A15C-8D040F490966}" sibTransId="{2B4F99F6-22D3-4559-B53F-3AD9CA0AB2DA}"/>
    <dgm:cxn modelId="{2A18E6DB-597B-418C-8FDA-D4A048B26586}" srcId="{05A43A14-EFDB-42F7-A232-7B24A4C804C4}" destId="{FD79AFF0-80A5-41ED-AA7E-0C61FF4DA616}" srcOrd="2" destOrd="0" parTransId="{0C11A268-651F-44A4-B3C0-751F9B2BF48A}" sibTransId="{88E1ADD6-B9F9-40C5-85B7-66E0FA7102F8}"/>
    <dgm:cxn modelId="{81B8BCF5-1FB6-4114-9AB1-FF63AAEE9C87}" type="presOf" srcId="{432D4919-D29B-460F-AB0F-CD1D673DA148}" destId="{410ABABA-121A-4EE2-A1DA-BC6B8DAEE4C5}" srcOrd="0" destOrd="0" presId="urn:microsoft.com/office/officeart/2005/8/layout/venn2"/>
    <dgm:cxn modelId="{B0A9B09D-69D4-4743-8604-9DFBA2648A24}" type="presParOf" srcId="{A1342C37-1B32-4931-B06B-0F97F2EC1775}" destId="{789E6B0F-A4F0-405F-AB21-C11CC7896DD2}" srcOrd="0" destOrd="0" presId="urn:microsoft.com/office/officeart/2005/8/layout/venn2"/>
    <dgm:cxn modelId="{A05DD052-864E-4246-8C17-6E1BF38B4D0D}" type="presParOf" srcId="{789E6B0F-A4F0-405F-AB21-C11CC7896DD2}" destId="{5E36B167-3FCE-4DB6-9187-64C318A98D2E}" srcOrd="0" destOrd="0" presId="urn:microsoft.com/office/officeart/2005/8/layout/venn2"/>
    <dgm:cxn modelId="{03CF1D3D-F526-476B-B9DB-406E4A374C5F}" type="presParOf" srcId="{789E6B0F-A4F0-405F-AB21-C11CC7896DD2}" destId="{B6AD280D-D75C-4D5A-BE8F-ED203BDEA71A}" srcOrd="1" destOrd="0" presId="urn:microsoft.com/office/officeart/2005/8/layout/venn2"/>
    <dgm:cxn modelId="{6C0A6612-EC31-49F0-AC6D-94E1373A2B50}" type="presParOf" srcId="{A1342C37-1B32-4931-B06B-0F97F2EC1775}" destId="{42B5A260-6D6D-467D-BFAD-B65AB9A1DA11}" srcOrd="1" destOrd="0" presId="urn:microsoft.com/office/officeart/2005/8/layout/venn2"/>
    <dgm:cxn modelId="{E71E21B9-2988-4C1B-899A-E0A047EFB4C1}" type="presParOf" srcId="{42B5A260-6D6D-467D-BFAD-B65AB9A1DA11}" destId="{410ABABA-121A-4EE2-A1DA-BC6B8DAEE4C5}" srcOrd="0" destOrd="0" presId="urn:microsoft.com/office/officeart/2005/8/layout/venn2"/>
    <dgm:cxn modelId="{DC6FAE2E-2451-4893-8276-332B7A0FB31B}" type="presParOf" srcId="{42B5A260-6D6D-467D-BFAD-B65AB9A1DA11}" destId="{17343EC0-3F79-4108-BF43-198F46D031DE}" srcOrd="1" destOrd="0" presId="urn:microsoft.com/office/officeart/2005/8/layout/venn2"/>
    <dgm:cxn modelId="{0E990733-ADDA-4C2F-ABD1-99AB86CC7750}" type="presParOf" srcId="{A1342C37-1B32-4931-B06B-0F97F2EC1775}" destId="{D63133F2-7930-4DA2-B8F6-1513F7116281}" srcOrd="2" destOrd="0" presId="urn:microsoft.com/office/officeart/2005/8/layout/venn2"/>
    <dgm:cxn modelId="{68B13237-E4AD-4981-8C19-B2F8C00329EA}" type="presParOf" srcId="{D63133F2-7930-4DA2-B8F6-1513F7116281}" destId="{EDEA9821-30A8-41D5-8794-DDA978B8352F}" srcOrd="0" destOrd="0" presId="urn:microsoft.com/office/officeart/2005/8/layout/venn2"/>
    <dgm:cxn modelId="{08210063-BB9B-470E-AE1A-CE9A0E814F9F}" type="presParOf" srcId="{D63133F2-7930-4DA2-B8F6-1513F7116281}" destId="{123D3B47-E6E6-44A0-A756-515531636E58}" srcOrd="1" destOrd="0" presId="urn:microsoft.com/office/officeart/2005/8/layout/venn2"/>
    <dgm:cxn modelId="{A07FA3B3-ED14-4604-86E3-89AEC3789863}" type="presParOf" srcId="{A1342C37-1B32-4931-B06B-0F97F2EC1775}" destId="{66F0D34A-AE7A-437D-BED8-248BE57FD697}" srcOrd="3" destOrd="0" presId="urn:microsoft.com/office/officeart/2005/8/layout/venn2"/>
    <dgm:cxn modelId="{60C13171-93FD-4C0D-93C9-38A88DFDAFCC}" type="presParOf" srcId="{66F0D34A-AE7A-437D-BED8-248BE57FD697}" destId="{B10774AA-098E-4AF5-8E0A-33A4F798C8AC}" srcOrd="0" destOrd="0" presId="urn:microsoft.com/office/officeart/2005/8/layout/venn2"/>
    <dgm:cxn modelId="{07681FC2-DABD-4A62-959C-9C2D63901926}" type="presParOf" srcId="{66F0D34A-AE7A-437D-BED8-248BE57FD697}" destId="{163C2C33-66A5-4B18-9F56-0AC007F890D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28B72-DD87-4B45-AC46-1E9EC3EE771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08CE101-14A8-4BCA-9419-131B9A15FCB5}">
      <dgm:prSet phldrT="[Texte]" custT="1"/>
      <dgm:spPr/>
      <dgm:t>
        <a:bodyPr/>
        <a:lstStyle/>
        <a:p>
          <a:r>
            <a:rPr lang="fr-BE" sz="2000" dirty="0"/>
            <a:t>Médiation</a:t>
          </a:r>
        </a:p>
        <a:p>
          <a:r>
            <a:rPr lang="fr-BE" sz="2400" dirty="0"/>
            <a:t>de quartier</a:t>
          </a:r>
        </a:p>
      </dgm:t>
    </dgm:pt>
    <dgm:pt modelId="{6C7D3397-0448-4CBE-A847-F10B8CA917AE}" type="parTrans" cxnId="{7B20529E-1292-403F-89E9-C4ABC9B5282F}">
      <dgm:prSet/>
      <dgm:spPr/>
      <dgm:t>
        <a:bodyPr/>
        <a:lstStyle/>
        <a:p>
          <a:endParaRPr lang="fr-BE"/>
        </a:p>
      </dgm:t>
    </dgm:pt>
    <dgm:pt modelId="{1F0A9498-21AF-474B-927C-FB3215CFD70C}" type="sibTrans" cxnId="{7B20529E-1292-403F-89E9-C4ABC9B5282F}">
      <dgm:prSet/>
      <dgm:spPr/>
      <dgm:t>
        <a:bodyPr/>
        <a:lstStyle/>
        <a:p>
          <a:r>
            <a:rPr lang="fr-BE" dirty="0"/>
            <a:t>Médiation de dettes</a:t>
          </a:r>
        </a:p>
      </dgm:t>
    </dgm:pt>
    <dgm:pt modelId="{931E5204-686A-4743-9628-2926018F678F}">
      <dgm:prSet phldrT="[Texte]" phldr="1"/>
      <dgm:spPr/>
      <dgm:t>
        <a:bodyPr/>
        <a:lstStyle/>
        <a:p>
          <a:endParaRPr lang="fr-BE"/>
        </a:p>
      </dgm:t>
    </dgm:pt>
    <dgm:pt modelId="{BCF07880-E55F-45EF-A4A3-E36D17DC32D0}" type="parTrans" cxnId="{E6CA97FB-DE32-43A7-B798-3CE7EB03E72A}">
      <dgm:prSet/>
      <dgm:spPr/>
      <dgm:t>
        <a:bodyPr/>
        <a:lstStyle/>
        <a:p>
          <a:endParaRPr lang="fr-BE"/>
        </a:p>
      </dgm:t>
    </dgm:pt>
    <dgm:pt modelId="{47A850CC-81BA-4D7F-986D-997641F25881}" type="sibTrans" cxnId="{E6CA97FB-DE32-43A7-B798-3CE7EB03E72A}">
      <dgm:prSet/>
      <dgm:spPr/>
      <dgm:t>
        <a:bodyPr/>
        <a:lstStyle/>
        <a:p>
          <a:endParaRPr lang="fr-BE"/>
        </a:p>
      </dgm:t>
    </dgm:pt>
    <dgm:pt modelId="{1CE1EB90-2600-47B5-B570-FF8BD5F3851D}">
      <dgm:prSet phldrT="[Texte]" phldr="1"/>
      <dgm:spPr/>
      <dgm:t>
        <a:bodyPr/>
        <a:lstStyle/>
        <a:p>
          <a:endParaRPr lang="fr-BE"/>
        </a:p>
      </dgm:t>
    </dgm:pt>
    <dgm:pt modelId="{1D28C9D5-DD2E-40D3-BE88-13243B210ECD}" type="sibTrans" cxnId="{A1203871-97F4-49BA-8AD6-93DA69B2F28D}">
      <dgm:prSet/>
      <dgm:spPr/>
      <dgm:t>
        <a:bodyPr/>
        <a:lstStyle/>
        <a:p>
          <a:endParaRPr lang="fr-BE"/>
        </a:p>
      </dgm:t>
    </dgm:pt>
    <dgm:pt modelId="{291B55DE-7912-41F4-81E4-A4ECF6F496C9}" type="parTrans" cxnId="{A1203871-97F4-49BA-8AD6-93DA69B2F28D}">
      <dgm:prSet/>
      <dgm:spPr/>
      <dgm:t>
        <a:bodyPr/>
        <a:lstStyle/>
        <a:p>
          <a:endParaRPr lang="fr-BE"/>
        </a:p>
      </dgm:t>
    </dgm:pt>
    <dgm:pt modelId="{A023753A-A052-4097-93FF-2BC3BD25C642}">
      <dgm:prSet phldrT="[Texte]" custT="1"/>
      <dgm:spPr/>
      <dgm:t>
        <a:bodyPr/>
        <a:lstStyle/>
        <a:p>
          <a:r>
            <a:rPr lang="fr-BE" sz="2000" dirty="0"/>
            <a:t>Médiation</a:t>
          </a:r>
          <a:r>
            <a:rPr lang="fr-BE" sz="1300" dirty="0"/>
            <a:t>  d’</a:t>
          </a:r>
        </a:p>
        <a:p>
          <a:r>
            <a:rPr lang="fr-BE" sz="1800" dirty="0"/>
            <a:t>entreprise</a:t>
          </a:r>
        </a:p>
      </dgm:t>
    </dgm:pt>
    <dgm:pt modelId="{3EA164A7-EC6D-4E67-8E9B-CE741BC86FED}" type="sibTrans" cxnId="{467387C5-B177-4D8B-B302-3F5068DC9F76}">
      <dgm:prSet/>
      <dgm:spPr/>
      <dgm:t>
        <a:bodyPr/>
        <a:lstStyle/>
        <a:p>
          <a:r>
            <a:rPr lang="fr-BE" dirty="0"/>
            <a:t>Médiation agréée par la CFM</a:t>
          </a:r>
        </a:p>
      </dgm:t>
    </dgm:pt>
    <dgm:pt modelId="{10E9538D-4093-486A-AC9A-ECC94BF0F0E4}" type="parTrans" cxnId="{467387C5-B177-4D8B-B302-3F5068DC9F76}">
      <dgm:prSet/>
      <dgm:spPr/>
      <dgm:t>
        <a:bodyPr/>
        <a:lstStyle/>
        <a:p>
          <a:endParaRPr lang="fr-BE"/>
        </a:p>
      </dgm:t>
    </dgm:pt>
    <dgm:pt modelId="{300BC024-4DCD-4FCB-9EBA-42FC0D9CE098}">
      <dgm:prSet phldrT="[Texte]" phldr="1"/>
      <dgm:spPr/>
      <dgm:t>
        <a:bodyPr/>
        <a:lstStyle/>
        <a:p>
          <a:endParaRPr lang="fr-BE" dirty="0"/>
        </a:p>
      </dgm:t>
    </dgm:pt>
    <dgm:pt modelId="{229FFCDC-625F-4E30-904A-154995B52CEA}" type="sibTrans" cxnId="{1D377464-EA1C-47E0-BF38-9C098429AB87}">
      <dgm:prSet/>
      <dgm:spPr/>
      <dgm:t>
        <a:bodyPr/>
        <a:lstStyle/>
        <a:p>
          <a:endParaRPr lang="fr-BE"/>
        </a:p>
      </dgm:t>
    </dgm:pt>
    <dgm:pt modelId="{6D5A9FCE-7AE4-49AD-B012-58B0D1753BB9}" type="parTrans" cxnId="{1D377464-EA1C-47E0-BF38-9C098429AB87}">
      <dgm:prSet/>
      <dgm:spPr/>
      <dgm:t>
        <a:bodyPr/>
        <a:lstStyle/>
        <a:p>
          <a:endParaRPr lang="fr-BE"/>
        </a:p>
      </dgm:t>
    </dgm:pt>
    <dgm:pt modelId="{0BF21350-14DD-4C91-9CAC-8E6FEED058B5}">
      <dgm:prSet phldrT="[Texte]"/>
      <dgm:spPr/>
      <dgm:t>
        <a:bodyPr/>
        <a:lstStyle/>
        <a:p>
          <a:r>
            <a:rPr lang="fr-BE" dirty="0"/>
            <a:t>Médiation scolaire</a:t>
          </a:r>
        </a:p>
      </dgm:t>
    </dgm:pt>
    <dgm:pt modelId="{E72E2500-C113-460E-B151-0D4FC56F244A}" type="sibTrans" cxnId="{48E544C7-A8C6-4E83-9399-1F056A5322A1}">
      <dgm:prSet/>
      <dgm:spPr/>
      <dgm:t>
        <a:bodyPr/>
        <a:lstStyle/>
        <a:p>
          <a:r>
            <a:rPr lang="fr-BE" dirty="0"/>
            <a:t>Médiation de rue</a:t>
          </a:r>
        </a:p>
      </dgm:t>
    </dgm:pt>
    <dgm:pt modelId="{8D848DD3-39BF-4819-8475-6889392D7A6A}" type="parTrans" cxnId="{48E544C7-A8C6-4E83-9399-1F056A5322A1}">
      <dgm:prSet/>
      <dgm:spPr/>
      <dgm:t>
        <a:bodyPr/>
        <a:lstStyle/>
        <a:p>
          <a:endParaRPr lang="fr-BE"/>
        </a:p>
      </dgm:t>
    </dgm:pt>
    <dgm:pt modelId="{C3C1138E-952B-4448-B2C4-AF9C212B0617}" type="pres">
      <dgm:prSet presAssocID="{0BB28B72-DD87-4B45-AC46-1E9EC3EE7712}" presName="Name0" presStyleCnt="0">
        <dgm:presLayoutVars>
          <dgm:chMax/>
          <dgm:chPref/>
          <dgm:dir/>
          <dgm:animLvl val="lvl"/>
        </dgm:presLayoutVars>
      </dgm:prSet>
      <dgm:spPr/>
    </dgm:pt>
    <dgm:pt modelId="{8B26D8DB-21C0-487A-A808-B7617A1CCC07}" type="pres">
      <dgm:prSet presAssocID="{208CE101-14A8-4BCA-9419-131B9A15FCB5}" presName="composite" presStyleCnt="0"/>
      <dgm:spPr/>
    </dgm:pt>
    <dgm:pt modelId="{9E341652-65BE-44D4-9A83-08E8F2472E44}" type="pres">
      <dgm:prSet presAssocID="{208CE101-14A8-4BCA-9419-131B9A15FCB5}" presName="Parent1" presStyleLbl="node1" presStyleIdx="0" presStyleCnt="6" custLinFactNeighborX="-1022" custLinFactNeighborY="-5">
        <dgm:presLayoutVars>
          <dgm:chMax val="1"/>
          <dgm:chPref val="1"/>
          <dgm:bulletEnabled val="1"/>
        </dgm:presLayoutVars>
      </dgm:prSet>
      <dgm:spPr/>
    </dgm:pt>
    <dgm:pt modelId="{0F81437C-374A-40AE-84FE-7235827C5BA4}" type="pres">
      <dgm:prSet presAssocID="{208CE101-14A8-4BCA-9419-131B9A15FCB5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CF1A29D-9B04-43B0-91B6-CA10115D18A3}" type="pres">
      <dgm:prSet presAssocID="{208CE101-14A8-4BCA-9419-131B9A15FCB5}" presName="BalanceSpacing" presStyleCnt="0"/>
      <dgm:spPr/>
    </dgm:pt>
    <dgm:pt modelId="{B937FDCB-3500-44BE-9836-CC97E543964F}" type="pres">
      <dgm:prSet presAssocID="{208CE101-14A8-4BCA-9419-131B9A15FCB5}" presName="BalanceSpacing1" presStyleCnt="0"/>
      <dgm:spPr/>
    </dgm:pt>
    <dgm:pt modelId="{8D9C4E18-58A5-4BAC-B52A-A78BA1DCD763}" type="pres">
      <dgm:prSet presAssocID="{1F0A9498-21AF-474B-927C-FB3215CFD70C}" presName="Accent1Text" presStyleLbl="node1" presStyleIdx="1" presStyleCnt="6"/>
      <dgm:spPr/>
    </dgm:pt>
    <dgm:pt modelId="{E8D10B3E-431C-49E2-82E2-2EA2EED9D4C9}" type="pres">
      <dgm:prSet presAssocID="{1F0A9498-21AF-474B-927C-FB3215CFD70C}" presName="spaceBetweenRectangles" presStyleCnt="0"/>
      <dgm:spPr/>
    </dgm:pt>
    <dgm:pt modelId="{EB78117D-3FFD-4265-94E5-4FDFD0F2956B}" type="pres">
      <dgm:prSet presAssocID="{A023753A-A052-4097-93FF-2BC3BD25C642}" presName="composite" presStyleCnt="0"/>
      <dgm:spPr/>
    </dgm:pt>
    <dgm:pt modelId="{5E9F8606-CAA0-4E21-AE18-B1A8F196201C}" type="pres">
      <dgm:prSet presAssocID="{A023753A-A052-4097-93FF-2BC3BD25C642}" presName="Parent1" presStyleLbl="node1" presStyleIdx="2" presStyleCnt="6" custLinFactX="-10539" custLinFactNeighborX="-100000" custLinFactNeighborY="-1138">
        <dgm:presLayoutVars>
          <dgm:chMax val="1"/>
          <dgm:chPref val="1"/>
          <dgm:bulletEnabled val="1"/>
        </dgm:presLayoutVars>
      </dgm:prSet>
      <dgm:spPr/>
    </dgm:pt>
    <dgm:pt modelId="{2DEDCBF1-8864-4AA9-88A7-FA526DFE73D2}" type="pres">
      <dgm:prSet presAssocID="{A023753A-A052-4097-93FF-2BC3BD25C642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A402E745-29A2-4B16-9A0C-13345F856DED}" type="pres">
      <dgm:prSet presAssocID="{A023753A-A052-4097-93FF-2BC3BD25C642}" presName="BalanceSpacing" presStyleCnt="0"/>
      <dgm:spPr/>
    </dgm:pt>
    <dgm:pt modelId="{17922736-3C97-47E8-8EF9-4AD9EB40BE65}" type="pres">
      <dgm:prSet presAssocID="{A023753A-A052-4097-93FF-2BC3BD25C642}" presName="BalanceSpacing1" presStyleCnt="0"/>
      <dgm:spPr/>
    </dgm:pt>
    <dgm:pt modelId="{0E34BE3A-CC63-4D11-8788-36859452DE15}" type="pres">
      <dgm:prSet presAssocID="{3EA164A7-EC6D-4E67-8E9B-CE741BC86FED}" presName="Accent1Text" presStyleLbl="node1" presStyleIdx="3" presStyleCnt="6"/>
      <dgm:spPr/>
    </dgm:pt>
    <dgm:pt modelId="{D76342E6-417B-48F3-9102-33C232AB9BE4}" type="pres">
      <dgm:prSet presAssocID="{3EA164A7-EC6D-4E67-8E9B-CE741BC86FED}" presName="spaceBetweenRectangles" presStyleCnt="0"/>
      <dgm:spPr/>
    </dgm:pt>
    <dgm:pt modelId="{C567187D-8B71-4BE1-811C-87F7CACFDADB}" type="pres">
      <dgm:prSet presAssocID="{0BF21350-14DD-4C91-9CAC-8E6FEED058B5}" presName="composite" presStyleCnt="0"/>
      <dgm:spPr/>
    </dgm:pt>
    <dgm:pt modelId="{511F65F6-A07E-4350-A3B1-D29D7B99A556}" type="pres">
      <dgm:prSet presAssocID="{0BF21350-14DD-4C91-9CAC-8E6FEED058B5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BB9D71B0-AE1B-44CE-8186-0FD7729AD106}" type="pres">
      <dgm:prSet presAssocID="{0BF21350-14DD-4C91-9CAC-8E6FEED058B5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8C20BB6A-DC8F-4E07-BDAA-AEA51F37740A}" type="pres">
      <dgm:prSet presAssocID="{0BF21350-14DD-4C91-9CAC-8E6FEED058B5}" presName="BalanceSpacing" presStyleCnt="0"/>
      <dgm:spPr/>
    </dgm:pt>
    <dgm:pt modelId="{5202B22F-A276-4242-9C3C-7848035BF4B1}" type="pres">
      <dgm:prSet presAssocID="{0BF21350-14DD-4C91-9CAC-8E6FEED058B5}" presName="BalanceSpacing1" presStyleCnt="0"/>
      <dgm:spPr/>
    </dgm:pt>
    <dgm:pt modelId="{011E3465-BF0F-47CC-8594-0C4D7FA6B8B3}" type="pres">
      <dgm:prSet presAssocID="{E72E2500-C113-460E-B151-0D4FC56F244A}" presName="Accent1Text" presStyleLbl="node1" presStyleIdx="5" presStyleCnt="6"/>
      <dgm:spPr/>
    </dgm:pt>
  </dgm:ptLst>
  <dgm:cxnLst>
    <dgm:cxn modelId="{24F4EA05-BABD-4F10-9A9E-FF131956CDC7}" type="presOf" srcId="{3EA164A7-EC6D-4E67-8E9B-CE741BC86FED}" destId="{0E34BE3A-CC63-4D11-8788-36859452DE15}" srcOrd="0" destOrd="0" presId="urn:microsoft.com/office/officeart/2008/layout/AlternatingHexagons"/>
    <dgm:cxn modelId="{4C0F500E-FB8C-43F6-A7B6-2C97E34E4EBD}" type="presOf" srcId="{0BB28B72-DD87-4B45-AC46-1E9EC3EE7712}" destId="{C3C1138E-952B-4448-B2C4-AF9C212B0617}" srcOrd="0" destOrd="0" presId="urn:microsoft.com/office/officeart/2008/layout/AlternatingHexagons"/>
    <dgm:cxn modelId="{968D8518-774B-49E3-A349-3F6E63FF4EFE}" type="presOf" srcId="{1CE1EB90-2600-47B5-B570-FF8BD5F3851D}" destId="{BB9D71B0-AE1B-44CE-8186-0FD7729AD106}" srcOrd="0" destOrd="0" presId="urn:microsoft.com/office/officeart/2008/layout/AlternatingHexagons"/>
    <dgm:cxn modelId="{D16C5833-952F-4439-A10A-D558A9172C5D}" type="presOf" srcId="{1F0A9498-21AF-474B-927C-FB3215CFD70C}" destId="{8D9C4E18-58A5-4BAC-B52A-A78BA1DCD763}" srcOrd="0" destOrd="0" presId="urn:microsoft.com/office/officeart/2008/layout/AlternatingHexagons"/>
    <dgm:cxn modelId="{1D377464-EA1C-47E0-BF38-9C098429AB87}" srcId="{A023753A-A052-4097-93FF-2BC3BD25C642}" destId="{300BC024-4DCD-4FCB-9EBA-42FC0D9CE098}" srcOrd="0" destOrd="0" parTransId="{6D5A9FCE-7AE4-49AD-B012-58B0D1753BB9}" sibTransId="{229FFCDC-625F-4E30-904A-154995B52CEA}"/>
    <dgm:cxn modelId="{A1203871-97F4-49BA-8AD6-93DA69B2F28D}" srcId="{0BF21350-14DD-4C91-9CAC-8E6FEED058B5}" destId="{1CE1EB90-2600-47B5-B570-FF8BD5F3851D}" srcOrd="0" destOrd="0" parTransId="{291B55DE-7912-41F4-81E4-A4ECF6F496C9}" sibTransId="{1D28C9D5-DD2E-40D3-BE88-13243B210ECD}"/>
    <dgm:cxn modelId="{8F51AB9B-990E-4E87-9256-18C8363C66BF}" type="presOf" srcId="{300BC024-4DCD-4FCB-9EBA-42FC0D9CE098}" destId="{2DEDCBF1-8864-4AA9-88A7-FA526DFE73D2}" srcOrd="0" destOrd="0" presId="urn:microsoft.com/office/officeart/2008/layout/AlternatingHexagons"/>
    <dgm:cxn modelId="{7B20529E-1292-403F-89E9-C4ABC9B5282F}" srcId="{0BB28B72-DD87-4B45-AC46-1E9EC3EE7712}" destId="{208CE101-14A8-4BCA-9419-131B9A15FCB5}" srcOrd="0" destOrd="0" parTransId="{6C7D3397-0448-4CBE-A847-F10B8CA917AE}" sibTransId="{1F0A9498-21AF-474B-927C-FB3215CFD70C}"/>
    <dgm:cxn modelId="{22A2F69E-99C5-43EF-9AA6-D5A384866824}" type="presOf" srcId="{E72E2500-C113-460E-B151-0D4FC56F244A}" destId="{011E3465-BF0F-47CC-8594-0C4D7FA6B8B3}" srcOrd="0" destOrd="0" presId="urn:microsoft.com/office/officeart/2008/layout/AlternatingHexagons"/>
    <dgm:cxn modelId="{ADBAB5A8-459A-4B60-AB7D-0913180E3122}" type="presOf" srcId="{931E5204-686A-4743-9628-2926018F678F}" destId="{0F81437C-374A-40AE-84FE-7235827C5BA4}" srcOrd="0" destOrd="0" presId="urn:microsoft.com/office/officeart/2008/layout/AlternatingHexagons"/>
    <dgm:cxn modelId="{467387C5-B177-4D8B-B302-3F5068DC9F76}" srcId="{0BB28B72-DD87-4B45-AC46-1E9EC3EE7712}" destId="{A023753A-A052-4097-93FF-2BC3BD25C642}" srcOrd="1" destOrd="0" parTransId="{10E9538D-4093-486A-AC9A-ECC94BF0F0E4}" sibTransId="{3EA164A7-EC6D-4E67-8E9B-CE741BC86FED}"/>
    <dgm:cxn modelId="{48E544C7-A8C6-4E83-9399-1F056A5322A1}" srcId="{0BB28B72-DD87-4B45-AC46-1E9EC3EE7712}" destId="{0BF21350-14DD-4C91-9CAC-8E6FEED058B5}" srcOrd="2" destOrd="0" parTransId="{8D848DD3-39BF-4819-8475-6889392D7A6A}" sibTransId="{E72E2500-C113-460E-B151-0D4FC56F244A}"/>
    <dgm:cxn modelId="{701F01D9-C9AB-44F3-930C-C9100F9A8ABC}" type="presOf" srcId="{A023753A-A052-4097-93FF-2BC3BD25C642}" destId="{5E9F8606-CAA0-4E21-AE18-B1A8F196201C}" srcOrd="0" destOrd="0" presId="urn:microsoft.com/office/officeart/2008/layout/AlternatingHexagons"/>
    <dgm:cxn modelId="{C42407E8-A911-442C-ADEA-F2123D70F729}" type="presOf" srcId="{0BF21350-14DD-4C91-9CAC-8E6FEED058B5}" destId="{511F65F6-A07E-4350-A3B1-D29D7B99A556}" srcOrd="0" destOrd="0" presId="urn:microsoft.com/office/officeart/2008/layout/AlternatingHexagons"/>
    <dgm:cxn modelId="{A6DE3AF5-4CA4-48C4-BD2E-349892F6DE23}" type="presOf" srcId="{208CE101-14A8-4BCA-9419-131B9A15FCB5}" destId="{9E341652-65BE-44D4-9A83-08E8F2472E44}" srcOrd="0" destOrd="0" presId="urn:microsoft.com/office/officeart/2008/layout/AlternatingHexagons"/>
    <dgm:cxn modelId="{E6CA97FB-DE32-43A7-B798-3CE7EB03E72A}" srcId="{208CE101-14A8-4BCA-9419-131B9A15FCB5}" destId="{931E5204-686A-4743-9628-2926018F678F}" srcOrd="0" destOrd="0" parTransId="{BCF07880-E55F-45EF-A4A3-E36D17DC32D0}" sibTransId="{47A850CC-81BA-4D7F-986D-997641F25881}"/>
    <dgm:cxn modelId="{F371CC83-9315-45A5-9B04-E038E298169B}" type="presParOf" srcId="{C3C1138E-952B-4448-B2C4-AF9C212B0617}" destId="{8B26D8DB-21C0-487A-A808-B7617A1CCC07}" srcOrd="0" destOrd="0" presId="urn:microsoft.com/office/officeart/2008/layout/AlternatingHexagons"/>
    <dgm:cxn modelId="{985070C2-5358-4338-BC36-8A5D90A9EC62}" type="presParOf" srcId="{8B26D8DB-21C0-487A-A808-B7617A1CCC07}" destId="{9E341652-65BE-44D4-9A83-08E8F2472E44}" srcOrd="0" destOrd="0" presId="urn:microsoft.com/office/officeart/2008/layout/AlternatingHexagons"/>
    <dgm:cxn modelId="{007027AE-B9CE-429C-A523-C90C84AE9BF8}" type="presParOf" srcId="{8B26D8DB-21C0-487A-A808-B7617A1CCC07}" destId="{0F81437C-374A-40AE-84FE-7235827C5BA4}" srcOrd="1" destOrd="0" presId="urn:microsoft.com/office/officeart/2008/layout/AlternatingHexagons"/>
    <dgm:cxn modelId="{079E9E45-291D-4E60-85E4-7972AEBB2773}" type="presParOf" srcId="{8B26D8DB-21C0-487A-A808-B7617A1CCC07}" destId="{CCF1A29D-9B04-43B0-91B6-CA10115D18A3}" srcOrd="2" destOrd="0" presId="urn:microsoft.com/office/officeart/2008/layout/AlternatingHexagons"/>
    <dgm:cxn modelId="{03063DC4-9F39-4681-928B-226CAC6E2A21}" type="presParOf" srcId="{8B26D8DB-21C0-487A-A808-B7617A1CCC07}" destId="{B937FDCB-3500-44BE-9836-CC97E543964F}" srcOrd="3" destOrd="0" presId="urn:microsoft.com/office/officeart/2008/layout/AlternatingHexagons"/>
    <dgm:cxn modelId="{F8BB4141-1B6E-49D0-A3DC-63F1E407D37B}" type="presParOf" srcId="{8B26D8DB-21C0-487A-A808-B7617A1CCC07}" destId="{8D9C4E18-58A5-4BAC-B52A-A78BA1DCD763}" srcOrd="4" destOrd="0" presId="urn:microsoft.com/office/officeart/2008/layout/AlternatingHexagons"/>
    <dgm:cxn modelId="{5830030B-0D52-49D8-AAB4-560AEA978F61}" type="presParOf" srcId="{C3C1138E-952B-4448-B2C4-AF9C212B0617}" destId="{E8D10B3E-431C-49E2-82E2-2EA2EED9D4C9}" srcOrd="1" destOrd="0" presId="urn:microsoft.com/office/officeart/2008/layout/AlternatingHexagons"/>
    <dgm:cxn modelId="{376A80C8-7F0E-4330-8935-9BE4233E7E5D}" type="presParOf" srcId="{C3C1138E-952B-4448-B2C4-AF9C212B0617}" destId="{EB78117D-3FFD-4265-94E5-4FDFD0F2956B}" srcOrd="2" destOrd="0" presId="urn:microsoft.com/office/officeart/2008/layout/AlternatingHexagons"/>
    <dgm:cxn modelId="{0033F9F2-9411-46B3-BEAD-EF5812A17AA9}" type="presParOf" srcId="{EB78117D-3FFD-4265-94E5-4FDFD0F2956B}" destId="{5E9F8606-CAA0-4E21-AE18-B1A8F196201C}" srcOrd="0" destOrd="0" presId="urn:microsoft.com/office/officeart/2008/layout/AlternatingHexagons"/>
    <dgm:cxn modelId="{56FF1F6A-A43C-4652-8C5D-2C0DBB640FC1}" type="presParOf" srcId="{EB78117D-3FFD-4265-94E5-4FDFD0F2956B}" destId="{2DEDCBF1-8864-4AA9-88A7-FA526DFE73D2}" srcOrd="1" destOrd="0" presId="urn:microsoft.com/office/officeart/2008/layout/AlternatingHexagons"/>
    <dgm:cxn modelId="{C38480CF-44AB-40D9-B454-EE6A86E59E43}" type="presParOf" srcId="{EB78117D-3FFD-4265-94E5-4FDFD0F2956B}" destId="{A402E745-29A2-4B16-9A0C-13345F856DED}" srcOrd="2" destOrd="0" presId="urn:microsoft.com/office/officeart/2008/layout/AlternatingHexagons"/>
    <dgm:cxn modelId="{AC630D38-71DA-4A4E-80C2-03A6B527B024}" type="presParOf" srcId="{EB78117D-3FFD-4265-94E5-4FDFD0F2956B}" destId="{17922736-3C97-47E8-8EF9-4AD9EB40BE65}" srcOrd="3" destOrd="0" presId="urn:microsoft.com/office/officeart/2008/layout/AlternatingHexagons"/>
    <dgm:cxn modelId="{CA745118-ADF1-4371-AD25-174D80DB40F5}" type="presParOf" srcId="{EB78117D-3FFD-4265-94E5-4FDFD0F2956B}" destId="{0E34BE3A-CC63-4D11-8788-36859452DE15}" srcOrd="4" destOrd="0" presId="urn:microsoft.com/office/officeart/2008/layout/AlternatingHexagons"/>
    <dgm:cxn modelId="{372DED2D-6693-42D4-BA30-20088FC3095C}" type="presParOf" srcId="{C3C1138E-952B-4448-B2C4-AF9C212B0617}" destId="{D76342E6-417B-48F3-9102-33C232AB9BE4}" srcOrd="3" destOrd="0" presId="urn:microsoft.com/office/officeart/2008/layout/AlternatingHexagons"/>
    <dgm:cxn modelId="{B0D7DC86-1F8B-4E0C-8505-239D4F55882F}" type="presParOf" srcId="{C3C1138E-952B-4448-B2C4-AF9C212B0617}" destId="{C567187D-8B71-4BE1-811C-87F7CACFDADB}" srcOrd="4" destOrd="0" presId="urn:microsoft.com/office/officeart/2008/layout/AlternatingHexagons"/>
    <dgm:cxn modelId="{04CE10FC-A86D-4BDE-9350-E3729FE344F6}" type="presParOf" srcId="{C567187D-8B71-4BE1-811C-87F7CACFDADB}" destId="{511F65F6-A07E-4350-A3B1-D29D7B99A556}" srcOrd="0" destOrd="0" presId="urn:microsoft.com/office/officeart/2008/layout/AlternatingHexagons"/>
    <dgm:cxn modelId="{52DEA429-D809-4F82-9AA4-3B68D27EE17F}" type="presParOf" srcId="{C567187D-8B71-4BE1-811C-87F7CACFDADB}" destId="{BB9D71B0-AE1B-44CE-8186-0FD7729AD106}" srcOrd="1" destOrd="0" presId="urn:microsoft.com/office/officeart/2008/layout/AlternatingHexagons"/>
    <dgm:cxn modelId="{B36C4A09-630F-41D1-A611-B784F80F32E9}" type="presParOf" srcId="{C567187D-8B71-4BE1-811C-87F7CACFDADB}" destId="{8C20BB6A-DC8F-4E07-BDAA-AEA51F37740A}" srcOrd="2" destOrd="0" presId="urn:microsoft.com/office/officeart/2008/layout/AlternatingHexagons"/>
    <dgm:cxn modelId="{788FF65A-278E-418B-9A46-2080C3240744}" type="presParOf" srcId="{C567187D-8B71-4BE1-811C-87F7CACFDADB}" destId="{5202B22F-A276-4242-9C3C-7848035BF4B1}" srcOrd="3" destOrd="0" presId="urn:microsoft.com/office/officeart/2008/layout/AlternatingHexagons"/>
    <dgm:cxn modelId="{77C4B5DD-0E6D-411B-AA00-05DB9917DA6B}" type="presParOf" srcId="{C567187D-8B71-4BE1-811C-87F7CACFDADB}" destId="{011E3465-BF0F-47CC-8594-0C4D7FA6B8B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4AB8DC-12C4-4991-BFF8-3932DDAA9B0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59DA8162-2FFA-4D55-AC2A-3B2943C541BA}">
      <dgm:prSet phldrT="[Texte]"/>
      <dgm:spPr>
        <a:solidFill>
          <a:schemeClr val="accent5"/>
        </a:solidFill>
      </dgm:spPr>
      <dgm:t>
        <a:bodyPr/>
        <a:lstStyle/>
        <a:p>
          <a:r>
            <a:rPr lang="fr-BE" dirty="0" err="1"/>
            <a:t>Etre</a:t>
          </a:r>
          <a:r>
            <a:rPr lang="fr-BE" dirty="0"/>
            <a:t> empathique</a:t>
          </a:r>
        </a:p>
      </dgm:t>
    </dgm:pt>
    <dgm:pt modelId="{6425441D-62D6-4E7A-BA30-40B76E777E67}" type="parTrans" cxnId="{12F0B7F3-0A71-4015-BE3C-8573530CD473}">
      <dgm:prSet/>
      <dgm:spPr/>
      <dgm:t>
        <a:bodyPr/>
        <a:lstStyle/>
        <a:p>
          <a:endParaRPr lang="fr-BE"/>
        </a:p>
      </dgm:t>
    </dgm:pt>
    <dgm:pt modelId="{5A3B07AD-ED69-4AD5-9AA7-14678A473935}" type="sibTrans" cxnId="{12F0B7F3-0A71-4015-BE3C-8573530CD473}">
      <dgm:prSet/>
      <dgm:spPr/>
      <dgm:t>
        <a:bodyPr/>
        <a:lstStyle/>
        <a:p>
          <a:endParaRPr lang="fr-BE"/>
        </a:p>
      </dgm:t>
    </dgm:pt>
    <dgm:pt modelId="{BB36CBC1-26CF-4710-B12A-B035FAA93FC6}">
      <dgm:prSet phldrT="[Texte]"/>
      <dgm:spPr>
        <a:solidFill>
          <a:schemeClr val="accent5"/>
        </a:solidFill>
      </dgm:spPr>
      <dgm:t>
        <a:bodyPr/>
        <a:lstStyle/>
        <a:p>
          <a:r>
            <a:rPr lang="fr-BE" dirty="0"/>
            <a:t>c’est</a:t>
          </a:r>
        </a:p>
      </dgm:t>
    </dgm:pt>
    <dgm:pt modelId="{65029896-E839-43FF-9C4B-39455D3105F4}" type="parTrans" cxnId="{2FEC777D-5A8A-4D43-9564-372DCDA50D17}">
      <dgm:prSet/>
      <dgm:spPr/>
      <dgm:t>
        <a:bodyPr/>
        <a:lstStyle/>
        <a:p>
          <a:endParaRPr lang="fr-BE"/>
        </a:p>
      </dgm:t>
    </dgm:pt>
    <dgm:pt modelId="{6443D41F-BE41-4D22-9E69-C357D2A1830F}" type="sibTrans" cxnId="{2FEC777D-5A8A-4D43-9564-372DCDA50D17}">
      <dgm:prSet/>
      <dgm:spPr/>
      <dgm:t>
        <a:bodyPr/>
        <a:lstStyle/>
        <a:p>
          <a:endParaRPr lang="fr-BE"/>
        </a:p>
      </dgm:t>
    </dgm:pt>
    <dgm:pt modelId="{5F20C3F2-F88D-4BD3-802C-7CA0928884B9}">
      <dgm:prSet phldrT="[Texte]"/>
      <dgm:spPr/>
      <dgm:t>
        <a:bodyPr/>
        <a:lstStyle/>
        <a:p>
          <a:r>
            <a:rPr lang="fr-BE" dirty="0"/>
            <a:t>Adopter la perspective d’un tiers</a:t>
          </a:r>
        </a:p>
      </dgm:t>
    </dgm:pt>
    <dgm:pt modelId="{C4A47930-1967-4A24-BE8F-EADAA31016B9}" type="parTrans" cxnId="{294DC381-ADE3-4726-92E8-DFEFD6F33130}">
      <dgm:prSet/>
      <dgm:spPr/>
      <dgm:t>
        <a:bodyPr/>
        <a:lstStyle/>
        <a:p>
          <a:endParaRPr lang="fr-BE"/>
        </a:p>
      </dgm:t>
    </dgm:pt>
    <dgm:pt modelId="{356ED058-0301-4C72-95FD-9925EED8D784}" type="sibTrans" cxnId="{294DC381-ADE3-4726-92E8-DFEFD6F33130}">
      <dgm:prSet/>
      <dgm:spPr/>
      <dgm:t>
        <a:bodyPr/>
        <a:lstStyle/>
        <a:p>
          <a:endParaRPr lang="fr-BE"/>
        </a:p>
      </dgm:t>
    </dgm:pt>
    <dgm:pt modelId="{AE1D292F-C10B-4EF0-A3D4-A01EF76C0170}">
      <dgm:prSet phldrT="[Texte]"/>
      <dgm:spPr/>
      <dgm:t>
        <a:bodyPr/>
        <a:lstStyle/>
        <a:p>
          <a:r>
            <a:rPr lang="fr-BE" dirty="0"/>
            <a:t>Ne  pas porter de jugement</a:t>
          </a:r>
        </a:p>
      </dgm:t>
    </dgm:pt>
    <dgm:pt modelId="{F4CAEEC9-7DEF-4C7E-8A0F-C5F23D528D3E}" type="parTrans" cxnId="{35A4ACDD-C886-4437-8D47-420DA5A37650}">
      <dgm:prSet/>
      <dgm:spPr/>
      <dgm:t>
        <a:bodyPr/>
        <a:lstStyle/>
        <a:p>
          <a:endParaRPr lang="fr-BE"/>
        </a:p>
      </dgm:t>
    </dgm:pt>
    <dgm:pt modelId="{AE77D5B1-04E3-4446-B085-F3F867C5C77F}" type="sibTrans" cxnId="{35A4ACDD-C886-4437-8D47-420DA5A37650}">
      <dgm:prSet/>
      <dgm:spPr/>
      <dgm:t>
        <a:bodyPr/>
        <a:lstStyle/>
        <a:p>
          <a:endParaRPr lang="fr-BE"/>
        </a:p>
      </dgm:t>
    </dgm:pt>
    <dgm:pt modelId="{9D9A8BC7-31BE-4CA7-A211-C12A7F383832}">
      <dgm:prSet phldrT="[Texte]"/>
      <dgm:spPr/>
      <dgm:t>
        <a:bodyPr/>
        <a:lstStyle/>
        <a:p>
          <a:r>
            <a:rPr lang="fr-BE" dirty="0"/>
            <a:t>Reconnaitre les émotions</a:t>
          </a:r>
        </a:p>
      </dgm:t>
    </dgm:pt>
    <dgm:pt modelId="{B460D20E-9A6A-48A8-AB47-46E35886507D}" type="parTrans" cxnId="{662CE53F-264E-4A17-9580-2E538C565D11}">
      <dgm:prSet/>
      <dgm:spPr/>
      <dgm:t>
        <a:bodyPr/>
        <a:lstStyle/>
        <a:p>
          <a:endParaRPr lang="fr-BE"/>
        </a:p>
      </dgm:t>
    </dgm:pt>
    <dgm:pt modelId="{F8CB5BAC-E95B-45C2-A67B-2ADEB0A6E167}" type="sibTrans" cxnId="{662CE53F-264E-4A17-9580-2E538C565D11}">
      <dgm:prSet/>
      <dgm:spPr/>
      <dgm:t>
        <a:bodyPr/>
        <a:lstStyle/>
        <a:p>
          <a:endParaRPr lang="fr-BE"/>
        </a:p>
      </dgm:t>
    </dgm:pt>
    <dgm:pt modelId="{E397239A-D96E-4153-8B43-8BA1D1154053}" type="pres">
      <dgm:prSet presAssocID="{474AB8DC-12C4-4991-BFF8-3932DDAA9B0F}" presName="diagram" presStyleCnt="0">
        <dgm:presLayoutVars>
          <dgm:dir/>
          <dgm:resizeHandles val="exact"/>
        </dgm:presLayoutVars>
      </dgm:prSet>
      <dgm:spPr/>
    </dgm:pt>
    <dgm:pt modelId="{6AAA3AA3-46A7-418B-AE1B-0E2829701C4D}" type="pres">
      <dgm:prSet presAssocID="{59DA8162-2FFA-4D55-AC2A-3B2943C541BA}" presName="node" presStyleLbl="node1" presStyleIdx="0" presStyleCnt="5">
        <dgm:presLayoutVars>
          <dgm:bulletEnabled val="1"/>
        </dgm:presLayoutVars>
      </dgm:prSet>
      <dgm:spPr/>
    </dgm:pt>
    <dgm:pt modelId="{F6E5A81F-D7AF-4710-910A-17D1E42B7CD6}" type="pres">
      <dgm:prSet presAssocID="{5A3B07AD-ED69-4AD5-9AA7-14678A473935}" presName="sibTrans" presStyleCnt="0"/>
      <dgm:spPr/>
    </dgm:pt>
    <dgm:pt modelId="{2BFE2912-AAE5-4A9B-8148-062A5A8DF40E}" type="pres">
      <dgm:prSet presAssocID="{BB36CBC1-26CF-4710-B12A-B035FAA93FC6}" presName="node" presStyleLbl="node1" presStyleIdx="1" presStyleCnt="5" custScaleX="111141" custScaleY="103684">
        <dgm:presLayoutVars>
          <dgm:bulletEnabled val="1"/>
        </dgm:presLayoutVars>
      </dgm:prSet>
      <dgm:spPr/>
    </dgm:pt>
    <dgm:pt modelId="{9AF9997B-65D4-475F-BD7F-B0434E4EFD61}" type="pres">
      <dgm:prSet presAssocID="{6443D41F-BE41-4D22-9E69-C357D2A1830F}" presName="sibTrans" presStyleCnt="0"/>
      <dgm:spPr/>
    </dgm:pt>
    <dgm:pt modelId="{28B40FFF-1EA6-4671-B8B1-718AF311432B}" type="pres">
      <dgm:prSet presAssocID="{5F20C3F2-F88D-4BD3-802C-7CA0928884B9}" presName="node" presStyleLbl="node1" presStyleIdx="2" presStyleCnt="5">
        <dgm:presLayoutVars>
          <dgm:bulletEnabled val="1"/>
        </dgm:presLayoutVars>
      </dgm:prSet>
      <dgm:spPr/>
    </dgm:pt>
    <dgm:pt modelId="{6E034FE9-A51C-4221-9C1F-28376BACB38D}" type="pres">
      <dgm:prSet presAssocID="{356ED058-0301-4C72-95FD-9925EED8D784}" presName="sibTrans" presStyleCnt="0"/>
      <dgm:spPr/>
    </dgm:pt>
    <dgm:pt modelId="{E3827AD2-44E9-4FC1-8321-A6A06A89FCAD}" type="pres">
      <dgm:prSet presAssocID="{AE1D292F-C10B-4EF0-A3D4-A01EF76C0170}" presName="node" presStyleLbl="node1" presStyleIdx="3" presStyleCnt="5">
        <dgm:presLayoutVars>
          <dgm:bulletEnabled val="1"/>
        </dgm:presLayoutVars>
      </dgm:prSet>
      <dgm:spPr/>
    </dgm:pt>
    <dgm:pt modelId="{426F3790-9CF2-4633-A751-21331E3377F8}" type="pres">
      <dgm:prSet presAssocID="{AE77D5B1-04E3-4446-B085-F3F867C5C77F}" presName="sibTrans" presStyleCnt="0"/>
      <dgm:spPr/>
    </dgm:pt>
    <dgm:pt modelId="{0551BF55-F716-44BA-954E-88EE5DD89E92}" type="pres">
      <dgm:prSet presAssocID="{9D9A8BC7-31BE-4CA7-A211-C12A7F383832}" presName="node" presStyleLbl="node1" presStyleIdx="4" presStyleCnt="5">
        <dgm:presLayoutVars>
          <dgm:bulletEnabled val="1"/>
        </dgm:presLayoutVars>
      </dgm:prSet>
      <dgm:spPr/>
    </dgm:pt>
  </dgm:ptLst>
  <dgm:cxnLst>
    <dgm:cxn modelId="{662CE53F-264E-4A17-9580-2E538C565D11}" srcId="{474AB8DC-12C4-4991-BFF8-3932DDAA9B0F}" destId="{9D9A8BC7-31BE-4CA7-A211-C12A7F383832}" srcOrd="4" destOrd="0" parTransId="{B460D20E-9A6A-48A8-AB47-46E35886507D}" sibTransId="{F8CB5BAC-E95B-45C2-A67B-2ADEB0A6E167}"/>
    <dgm:cxn modelId="{134E456A-0F98-4866-93C0-373634E8E8CD}" type="presOf" srcId="{59DA8162-2FFA-4D55-AC2A-3B2943C541BA}" destId="{6AAA3AA3-46A7-418B-AE1B-0E2829701C4D}" srcOrd="0" destOrd="0" presId="urn:microsoft.com/office/officeart/2005/8/layout/default"/>
    <dgm:cxn modelId="{2FEC777D-5A8A-4D43-9564-372DCDA50D17}" srcId="{474AB8DC-12C4-4991-BFF8-3932DDAA9B0F}" destId="{BB36CBC1-26CF-4710-B12A-B035FAA93FC6}" srcOrd="1" destOrd="0" parTransId="{65029896-E839-43FF-9C4B-39455D3105F4}" sibTransId="{6443D41F-BE41-4D22-9E69-C357D2A1830F}"/>
    <dgm:cxn modelId="{AE35E67F-47C3-487A-AECB-577789AB3380}" type="presOf" srcId="{474AB8DC-12C4-4991-BFF8-3932DDAA9B0F}" destId="{E397239A-D96E-4153-8B43-8BA1D1154053}" srcOrd="0" destOrd="0" presId="urn:microsoft.com/office/officeart/2005/8/layout/default"/>
    <dgm:cxn modelId="{294DC381-ADE3-4726-92E8-DFEFD6F33130}" srcId="{474AB8DC-12C4-4991-BFF8-3932DDAA9B0F}" destId="{5F20C3F2-F88D-4BD3-802C-7CA0928884B9}" srcOrd="2" destOrd="0" parTransId="{C4A47930-1967-4A24-BE8F-EADAA31016B9}" sibTransId="{356ED058-0301-4C72-95FD-9925EED8D784}"/>
    <dgm:cxn modelId="{8CBBBE99-9748-41F5-8250-834C9BBEE3A6}" type="presOf" srcId="{5F20C3F2-F88D-4BD3-802C-7CA0928884B9}" destId="{28B40FFF-1EA6-4671-B8B1-718AF311432B}" srcOrd="0" destOrd="0" presId="urn:microsoft.com/office/officeart/2005/8/layout/default"/>
    <dgm:cxn modelId="{FED84AB2-343A-4BF7-89C8-7067D4934EEE}" type="presOf" srcId="{9D9A8BC7-31BE-4CA7-A211-C12A7F383832}" destId="{0551BF55-F716-44BA-954E-88EE5DD89E92}" srcOrd="0" destOrd="0" presId="urn:microsoft.com/office/officeart/2005/8/layout/default"/>
    <dgm:cxn modelId="{8E426FB4-5579-421B-A979-3FF64859AD46}" type="presOf" srcId="{BB36CBC1-26CF-4710-B12A-B035FAA93FC6}" destId="{2BFE2912-AAE5-4A9B-8148-062A5A8DF40E}" srcOrd="0" destOrd="0" presId="urn:microsoft.com/office/officeart/2005/8/layout/default"/>
    <dgm:cxn modelId="{B2E870C7-B4E4-4299-872C-4DEEC663A942}" type="presOf" srcId="{AE1D292F-C10B-4EF0-A3D4-A01EF76C0170}" destId="{E3827AD2-44E9-4FC1-8321-A6A06A89FCAD}" srcOrd="0" destOrd="0" presId="urn:microsoft.com/office/officeart/2005/8/layout/default"/>
    <dgm:cxn modelId="{35A4ACDD-C886-4437-8D47-420DA5A37650}" srcId="{474AB8DC-12C4-4991-BFF8-3932DDAA9B0F}" destId="{AE1D292F-C10B-4EF0-A3D4-A01EF76C0170}" srcOrd="3" destOrd="0" parTransId="{F4CAEEC9-7DEF-4C7E-8A0F-C5F23D528D3E}" sibTransId="{AE77D5B1-04E3-4446-B085-F3F867C5C77F}"/>
    <dgm:cxn modelId="{12F0B7F3-0A71-4015-BE3C-8573530CD473}" srcId="{474AB8DC-12C4-4991-BFF8-3932DDAA9B0F}" destId="{59DA8162-2FFA-4D55-AC2A-3B2943C541BA}" srcOrd="0" destOrd="0" parTransId="{6425441D-62D6-4E7A-BA30-40B76E777E67}" sibTransId="{5A3B07AD-ED69-4AD5-9AA7-14678A473935}"/>
    <dgm:cxn modelId="{DAE3DB91-72C8-46AD-907D-9E0313ACA6B4}" type="presParOf" srcId="{E397239A-D96E-4153-8B43-8BA1D1154053}" destId="{6AAA3AA3-46A7-418B-AE1B-0E2829701C4D}" srcOrd="0" destOrd="0" presId="urn:microsoft.com/office/officeart/2005/8/layout/default"/>
    <dgm:cxn modelId="{AA0322F9-1A51-451F-AF96-F2F1C199FB81}" type="presParOf" srcId="{E397239A-D96E-4153-8B43-8BA1D1154053}" destId="{F6E5A81F-D7AF-4710-910A-17D1E42B7CD6}" srcOrd="1" destOrd="0" presId="urn:microsoft.com/office/officeart/2005/8/layout/default"/>
    <dgm:cxn modelId="{566F13E7-1786-4CD5-8977-BCAEC62EAEED}" type="presParOf" srcId="{E397239A-D96E-4153-8B43-8BA1D1154053}" destId="{2BFE2912-AAE5-4A9B-8148-062A5A8DF40E}" srcOrd="2" destOrd="0" presId="urn:microsoft.com/office/officeart/2005/8/layout/default"/>
    <dgm:cxn modelId="{0E25224C-3409-42B5-B68C-54F7108A30C6}" type="presParOf" srcId="{E397239A-D96E-4153-8B43-8BA1D1154053}" destId="{9AF9997B-65D4-475F-BD7F-B0434E4EFD61}" srcOrd="3" destOrd="0" presId="urn:microsoft.com/office/officeart/2005/8/layout/default"/>
    <dgm:cxn modelId="{B80F019E-0F69-46F7-A98E-050E743279C5}" type="presParOf" srcId="{E397239A-D96E-4153-8B43-8BA1D1154053}" destId="{28B40FFF-1EA6-4671-B8B1-718AF311432B}" srcOrd="4" destOrd="0" presId="urn:microsoft.com/office/officeart/2005/8/layout/default"/>
    <dgm:cxn modelId="{607947C5-7036-4257-B677-C693B59AC999}" type="presParOf" srcId="{E397239A-D96E-4153-8B43-8BA1D1154053}" destId="{6E034FE9-A51C-4221-9C1F-28376BACB38D}" srcOrd="5" destOrd="0" presId="urn:microsoft.com/office/officeart/2005/8/layout/default"/>
    <dgm:cxn modelId="{5BE24988-0C33-49E9-A445-CFAE4F1DEABB}" type="presParOf" srcId="{E397239A-D96E-4153-8B43-8BA1D1154053}" destId="{E3827AD2-44E9-4FC1-8321-A6A06A89FCAD}" srcOrd="6" destOrd="0" presId="urn:microsoft.com/office/officeart/2005/8/layout/default"/>
    <dgm:cxn modelId="{1922E0F4-5810-404D-BFF1-6CB3E199AFDD}" type="presParOf" srcId="{E397239A-D96E-4153-8B43-8BA1D1154053}" destId="{426F3790-9CF2-4633-A751-21331E3377F8}" srcOrd="7" destOrd="0" presId="urn:microsoft.com/office/officeart/2005/8/layout/default"/>
    <dgm:cxn modelId="{38796C9D-9C13-4809-A2B7-8AE1E1A49E78}" type="presParOf" srcId="{E397239A-D96E-4153-8B43-8BA1D1154053}" destId="{0551BF55-F716-44BA-954E-88EE5DD89E9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E4BB16-46F1-455D-9524-A4B9C1C6DD1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399470B1-EE6F-4FB9-8757-655C20FB24C0}">
      <dgm:prSet phldrT="[Texte]" custT="1"/>
      <dgm:spPr/>
      <dgm:t>
        <a:bodyPr/>
        <a:lstStyle/>
        <a:p>
          <a:r>
            <a:rPr lang="fr-BE" sz="2800" dirty="0"/>
            <a:t>21/2/2005</a:t>
          </a:r>
        </a:p>
      </dgm:t>
    </dgm:pt>
    <dgm:pt modelId="{3CF46117-3F1F-4000-A6DE-956A08EF7A70}" type="parTrans" cxnId="{E7ADB243-F8AC-49F8-85AD-5682F6399942}">
      <dgm:prSet/>
      <dgm:spPr/>
      <dgm:t>
        <a:bodyPr/>
        <a:lstStyle/>
        <a:p>
          <a:endParaRPr lang="fr-BE"/>
        </a:p>
      </dgm:t>
    </dgm:pt>
    <dgm:pt modelId="{577280DE-019E-4EF3-95B4-5BBED9EA13E5}" type="sibTrans" cxnId="{E7ADB243-F8AC-49F8-85AD-5682F6399942}">
      <dgm:prSet/>
      <dgm:spPr/>
      <dgm:t>
        <a:bodyPr/>
        <a:lstStyle/>
        <a:p>
          <a:endParaRPr lang="fr-BE"/>
        </a:p>
      </dgm:t>
    </dgm:pt>
    <dgm:pt modelId="{BBECE217-5878-4DDB-AF5D-ED675C76A4FF}">
      <dgm:prSet phldrT="[Texte]" custT="1"/>
      <dgm:spPr/>
      <dgm:t>
        <a:bodyPr/>
        <a:lstStyle/>
        <a:p>
          <a:r>
            <a:rPr lang="fr-BE" sz="3600" dirty="0"/>
            <a:t>30/7/2013</a:t>
          </a:r>
        </a:p>
      </dgm:t>
    </dgm:pt>
    <dgm:pt modelId="{F8318D8B-C6D6-440A-A5EB-606D370FF3C8}" type="parTrans" cxnId="{145BE4B0-F218-47AD-AE4C-33E78652D9B5}">
      <dgm:prSet/>
      <dgm:spPr/>
      <dgm:t>
        <a:bodyPr/>
        <a:lstStyle/>
        <a:p>
          <a:endParaRPr lang="fr-BE"/>
        </a:p>
      </dgm:t>
    </dgm:pt>
    <dgm:pt modelId="{73CE2710-E6C5-4C80-9311-069018B89AF0}" type="sibTrans" cxnId="{145BE4B0-F218-47AD-AE4C-33E78652D9B5}">
      <dgm:prSet/>
      <dgm:spPr/>
      <dgm:t>
        <a:bodyPr/>
        <a:lstStyle/>
        <a:p>
          <a:endParaRPr lang="fr-BE"/>
        </a:p>
      </dgm:t>
    </dgm:pt>
    <dgm:pt modelId="{2C19CD61-859E-4C61-93CE-C1425C19899E}">
      <dgm:prSet phldrT="[Texte]" custT="1"/>
      <dgm:spPr/>
      <dgm:t>
        <a:bodyPr/>
        <a:lstStyle/>
        <a:p>
          <a:r>
            <a:rPr lang="fr-BE" sz="3600" dirty="0">
              <a:highlight>
                <a:srgbClr val="FFFF00"/>
              </a:highlight>
            </a:rPr>
            <a:t>18/06/2018</a:t>
          </a:r>
        </a:p>
      </dgm:t>
    </dgm:pt>
    <dgm:pt modelId="{A8A98259-064B-4169-8B63-7F7492450931}" type="parTrans" cxnId="{18D60E47-60AB-4841-AB72-8902EDDFFBCC}">
      <dgm:prSet/>
      <dgm:spPr/>
      <dgm:t>
        <a:bodyPr/>
        <a:lstStyle/>
        <a:p>
          <a:endParaRPr lang="fr-BE"/>
        </a:p>
      </dgm:t>
    </dgm:pt>
    <dgm:pt modelId="{649B8AC4-0BC8-44E6-A5A2-55428BBE33A5}" type="sibTrans" cxnId="{18D60E47-60AB-4841-AB72-8902EDDFFBCC}">
      <dgm:prSet/>
      <dgm:spPr/>
      <dgm:t>
        <a:bodyPr/>
        <a:lstStyle/>
        <a:p>
          <a:endParaRPr lang="fr-BE"/>
        </a:p>
      </dgm:t>
    </dgm:pt>
    <dgm:pt modelId="{FFA83741-F975-44BA-BF79-544C4245EFEA}" type="pres">
      <dgm:prSet presAssocID="{FAE4BB16-46F1-455D-9524-A4B9C1C6DD14}" presName="Name0" presStyleCnt="0">
        <dgm:presLayoutVars>
          <dgm:dir/>
          <dgm:animLvl val="lvl"/>
          <dgm:resizeHandles val="exact"/>
        </dgm:presLayoutVars>
      </dgm:prSet>
      <dgm:spPr/>
    </dgm:pt>
    <dgm:pt modelId="{0AFD8DE4-81AC-4D83-B358-10A3DF2F1205}" type="pres">
      <dgm:prSet presAssocID="{399470B1-EE6F-4FB9-8757-655C20FB24C0}" presName="Name8" presStyleCnt="0"/>
      <dgm:spPr/>
    </dgm:pt>
    <dgm:pt modelId="{E38DF5AF-7F1A-41B1-A61D-FEC96F655726}" type="pres">
      <dgm:prSet presAssocID="{399470B1-EE6F-4FB9-8757-655C20FB24C0}" presName="level" presStyleLbl="node1" presStyleIdx="0" presStyleCnt="3" custScaleX="132876" custScaleY="80289" custLinFactNeighborY="845">
        <dgm:presLayoutVars>
          <dgm:chMax val="1"/>
          <dgm:bulletEnabled val="1"/>
        </dgm:presLayoutVars>
      </dgm:prSet>
      <dgm:spPr/>
    </dgm:pt>
    <dgm:pt modelId="{9AB32F54-0CDC-4D31-9778-D03420FB7759}" type="pres">
      <dgm:prSet presAssocID="{399470B1-EE6F-4FB9-8757-655C20FB24C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4A37D77-EA28-4417-9EF6-DAD2308F436F}" type="pres">
      <dgm:prSet presAssocID="{BBECE217-5878-4DDB-AF5D-ED675C76A4FF}" presName="Name8" presStyleCnt="0"/>
      <dgm:spPr/>
    </dgm:pt>
    <dgm:pt modelId="{8AE4D7D0-7073-4ACA-8D03-3DCDB04398DA}" type="pres">
      <dgm:prSet presAssocID="{BBECE217-5878-4DDB-AF5D-ED675C76A4FF}" presName="level" presStyleLbl="node1" presStyleIdx="1" presStyleCnt="3" custLinFactNeighborX="0" custLinFactNeighborY="834">
        <dgm:presLayoutVars>
          <dgm:chMax val="1"/>
          <dgm:bulletEnabled val="1"/>
        </dgm:presLayoutVars>
      </dgm:prSet>
      <dgm:spPr/>
    </dgm:pt>
    <dgm:pt modelId="{8766A14B-8801-42D5-8A26-389D0EB708A5}" type="pres">
      <dgm:prSet presAssocID="{BBECE217-5878-4DDB-AF5D-ED675C76A4F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72799C0-63C4-4F55-9414-57C407758D2E}" type="pres">
      <dgm:prSet presAssocID="{2C19CD61-859E-4C61-93CE-C1425C19899E}" presName="Name8" presStyleCnt="0"/>
      <dgm:spPr/>
    </dgm:pt>
    <dgm:pt modelId="{51A0EF0B-9EFF-4AEC-971E-DF51A570E465}" type="pres">
      <dgm:prSet presAssocID="{2C19CD61-859E-4C61-93CE-C1425C19899E}" presName="level" presStyleLbl="node1" presStyleIdx="2" presStyleCnt="3" custLinFactNeighborY="30350">
        <dgm:presLayoutVars>
          <dgm:chMax val="1"/>
          <dgm:bulletEnabled val="1"/>
        </dgm:presLayoutVars>
      </dgm:prSet>
      <dgm:spPr/>
    </dgm:pt>
    <dgm:pt modelId="{130C714D-D42F-46BC-9050-1834D16538B7}" type="pres">
      <dgm:prSet presAssocID="{2C19CD61-859E-4C61-93CE-C1425C19899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22AD102-ABD5-4BE4-BAC8-76ED26CFEC64}" type="presOf" srcId="{2C19CD61-859E-4C61-93CE-C1425C19899E}" destId="{130C714D-D42F-46BC-9050-1834D16538B7}" srcOrd="1" destOrd="0" presId="urn:microsoft.com/office/officeart/2005/8/layout/pyramid1"/>
    <dgm:cxn modelId="{8B152218-E8FE-4BA6-A741-9862C2FD69AB}" type="presOf" srcId="{FAE4BB16-46F1-455D-9524-A4B9C1C6DD14}" destId="{FFA83741-F975-44BA-BF79-544C4245EFEA}" srcOrd="0" destOrd="0" presId="urn:microsoft.com/office/officeart/2005/8/layout/pyramid1"/>
    <dgm:cxn modelId="{3A3E5C60-3431-4043-95AB-FBAEC26870F9}" type="presOf" srcId="{2C19CD61-859E-4C61-93CE-C1425C19899E}" destId="{51A0EF0B-9EFF-4AEC-971E-DF51A570E465}" srcOrd="0" destOrd="0" presId="urn:microsoft.com/office/officeart/2005/8/layout/pyramid1"/>
    <dgm:cxn modelId="{E7ADB243-F8AC-49F8-85AD-5682F6399942}" srcId="{FAE4BB16-46F1-455D-9524-A4B9C1C6DD14}" destId="{399470B1-EE6F-4FB9-8757-655C20FB24C0}" srcOrd="0" destOrd="0" parTransId="{3CF46117-3F1F-4000-A6DE-956A08EF7A70}" sibTransId="{577280DE-019E-4EF3-95B4-5BBED9EA13E5}"/>
    <dgm:cxn modelId="{18D60E47-60AB-4841-AB72-8902EDDFFBCC}" srcId="{FAE4BB16-46F1-455D-9524-A4B9C1C6DD14}" destId="{2C19CD61-859E-4C61-93CE-C1425C19899E}" srcOrd="2" destOrd="0" parTransId="{A8A98259-064B-4169-8B63-7F7492450931}" sibTransId="{649B8AC4-0BC8-44E6-A5A2-55428BBE33A5}"/>
    <dgm:cxn modelId="{BC3C409E-39AE-4F31-9C47-6E571EA34BF8}" type="presOf" srcId="{399470B1-EE6F-4FB9-8757-655C20FB24C0}" destId="{9AB32F54-0CDC-4D31-9778-D03420FB7759}" srcOrd="1" destOrd="0" presId="urn:microsoft.com/office/officeart/2005/8/layout/pyramid1"/>
    <dgm:cxn modelId="{395052A1-B03D-40C7-A095-883E2824B1FF}" type="presOf" srcId="{BBECE217-5878-4DDB-AF5D-ED675C76A4FF}" destId="{8AE4D7D0-7073-4ACA-8D03-3DCDB04398DA}" srcOrd="0" destOrd="0" presId="urn:microsoft.com/office/officeart/2005/8/layout/pyramid1"/>
    <dgm:cxn modelId="{7F63D0A9-6410-45D1-9F09-018362109773}" type="presOf" srcId="{399470B1-EE6F-4FB9-8757-655C20FB24C0}" destId="{E38DF5AF-7F1A-41B1-A61D-FEC96F655726}" srcOrd="0" destOrd="0" presId="urn:microsoft.com/office/officeart/2005/8/layout/pyramid1"/>
    <dgm:cxn modelId="{145BE4B0-F218-47AD-AE4C-33E78652D9B5}" srcId="{FAE4BB16-46F1-455D-9524-A4B9C1C6DD14}" destId="{BBECE217-5878-4DDB-AF5D-ED675C76A4FF}" srcOrd="1" destOrd="0" parTransId="{F8318D8B-C6D6-440A-A5EB-606D370FF3C8}" sibTransId="{73CE2710-E6C5-4C80-9311-069018B89AF0}"/>
    <dgm:cxn modelId="{5D4D54C8-0A47-4D4D-AA4D-E55A0BE3B2B1}" type="presOf" srcId="{BBECE217-5878-4DDB-AF5D-ED675C76A4FF}" destId="{8766A14B-8801-42D5-8A26-389D0EB708A5}" srcOrd="1" destOrd="0" presId="urn:microsoft.com/office/officeart/2005/8/layout/pyramid1"/>
    <dgm:cxn modelId="{63559CA3-2284-4407-9F55-0C2FF0292570}" type="presParOf" srcId="{FFA83741-F975-44BA-BF79-544C4245EFEA}" destId="{0AFD8DE4-81AC-4D83-B358-10A3DF2F1205}" srcOrd="0" destOrd="0" presId="urn:microsoft.com/office/officeart/2005/8/layout/pyramid1"/>
    <dgm:cxn modelId="{6902ABD1-7194-414C-8AF5-5CBCFD80A990}" type="presParOf" srcId="{0AFD8DE4-81AC-4D83-B358-10A3DF2F1205}" destId="{E38DF5AF-7F1A-41B1-A61D-FEC96F655726}" srcOrd="0" destOrd="0" presId="urn:microsoft.com/office/officeart/2005/8/layout/pyramid1"/>
    <dgm:cxn modelId="{F01E0A1D-DD30-48D4-A364-429C9F875D94}" type="presParOf" srcId="{0AFD8DE4-81AC-4D83-B358-10A3DF2F1205}" destId="{9AB32F54-0CDC-4D31-9778-D03420FB7759}" srcOrd="1" destOrd="0" presId="urn:microsoft.com/office/officeart/2005/8/layout/pyramid1"/>
    <dgm:cxn modelId="{5DE10072-38E5-4515-9A85-A03CA405D846}" type="presParOf" srcId="{FFA83741-F975-44BA-BF79-544C4245EFEA}" destId="{44A37D77-EA28-4417-9EF6-DAD2308F436F}" srcOrd="1" destOrd="0" presId="urn:microsoft.com/office/officeart/2005/8/layout/pyramid1"/>
    <dgm:cxn modelId="{0DA0E536-474B-446B-BCD4-0407420D03EA}" type="presParOf" srcId="{44A37D77-EA28-4417-9EF6-DAD2308F436F}" destId="{8AE4D7D0-7073-4ACA-8D03-3DCDB04398DA}" srcOrd="0" destOrd="0" presId="urn:microsoft.com/office/officeart/2005/8/layout/pyramid1"/>
    <dgm:cxn modelId="{D21CF782-18B5-4C96-AEE2-8E7FEE9D1033}" type="presParOf" srcId="{44A37D77-EA28-4417-9EF6-DAD2308F436F}" destId="{8766A14B-8801-42D5-8A26-389D0EB708A5}" srcOrd="1" destOrd="0" presId="urn:microsoft.com/office/officeart/2005/8/layout/pyramid1"/>
    <dgm:cxn modelId="{5A5FBB16-E355-4013-BC0C-356A14225C05}" type="presParOf" srcId="{FFA83741-F975-44BA-BF79-544C4245EFEA}" destId="{672799C0-63C4-4F55-9414-57C407758D2E}" srcOrd="2" destOrd="0" presId="urn:microsoft.com/office/officeart/2005/8/layout/pyramid1"/>
    <dgm:cxn modelId="{4A3D3A8E-F885-4EC2-82CE-874D3816B7A5}" type="presParOf" srcId="{672799C0-63C4-4F55-9414-57C407758D2E}" destId="{51A0EF0B-9EFF-4AEC-971E-DF51A570E465}" srcOrd="0" destOrd="0" presId="urn:microsoft.com/office/officeart/2005/8/layout/pyramid1"/>
    <dgm:cxn modelId="{D992F252-1357-41B7-B2E4-710BEB90E4BF}" type="presParOf" srcId="{672799C0-63C4-4F55-9414-57C407758D2E}" destId="{130C714D-D42F-46BC-9050-1834D16538B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CB6CB9-E16C-405C-9F47-E37A7A83A29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BBD0EC1C-BA84-4870-8B40-745798364069}">
      <dgm:prSet/>
      <dgm:spPr/>
      <dgm:t>
        <a:bodyPr/>
        <a:lstStyle/>
        <a:p>
          <a:r>
            <a:rPr lang="fr-BE" dirty="0"/>
            <a:t>PROCESSUS confidentiel</a:t>
          </a:r>
        </a:p>
      </dgm:t>
    </dgm:pt>
    <dgm:pt modelId="{A918777F-59FB-473B-97F0-2FAEB6992428}" type="parTrans" cxnId="{F2375929-60C9-4742-A1C6-DC72E9089DF2}">
      <dgm:prSet/>
      <dgm:spPr/>
      <dgm:t>
        <a:bodyPr/>
        <a:lstStyle/>
        <a:p>
          <a:endParaRPr lang="fr-BE"/>
        </a:p>
      </dgm:t>
    </dgm:pt>
    <dgm:pt modelId="{C58C7E23-0FC1-43EA-A056-250F50E2817E}" type="sibTrans" cxnId="{F2375929-60C9-4742-A1C6-DC72E9089DF2}">
      <dgm:prSet/>
      <dgm:spPr/>
      <dgm:t>
        <a:bodyPr/>
        <a:lstStyle/>
        <a:p>
          <a:endParaRPr lang="fr-BE"/>
        </a:p>
      </dgm:t>
    </dgm:pt>
    <dgm:pt modelId="{95D57BD9-2A95-4599-9570-F28EE87BAB26}">
      <dgm:prSet/>
      <dgm:spPr/>
      <dgm:t>
        <a:bodyPr/>
        <a:lstStyle/>
        <a:p>
          <a:endParaRPr lang="fr-BE" dirty="0"/>
        </a:p>
        <a:p>
          <a:r>
            <a:rPr lang="fr-BE" dirty="0"/>
            <a:t>Qu’est ce qui est confidentiel?</a:t>
          </a:r>
        </a:p>
        <a:p>
          <a:r>
            <a:rPr lang="fr-BE" dirty="0"/>
            <a:t>Sanction</a:t>
          </a:r>
        </a:p>
      </dgm:t>
    </dgm:pt>
    <dgm:pt modelId="{B4634ED1-EB13-4F43-B075-C9B18FBB884D}" type="parTrans" cxnId="{1B3C21A1-E0F4-40A2-8EC9-C0B73EA3580D}">
      <dgm:prSet/>
      <dgm:spPr/>
      <dgm:t>
        <a:bodyPr/>
        <a:lstStyle/>
        <a:p>
          <a:endParaRPr lang="fr-BE"/>
        </a:p>
      </dgm:t>
    </dgm:pt>
    <dgm:pt modelId="{583D4AF7-6419-4C77-8BA8-5880DBBAB425}" type="sibTrans" cxnId="{1B3C21A1-E0F4-40A2-8EC9-C0B73EA3580D}">
      <dgm:prSet/>
      <dgm:spPr/>
      <dgm:t>
        <a:bodyPr/>
        <a:lstStyle/>
        <a:p>
          <a:endParaRPr lang="fr-BE"/>
        </a:p>
      </dgm:t>
    </dgm:pt>
    <dgm:pt modelId="{4D292FE9-542E-46A4-BFA2-A69289E6A47C}" type="pres">
      <dgm:prSet presAssocID="{44CB6CB9-E16C-405C-9F47-E37A7A83A294}" presName="cycle" presStyleCnt="0">
        <dgm:presLayoutVars>
          <dgm:dir/>
          <dgm:resizeHandles val="exact"/>
        </dgm:presLayoutVars>
      </dgm:prSet>
      <dgm:spPr/>
    </dgm:pt>
    <dgm:pt modelId="{6D0A66DA-868B-4667-8B12-7F31A2916091}" type="pres">
      <dgm:prSet presAssocID="{BBD0EC1C-BA84-4870-8B40-745798364069}" presName="node" presStyleLbl="node1" presStyleIdx="0" presStyleCnt="2">
        <dgm:presLayoutVars>
          <dgm:bulletEnabled val="1"/>
        </dgm:presLayoutVars>
      </dgm:prSet>
      <dgm:spPr/>
    </dgm:pt>
    <dgm:pt modelId="{EB26CC24-15FA-47D9-A0BC-4BF2795DDB61}" type="pres">
      <dgm:prSet presAssocID="{C58C7E23-0FC1-43EA-A056-250F50E2817E}" presName="sibTrans" presStyleLbl="sibTrans2D1" presStyleIdx="0" presStyleCnt="2"/>
      <dgm:spPr/>
    </dgm:pt>
    <dgm:pt modelId="{AB8241E3-CC80-41D9-9A6B-A148E0F9B484}" type="pres">
      <dgm:prSet presAssocID="{C58C7E23-0FC1-43EA-A056-250F50E2817E}" presName="connectorText" presStyleLbl="sibTrans2D1" presStyleIdx="0" presStyleCnt="2"/>
      <dgm:spPr/>
    </dgm:pt>
    <dgm:pt modelId="{D3B2558C-D38A-4444-B0B6-3CD942591FA4}" type="pres">
      <dgm:prSet presAssocID="{95D57BD9-2A95-4599-9570-F28EE87BAB26}" presName="node" presStyleLbl="node1" presStyleIdx="1" presStyleCnt="2">
        <dgm:presLayoutVars>
          <dgm:bulletEnabled val="1"/>
        </dgm:presLayoutVars>
      </dgm:prSet>
      <dgm:spPr/>
    </dgm:pt>
    <dgm:pt modelId="{0EB8EFD1-B6AC-470B-A924-A57187438F12}" type="pres">
      <dgm:prSet presAssocID="{583D4AF7-6419-4C77-8BA8-5880DBBAB425}" presName="sibTrans" presStyleLbl="sibTrans2D1" presStyleIdx="1" presStyleCnt="2"/>
      <dgm:spPr/>
    </dgm:pt>
    <dgm:pt modelId="{1461AE8C-FE39-475D-A33A-34B80FC287E5}" type="pres">
      <dgm:prSet presAssocID="{583D4AF7-6419-4C77-8BA8-5880DBBAB425}" presName="connectorText" presStyleLbl="sibTrans2D1" presStyleIdx="1" presStyleCnt="2"/>
      <dgm:spPr/>
    </dgm:pt>
  </dgm:ptLst>
  <dgm:cxnLst>
    <dgm:cxn modelId="{9C797206-7B25-484C-93B6-DCF3929983C6}" type="presOf" srcId="{583D4AF7-6419-4C77-8BA8-5880DBBAB425}" destId="{1461AE8C-FE39-475D-A33A-34B80FC287E5}" srcOrd="1" destOrd="0" presId="urn:microsoft.com/office/officeart/2005/8/layout/cycle2"/>
    <dgm:cxn modelId="{F2375929-60C9-4742-A1C6-DC72E9089DF2}" srcId="{44CB6CB9-E16C-405C-9F47-E37A7A83A294}" destId="{BBD0EC1C-BA84-4870-8B40-745798364069}" srcOrd="0" destOrd="0" parTransId="{A918777F-59FB-473B-97F0-2FAEB6992428}" sibTransId="{C58C7E23-0FC1-43EA-A056-250F50E2817E}"/>
    <dgm:cxn modelId="{FEE3C876-8DC9-45CC-871D-59750C3B6F6D}" type="presOf" srcId="{C58C7E23-0FC1-43EA-A056-250F50E2817E}" destId="{AB8241E3-CC80-41D9-9A6B-A148E0F9B484}" srcOrd="1" destOrd="0" presId="urn:microsoft.com/office/officeart/2005/8/layout/cycle2"/>
    <dgm:cxn modelId="{1B3C21A1-E0F4-40A2-8EC9-C0B73EA3580D}" srcId="{44CB6CB9-E16C-405C-9F47-E37A7A83A294}" destId="{95D57BD9-2A95-4599-9570-F28EE87BAB26}" srcOrd="1" destOrd="0" parTransId="{B4634ED1-EB13-4F43-B075-C9B18FBB884D}" sibTransId="{583D4AF7-6419-4C77-8BA8-5880DBBAB425}"/>
    <dgm:cxn modelId="{1603CFB5-EBA7-4ACA-8A3A-C27E86DDE892}" type="presOf" srcId="{583D4AF7-6419-4C77-8BA8-5880DBBAB425}" destId="{0EB8EFD1-B6AC-470B-A924-A57187438F12}" srcOrd="0" destOrd="0" presId="urn:microsoft.com/office/officeart/2005/8/layout/cycle2"/>
    <dgm:cxn modelId="{45D1C0C9-77AB-4C0A-82FB-808EF646EB7B}" type="presOf" srcId="{C58C7E23-0FC1-43EA-A056-250F50E2817E}" destId="{EB26CC24-15FA-47D9-A0BC-4BF2795DDB61}" srcOrd="0" destOrd="0" presId="urn:microsoft.com/office/officeart/2005/8/layout/cycle2"/>
    <dgm:cxn modelId="{34A53BD2-F34E-4549-9D18-0F0C0503858F}" type="presOf" srcId="{BBD0EC1C-BA84-4870-8B40-745798364069}" destId="{6D0A66DA-868B-4667-8B12-7F31A2916091}" srcOrd="0" destOrd="0" presId="urn:microsoft.com/office/officeart/2005/8/layout/cycle2"/>
    <dgm:cxn modelId="{F9B9A2EF-4A64-410E-BF4E-E332D1B08DBF}" type="presOf" srcId="{44CB6CB9-E16C-405C-9F47-E37A7A83A294}" destId="{4D292FE9-542E-46A4-BFA2-A69289E6A47C}" srcOrd="0" destOrd="0" presId="urn:microsoft.com/office/officeart/2005/8/layout/cycle2"/>
    <dgm:cxn modelId="{CEA238F9-7161-4855-972F-48D9BC8F538D}" type="presOf" srcId="{95D57BD9-2A95-4599-9570-F28EE87BAB26}" destId="{D3B2558C-D38A-4444-B0B6-3CD942591FA4}" srcOrd="0" destOrd="0" presId="urn:microsoft.com/office/officeart/2005/8/layout/cycle2"/>
    <dgm:cxn modelId="{3F93AE09-8529-414B-B32B-1E85CEFC20D3}" type="presParOf" srcId="{4D292FE9-542E-46A4-BFA2-A69289E6A47C}" destId="{6D0A66DA-868B-4667-8B12-7F31A2916091}" srcOrd="0" destOrd="0" presId="urn:microsoft.com/office/officeart/2005/8/layout/cycle2"/>
    <dgm:cxn modelId="{7BDB0019-9157-40C5-AE10-7280C5189EFF}" type="presParOf" srcId="{4D292FE9-542E-46A4-BFA2-A69289E6A47C}" destId="{EB26CC24-15FA-47D9-A0BC-4BF2795DDB61}" srcOrd="1" destOrd="0" presId="urn:microsoft.com/office/officeart/2005/8/layout/cycle2"/>
    <dgm:cxn modelId="{1F04A55E-CC02-44BF-B5E2-7934B5ED1453}" type="presParOf" srcId="{EB26CC24-15FA-47D9-A0BC-4BF2795DDB61}" destId="{AB8241E3-CC80-41D9-9A6B-A148E0F9B484}" srcOrd="0" destOrd="0" presId="urn:microsoft.com/office/officeart/2005/8/layout/cycle2"/>
    <dgm:cxn modelId="{92CA658E-BA26-41EA-B3C4-7A9F4AD309B6}" type="presParOf" srcId="{4D292FE9-542E-46A4-BFA2-A69289E6A47C}" destId="{D3B2558C-D38A-4444-B0B6-3CD942591FA4}" srcOrd="2" destOrd="0" presId="urn:microsoft.com/office/officeart/2005/8/layout/cycle2"/>
    <dgm:cxn modelId="{A546C9E4-AA41-4032-A0F9-4B585A7624F3}" type="presParOf" srcId="{4D292FE9-542E-46A4-BFA2-A69289E6A47C}" destId="{0EB8EFD1-B6AC-470B-A924-A57187438F12}" srcOrd="3" destOrd="0" presId="urn:microsoft.com/office/officeart/2005/8/layout/cycle2"/>
    <dgm:cxn modelId="{818A67D3-8DA0-46E0-B7F1-771EEFFAB963}" type="presParOf" srcId="{0EB8EFD1-B6AC-470B-A924-A57187438F12}" destId="{1461AE8C-FE39-475D-A33A-34B80FC287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CB6CB9-E16C-405C-9F47-E37A7A83A29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BBD0EC1C-BA84-4870-8B40-745798364069}">
      <dgm:prSet/>
      <dgm:spPr/>
      <dgm:t>
        <a:bodyPr/>
        <a:lstStyle/>
        <a:p>
          <a:r>
            <a:rPr lang="fr-BE" dirty="0"/>
            <a:t>PROCESSUS VOLONTAIRE</a:t>
          </a:r>
        </a:p>
      </dgm:t>
    </dgm:pt>
    <dgm:pt modelId="{A918777F-59FB-473B-97F0-2FAEB6992428}" type="parTrans" cxnId="{F2375929-60C9-4742-A1C6-DC72E9089DF2}">
      <dgm:prSet/>
      <dgm:spPr/>
      <dgm:t>
        <a:bodyPr/>
        <a:lstStyle/>
        <a:p>
          <a:endParaRPr lang="fr-BE"/>
        </a:p>
      </dgm:t>
    </dgm:pt>
    <dgm:pt modelId="{C58C7E23-0FC1-43EA-A056-250F50E2817E}" type="sibTrans" cxnId="{F2375929-60C9-4742-A1C6-DC72E9089DF2}">
      <dgm:prSet/>
      <dgm:spPr/>
      <dgm:t>
        <a:bodyPr/>
        <a:lstStyle/>
        <a:p>
          <a:endParaRPr lang="fr-BE"/>
        </a:p>
      </dgm:t>
    </dgm:pt>
    <dgm:pt modelId="{95D57BD9-2A95-4599-9570-F28EE87BAB26}">
      <dgm:prSet/>
      <dgm:spPr/>
      <dgm:t>
        <a:bodyPr/>
        <a:lstStyle/>
        <a:p>
          <a:r>
            <a:rPr lang="fr-BE" dirty="0"/>
            <a:t>Chacun peut mettre fin à la médiation</a:t>
          </a:r>
        </a:p>
        <a:p>
          <a:r>
            <a:rPr lang="fr-BE" dirty="0"/>
            <a:t>à tout moment</a:t>
          </a:r>
        </a:p>
      </dgm:t>
    </dgm:pt>
    <dgm:pt modelId="{B4634ED1-EB13-4F43-B075-C9B18FBB884D}" type="parTrans" cxnId="{1B3C21A1-E0F4-40A2-8EC9-C0B73EA3580D}">
      <dgm:prSet/>
      <dgm:spPr/>
      <dgm:t>
        <a:bodyPr/>
        <a:lstStyle/>
        <a:p>
          <a:endParaRPr lang="fr-BE"/>
        </a:p>
      </dgm:t>
    </dgm:pt>
    <dgm:pt modelId="{583D4AF7-6419-4C77-8BA8-5880DBBAB425}" type="sibTrans" cxnId="{1B3C21A1-E0F4-40A2-8EC9-C0B73EA3580D}">
      <dgm:prSet/>
      <dgm:spPr/>
      <dgm:t>
        <a:bodyPr/>
        <a:lstStyle/>
        <a:p>
          <a:endParaRPr lang="fr-BE"/>
        </a:p>
      </dgm:t>
    </dgm:pt>
    <dgm:pt modelId="{4D292FE9-542E-46A4-BFA2-A69289E6A47C}" type="pres">
      <dgm:prSet presAssocID="{44CB6CB9-E16C-405C-9F47-E37A7A83A294}" presName="cycle" presStyleCnt="0">
        <dgm:presLayoutVars>
          <dgm:dir/>
          <dgm:resizeHandles val="exact"/>
        </dgm:presLayoutVars>
      </dgm:prSet>
      <dgm:spPr/>
    </dgm:pt>
    <dgm:pt modelId="{6D0A66DA-868B-4667-8B12-7F31A2916091}" type="pres">
      <dgm:prSet presAssocID="{BBD0EC1C-BA84-4870-8B40-745798364069}" presName="node" presStyleLbl="node1" presStyleIdx="0" presStyleCnt="2">
        <dgm:presLayoutVars>
          <dgm:bulletEnabled val="1"/>
        </dgm:presLayoutVars>
      </dgm:prSet>
      <dgm:spPr/>
    </dgm:pt>
    <dgm:pt modelId="{EB26CC24-15FA-47D9-A0BC-4BF2795DDB61}" type="pres">
      <dgm:prSet presAssocID="{C58C7E23-0FC1-43EA-A056-250F50E2817E}" presName="sibTrans" presStyleLbl="sibTrans2D1" presStyleIdx="0" presStyleCnt="2"/>
      <dgm:spPr/>
    </dgm:pt>
    <dgm:pt modelId="{AB8241E3-CC80-41D9-9A6B-A148E0F9B484}" type="pres">
      <dgm:prSet presAssocID="{C58C7E23-0FC1-43EA-A056-250F50E2817E}" presName="connectorText" presStyleLbl="sibTrans2D1" presStyleIdx="0" presStyleCnt="2"/>
      <dgm:spPr/>
    </dgm:pt>
    <dgm:pt modelId="{D3B2558C-D38A-4444-B0B6-3CD942591FA4}" type="pres">
      <dgm:prSet presAssocID="{95D57BD9-2A95-4599-9570-F28EE87BAB26}" presName="node" presStyleLbl="node1" presStyleIdx="1" presStyleCnt="2">
        <dgm:presLayoutVars>
          <dgm:bulletEnabled val="1"/>
        </dgm:presLayoutVars>
      </dgm:prSet>
      <dgm:spPr/>
    </dgm:pt>
    <dgm:pt modelId="{0EB8EFD1-B6AC-470B-A924-A57187438F12}" type="pres">
      <dgm:prSet presAssocID="{583D4AF7-6419-4C77-8BA8-5880DBBAB425}" presName="sibTrans" presStyleLbl="sibTrans2D1" presStyleIdx="1" presStyleCnt="2"/>
      <dgm:spPr/>
    </dgm:pt>
    <dgm:pt modelId="{1461AE8C-FE39-475D-A33A-34B80FC287E5}" type="pres">
      <dgm:prSet presAssocID="{583D4AF7-6419-4C77-8BA8-5880DBBAB425}" presName="connectorText" presStyleLbl="sibTrans2D1" presStyleIdx="1" presStyleCnt="2"/>
      <dgm:spPr/>
    </dgm:pt>
  </dgm:ptLst>
  <dgm:cxnLst>
    <dgm:cxn modelId="{9C797206-7B25-484C-93B6-DCF3929983C6}" type="presOf" srcId="{583D4AF7-6419-4C77-8BA8-5880DBBAB425}" destId="{1461AE8C-FE39-475D-A33A-34B80FC287E5}" srcOrd="1" destOrd="0" presId="urn:microsoft.com/office/officeart/2005/8/layout/cycle2"/>
    <dgm:cxn modelId="{F2375929-60C9-4742-A1C6-DC72E9089DF2}" srcId="{44CB6CB9-E16C-405C-9F47-E37A7A83A294}" destId="{BBD0EC1C-BA84-4870-8B40-745798364069}" srcOrd="0" destOrd="0" parTransId="{A918777F-59FB-473B-97F0-2FAEB6992428}" sibTransId="{C58C7E23-0FC1-43EA-A056-250F50E2817E}"/>
    <dgm:cxn modelId="{FEE3C876-8DC9-45CC-871D-59750C3B6F6D}" type="presOf" srcId="{C58C7E23-0FC1-43EA-A056-250F50E2817E}" destId="{AB8241E3-CC80-41D9-9A6B-A148E0F9B484}" srcOrd="1" destOrd="0" presId="urn:microsoft.com/office/officeart/2005/8/layout/cycle2"/>
    <dgm:cxn modelId="{1B3C21A1-E0F4-40A2-8EC9-C0B73EA3580D}" srcId="{44CB6CB9-E16C-405C-9F47-E37A7A83A294}" destId="{95D57BD9-2A95-4599-9570-F28EE87BAB26}" srcOrd="1" destOrd="0" parTransId="{B4634ED1-EB13-4F43-B075-C9B18FBB884D}" sibTransId="{583D4AF7-6419-4C77-8BA8-5880DBBAB425}"/>
    <dgm:cxn modelId="{1603CFB5-EBA7-4ACA-8A3A-C27E86DDE892}" type="presOf" srcId="{583D4AF7-6419-4C77-8BA8-5880DBBAB425}" destId="{0EB8EFD1-B6AC-470B-A924-A57187438F12}" srcOrd="0" destOrd="0" presId="urn:microsoft.com/office/officeart/2005/8/layout/cycle2"/>
    <dgm:cxn modelId="{45D1C0C9-77AB-4C0A-82FB-808EF646EB7B}" type="presOf" srcId="{C58C7E23-0FC1-43EA-A056-250F50E2817E}" destId="{EB26CC24-15FA-47D9-A0BC-4BF2795DDB61}" srcOrd="0" destOrd="0" presId="urn:microsoft.com/office/officeart/2005/8/layout/cycle2"/>
    <dgm:cxn modelId="{34A53BD2-F34E-4549-9D18-0F0C0503858F}" type="presOf" srcId="{BBD0EC1C-BA84-4870-8B40-745798364069}" destId="{6D0A66DA-868B-4667-8B12-7F31A2916091}" srcOrd="0" destOrd="0" presId="urn:microsoft.com/office/officeart/2005/8/layout/cycle2"/>
    <dgm:cxn modelId="{F9B9A2EF-4A64-410E-BF4E-E332D1B08DBF}" type="presOf" srcId="{44CB6CB9-E16C-405C-9F47-E37A7A83A294}" destId="{4D292FE9-542E-46A4-BFA2-A69289E6A47C}" srcOrd="0" destOrd="0" presId="urn:microsoft.com/office/officeart/2005/8/layout/cycle2"/>
    <dgm:cxn modelId="{CEA238F9-7161-4855-972F-48D9BC8F538D}" type="presOf" srcId="{95D57BD9-2A95-4599-9570-F28EE87BAB26}" destId="{D3B2558C-D38A-4444-B0B6-3CD942591FA4}" srcOrd="0" destOrd="0" presId="urn:microsoft.com/office/officeart/2005/8/layout/cycle2"/>
    <dgm:cxn modelId="{3F93AE09-8529-414B-B32B-1E85CEFC20D3}" type="presParOf" srcId="{4D292FE9-542E-46A4-BFA2-A69289E6A47C}" destId="{6D0A66DA-868B-4667-8B12-7F31A2916091}" srcOrd="0" destOrd="0" presId="urn:microsoft.com/office/officeart/2005/8/layout/cycle2"/>
    <dgm:cxn modelId="{7BDB0019-9157-40C5-AE10-7280C5189EFF}" type="presParOf" srcId="{4D292FE9-542E-46A4-BFA2-A69289E6A47C}" destId="{EB26CC24-15FA-47D9-A0BC-4BF2795DDB61}" srcOrd="1" destOrd="0" presId="urn:microsoft.com/office/officeart/2005/8/layout/cycle2"/>
    <dgm:cxn modelId="{1F04A55E-CC02-44BF-B5E2-7934B5ED1453}" type="presParOf" srcId="{EB26CC24-15FA-47D9-A0BC-4BF2795DDB61}" destId="{AB8241E3-CC80-41D9-9A6B-A148E0F9B484}" srcOrd="0" destOrd="0" presId="urn:microsoft.com/office/officeart/2005/8/layout/cycle2"/>
    <dgm:cxn modelId="{92CA658E-BA26-41EA-B3C4-7A9F4AD309B6}" type="presParOf" srcId="{4D292FE9-542E-46A4-BFA2-A69289E6A47C}" destId="{D3B2558C-D38A-4444-B0B6-3CD942591FA4}" srcOrd="2" destOrd="0" presId="urn:microsoft.com/office/officeart/2005/8/layout/cycle2"/>
    <dgm:cxn modelId="{A546C9E4-AA41-4032-A0F9-4B585A7624F3}" type="presParOf" srcId="{4D292FE9-542E-46A4-BFA2-A69289E6A47C}" destId="{0EB8EFD1-B6AC-470B-A924-A57187438F12}" srcOrd="3" destOrd="0" presId="urn:microsoft.com/office/officeart/2005/8/layout/cycle2"/>
    <dgm:cxn modelId="{818A67D3-8DA0-46E0-B7F1-771EEFFAB963}" type="presParOf" srcId="{0EB8EFD1-B6AC-470B-A924-A57187438F12}" destId="{1461AE8C-FE39-475D-A33A-34B80FC287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E8B3D3-C7D7-48F1-80B9-F2C30AAA892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BFF9CE4A-D524-4E95-ACBB-8D5519939BE8}">
      <dgm:prSet phldrT="[Texte]"/>
      <dgm:spPr/>
      <dgm:t>
        <a:bodyPr/>
        <a:lstStyle/>
        <a:p>
          <a:r>
            <a:rPr lang="fr-FR" dirty="0"/>
            <a:t>SANCTION</a:t>
          </a:r>
          <a:endParaRPr lang="fr-BE" dirty="0"/>
        </a:p>
      </dgm:t>
    </dgm:pt>
    <dgm:pt modelId="{E60D0805-79D7-41C8-A99A-DD3946563914}" type="parTrans" cxnId="{EC8DBC9D-550A-477C-B3FE-F828289FC0B2}">
      <dgm:prSet/>
      <dgm:spPr/>
      <dgm:t>
        <a:bodyPr/>
        <a:lstStyle/>
        <a:p>
          <a:endParaRPr lang="fr-BE"/>
        </a:p>
      </dgm:t>
    </dgm:pt>
    <dgm:pt modelId="{042CCA0B-253A-4B70-A2C7-5C512D5D5BE7}" type="sibTrans" cxnId="{EC8DBC9D-550A-477C-B3FE-F828289FC0B2}">
      <dgm:prSet/>
      <dgm:spPr/>
      <dgm:t>
        <a:bodyPr/>
        <a:lstStyle/>
        <a:p>
          <a:endParaRPr lang="fr-BE"/>
        </a:p>
      </dgm:t>
    </dgm:pt>
    <dgm:pt modelId="{6FB36B7D-D60C-4160-AC9E-0A46ACB52480}">
      <dgm:prSet phldrT="[Texte]"/>
      <dgm:spPr/>
      <dgm:t>
        <a:bodyPr/>
        <a:lstStyle/>
        <a:p>
          <a:r>
            <a:rPr lang="fr-FR" dirty="0"/>
            <a:t>EXCEPTION</a:t>
          </a:r>
        </a:p>
        <a:p>
          <a:r>
            <a:rPr lang="fr-FR" dirty="0"/>
            <a:t>458bis CP</a:t>
          </a:r>
          <a:endParaRPr lang="fr-BE" dirty="0"/>
        </a:p>
      </dgm:t>
    </dgm:pt>
    <dgm:pt modelId="{1D252E7A-043F-4950-A305-46F51BE0473E}" type="parTrans" cxnId="{F6262556-DED6-4F6F-9A40-3AE0B3A00691}">
      <dgm:prSet/>
      <dgm:spPr/>
      <dgm:t>
        <a:bodyPr/>
        <a:lstStyle/>
        <a:p>
          <a:endParaRPr lang="fr-BE"/>
        </a:p>
      </dgm:t>
    </dgm:pt>
    <dgm:pt modelId="{39E1AD37-D590-4B66-9294-755003FB0894}" type="sibTrans" cxnId="{F6262556-DED6-4F6F-9A40-3AE0B3A00691}">
      <dgm:prSet/>
      <dgm:spPr/>
      <dgm:t>
        <a:bodyPr/>
        <a:lstStyle/>
        <a:p>
          <a:endParaRPr lang="fr-BE"/>
        </a:p>
      </dgm:t>
    </dgm:pt>
    <dgm:pt modelId="{3E70DF33-A48F-4465-A294-1A2F3AC930CB}">
      <dgm:prSet phldrT="[Texte]"/>
      <dgm:spPr/>
      <dgm:t>
        <a:bodyPr/>
        <a:lstStyle/>
        <a:p>
          <a:r>
            <a:rPr lang="fr-FR" dirty="0"/>
            <a:t>Secret</a:t>
          </a:r>
        </a:p>
        <a:p>
          <a:r>
            <a:rPr lang="fr-FR" dirty="0"/>
            <a:t>partagé</a:t>
          </a:r>
          <a:endParaRPr lang="fr-BE" dirty="0"/>
        </a:p>
      </dgm:t>
    </dgm:pt>
    <dgm:pt modelId="{A1049BB0-C5D6-461C-B7B8-E82DC47CFCD4}" type="parTrans" cxnId="{85D7000A-6050-42FA-AECE-4024246025F4}">
      <dgm:prSet/>
      <dgm:spPr/>
      <dgm:t>
        <a:bodyPr/>
        <a:lstStyle/>
        <a:p>
          <a:endParaRPr lang="fr-BE"/>
        </a:p>
      </dgm:t>
    </dgm:pt>
    <dgm:pt modelId="{6FE878FD-BB9F-42F3-AA2F-3353ED5A92B9}" type="sibTrans" cxnId="{85D7000A-6050-42FA-AECE-4024246025F4}">
      <dgm:prSet/>
      <dgm:spPr/>
      <dgm:t>
        <a:bodyPr/>
        <a:lstStyle/>
        <a:p>
          <a:endParaRPr lang="fr-BE"/>
        </a:p>
      </dgm:t>
    </dgm:pt>
    <dgm:pt modelId="{CCC9A747-F76A-4FB2-BB2A-73A88D1121F6}">
      <dgm:prSet phldrT="[Texte]"/>
      <dgm:spPr/>
      <dgm:t>
        <a:bodyPr/>
        <a:lstStyle/>
        <a:p>
          <a:r>
            <a:rPr lang="fr-FR" dirty="0"/>
            <a:t>POURQUOI</a:t>
          </a:r>
          <a:endParaRPr lang="fr-BE" dirty="0"/>
        </a:p>
      </dgm:t>
    </dgm:pt>
    <dgm:pt modelId="{6747C717-3601-4410-88D3-65C0319E3064}" type="sibTrans" cxnId="{B2455D8B-DE1B-419B-89DB-22D1D704D921}">
      <dgm:prSet/>
      <dgm:spPr/>
      <dgm:t>
        <a:bodyPr/>
        <a:lstStyle/>
        <a:p>
          <a:endParaRPr lang="fr-BE"/>
        </a:p>
      </dgm:t>
    </dgm:pt>
    <dgm:pt modelId="{AE5BF7C5-DE73-4804-94E6-C09BAFAF351E}" type="parTrans" cxnId="{B2455D8B-DE1B-419B-89DB-22D1D704D921}">
      <dgm:prSet/>
      <dgm:spPr/>
      <dgm:t>
        <a:bodyPr/>
        <a:lstStyle/>
        <a:p>
          <a:endParaRPr lang="fr-BE"/>
        </a:p>
      </dgm:t>
    </dgm:pt>
    <dgm:pt modelId="{B8C74876-238D-4EE7-8E10-729AF77ADC83}">
      <dgm:prSet phldrT="[Texte]"/>
      <dgm:spPr/>
      <dgm:t>
        <a:bodyPr/>
        <a:lstStyle/>
        <a:p>
          <a:r>
            <a:rPr lang="fr-FR" dirty="0"/>
            <a:t>QUI</a:t>
          </a:r>
          <a:endParaRPr lang="fr-BE" dirty="0"/>
        </a:p>
      </dgm:t>
    </dgm:pt>
    <dgm:pt modelId="{40FB567D-B008-425C-8B26-AB815E718A25}" type="sibTrans" cxnId="{8CE93793-671A-405B-BB87-275D58501365}">
      <dgm:prSet/>
      <dgm:spPr/>
      <dgm:t>
        <a:bodyPr/>
        <a:lstStyle/>
        <a:p>
          <a:endParaRPr lang="fr-BE"/>
        </a:p>
      </dgm:t>
    </dgm:pt>
    <dgm:pt modelId="{4E84A342-8F17-4670-A9C1-421781CA6A94}" type="parTrans" cxnId="{8CE93793-671A-405B-BB87-275D58501365}">
      <dgm:prSet/>
      <dgm:spPr/>
      <dgm:t>
        <a:bodyPr/>
        <a:lstStyle/>
        <a:p>
          <a:endParaRPr lang="fr-BE"/>
        </a:p>
      </dgm:t>
    </dgm:pt>
    <dgm:pt modelId="{5E82604C-2F54-435B-8ABC-7214AD815231}" type="pres">
      <dgm:prSet presAssocID="{22E8B3D3-C7D7-48F1-80B9-F2C30AAA892F}" presName="diagram" presStyleCnt="0">
        <dgm:presLayoutVars>
          <dgm:dir/>
          <dgm:resizeHandles val="exact"/>
        </dgm:presLayoutVars>
      </dgm:prSet>
      <dgm:spPr/>
    </dgm:pt>
    <dgm:pt modelId="{25E68354-1E61-4890-B42C-40086550D248}" type="pres">
      <dgm:prSet presAssocID="{B8C74876-238D-4EE7-8E10-729AF77ADC83}" presName="node" presStyleLbl="node1" presStyleIdx="0" presStyleCnt="5" custLinFactNeighborX="-3834" custLinFactNeighborY="375">
        <dgm:presLayoutVars>
          <dgm:bulletEnabled val="1"/>
        </dgm:presLayoutVars>
      </dgm:prSet>
      <dgm:spPr/>
    </dgm:pt>
    <dgm:pt modelId="{D102C5BD-5C8E-4317-9E33-F39C4D3849BB}" type="pres">
      <dgm:prSet presAssocID="{40FB567D-B008-425C-8B26-AB815E718A25}" presName="sibTrans" presStyleCnt="0"/>
      <dgm:spPr/>
    </dgm:pt>
    <dgm:pt modelId="{AC90B0E4-1502-4B93-80AF-8BC833578981}" type="pres">
      <dgm:prSet presAssocID="{CCC9A747-F76A-4FB2-BB2A-73A88D1121F6}" presName="node" presStyleLbl="node1" presStyleIdx="1" presStyleCnt="5">
        <dgm:presLayoutVars>
          <dgm:bulletEnabled val="1"/>
        </dgm:presLayoutVars>
      </dgm:prSet>
      <dgm:spPr/>
    </dgm:pt>
    <dgm:pt modelId="{9EAEA982-00E0-4AAB-BB6A-6A06FEA64DCF}" type="pres">
      <dgm:prSet presAssocID="{6747C717-3601-4410-88D3-65C0319E3064}" presName="sibTrans" presStyleCnt="0"/>
      <dgm:spPr/>
    </dgm:pt>
    <dgm:pt modelId="{3295A39D-A2C6-4F30-9155-4233A06AEB53}" type="pres">
      <dgm:prSet presAssocID="{BFF9CE4A-D524-4E95-ACBB-8D5519939BE8}" presName="node" presStyleLbl="node1" presStyleIdx="2" presStyleCnt="5">
        <dgm:presLayoutVars>
          <dgm:bulletEnabled val="1"/>
        </dgm:presLayoutVars>
      </dgm:prSet>
      <dgm:spPr/>
    </dgm:pt>
    <dgm:pt modelId="{A70A0919-6382-4BAA-9001-5F4D6F68E850}" type="pres">
      <dgm:prSet presAssocID="{042CCA0B-253A-4B70-A2C7-5C512D5D5BE7}" presName="sibTrans" presStyleCnt="0"/>
      <dgm:spPr/>
    </dgm:pt>
    <dgm:pt modelId="{96491311-AFAC-4B51-B63C-C2BA30295F5D}" type="pres">
      <dgm:prSet presAssocID="{6FB36B7D-D60C-4160-AC9E-0A46ACB52480}" presName="node" presStyleLbl="node1" presStyleIdx="3" presStyleCnt="5">
        <dgm:presLayoutVars>
          <dgm:bulletEnabled val="1"/>
        </dgm:presLayoutVars>
      </dgm:prSet>
      <dgm:spPr/>
    </dgm:pt>
    <dgm:pt modelId="{9F3C765A-81B2-4283-94BD-FBCA69541527}" type="pres">
      <dgm:prSet presAssocID="{39E1AD37-D590-4B66-9294-755003FB0894}" presName="sibTrans" presStyleCnt="0"/>
      <dgm:spPr/>
    </dgm:pt>
    <dgm:pt modelId="{7D750AB7-C0FF-41AD-B64E-EBDDB7F08CFB}" type="pres">
      <dgm:prSet presAssocID="{3E70DF33-A48F-4465-A294-1A2F3AC930CB}" presName="node" presStyleLbl="node1" presStyleIdx="4" presStyleCnt="5">
        <dgm:presLayoutVars>
          <dgm:bulletEnabled val="1"/>
        </dgm:presLayoutVars>
      </dgm:prSet>
      <dgm:spPr/>
    </dgm:pt>
  </dgm:ptLst>
  <dgm:cxnLst>
    <dgm:cxn modelId="{85D7000A-6050-42FA-AECE-4024246025F4}" srcId="{22E8B3D3-C7D7-48F1-80B9-F2C30AAA892F}" destId="{3E70DF33-A48F-4465-A294-1A2F3AC930CB}" srcOrd="4" destOrd="0" parTransId="{A1049BB0-C5D6-461C-B7B8-E82DC47CFCD4}" sibTransId="{6FE878FD-BB9F-42F3-AA2F-3353ED5A92B9}"/>
    <dgm:cxn modelId="{791D7E16-E15A-4AC9-8C77-B089EC0296CB}" type="presOf" srcId="{BFF9CE4A-D524-4E95-ACBB-8D5519939BE8}" destId="{3295A39D-A2C6-4F30-9155-4233A06AEB53}" srcOrd="0" destOrd="0" presId="urn:microsoft.com/office/officeart/2005/8/layout/default"/>
    <dgm:cxn modelId="{4063F32F-D776-4FFF-9358-09844D4971A8}" type="presOf" srcId="{B8C74876-238D-4EE7-8E10-729AF77ADC83}" destId="{25E68354-1E61-4890-B42C-40086550D248}" srcOrd="0" destOrd="0" presId="urn:microsoft.com/office/officeart/2005/8/layout/default"/>
    <dgm:cxn modelId="{78B83435-7F10-4B27-92F6-9D8F64A51A05}" type="presOf" srcId="{22E8B3D3-C7D7-48F1-80B9-F2C30AAA892F}" destId="{5E82604C-2F54-435B-8ABC-7214AD815231}" srcOrd="0" destOrd="0" presId="urn:microsoft.com/office/officeart/2005/8/layout/default"/>
    <dgm:cxn modelId="{1DBB2E4A-B9EE-4609-95DA-A30BD4A36EE7}" type="presOf" srcId="{CCC9A747-F76A-4FB2-BB2A-73A88D1121F6}" destId="{AC90B0E4-1502-4B93-80AF-8BC833578981}" srcOrd="0" destOrd="0" presId="urn:microsoft.com/office/officeart/2005/8/layout/default"/>
    <dgm:cxn modelId="{DDE9F875-67F4-4307-AF56-95E6ADE6EFB4}" type="presOf" srcId="{6FB36B7D-D60C-4160-AC9E-0A46ACB52480}" destId="{96491311-AFAC-4B51-B63C-C2BA30295F5D}" srcOrd="0" destOrd="0" presId="urn:microsoft.com/office/officeart/2005/8/layout/default"/>
    <dgm:cxn modelId="{F6262556-DED6-4F6F-9A40-3AE0B3A00691}" srcId="{22E8B3D3-C7D7-48F1-80B9-F2C30AAA892F}" destId="{6FB36B7D-D60C-4160-AC9E-0A46ACB52480}" srcOrd="3" destOrd="0" parTransId="{1D252E7A-043F-4950-A305-46F51BE0473E}" sibTransId="{39E1AD37-D590-4B66-9294-755003FB0894}"/>
    <dgm:cxn modelId="{B2455D8B-DE1B-419B-89DB-22D1D704D921}" srcId="{22E8B3D3-C7D7-48F1-80B9-F2C30AAA892F}" destId="{CCC9A747-F76A-4FB2-BB2A-73A88D1121F6}" srcOrd="1" destOrd="0" parTransId="{AE5BF7C5-DE73-4804-94E6-C09BAFAF351E}" sibTransId="{6747C717-3601-4410-88D3-65C0319E3064}"/>
    <dgm:cxn modelId="{8CE93793-671A-405B-BB87-275D58501365}" srcId="{22E8B3D3-C7D7-48F1-80B9-F2C30AAA892F}" destId="{B8C74876-238D-4EE7-8E10-729AF77ADC83}" srcOrd="0" destOrd="0" parTransId="{4E84A342-8F17-4670-A9C1-421781CA6A94}" sibTransId="{40FB567D-B008-425C-8B26-AB815E718A25}"/>
    <dgm:cxn modelId="{0FE42994-992E-439D-B7ED-D7C946DF64B8}" type="presOf" srcId="{3E70DF33-A48F-4465-A294-1A2F3AC930CB}" destId="{7D750AB7-C0FF-41AD-B64E-EBDDB7F08CFB}" srcOrd="0" destOrd="0" presId="urn:microsoft.com/office/officeart/2005/8/layout/default"/>
    <dgm:cxn modelId="{EC8DBC9D-550A-477C-B3FE-F828289FC0B2}" srcId="{22E8B3D3-C7D7-48F1-80B9-F2C30AAA892F}" destId="{BFF9CE4A-D524-4E95-ACBB-8D5519939BE8}" srcOrd="2" destOrd="0" parTransId="{E60D0805-79D7-41C8-A99A-DD3946563914}" sibTransId="{042CCA0B-253A-4B70-A2C7-5C512D5D5BE7}"/>
    <dgm:cxn modelId="{7DD65DC6-70E8-4C23-9DA4-436D9DE4D565}" type="presParOf" srcId="{5E82604C-2F54-435B-8ABC-7214AD815231}" destId="{25E68354-1E61-4890-B42C-40086550D248}" srcOrd="0" destOrd="0" presId="urn:microsoft.com/office/officeart/2005/8/layout/default"/>
    <dgm:cxn modelId="{1B748945-5E1B-427A-9EA7-C6D114DC01B7}" type="presParOf" srcId="{5E82604C-2F54-435B-8ABC-7214AD815231}" destId="{D102C5BD-5C8E-4317-9E33-F39C4D3849BB}" srcOrd="1" destOrd="0" presId="urn:microsoft.com/office/officeart/2005/8/layout/default"/>
    <dgm:cxn modelId="{7907F0FE-08DE-43D9-B206-9823AAD6F1C0}" type="presParOf" srcId="{5E82604C-2F54-435B-8ABC-7214AD815231}" destId="{AC90B0E4-1502-4B93-80AF-8BC833578981}" srcOrd="2" destOrd="0" presId="urn:microsoft.com/office/officeart/2005/8/layout/default"/>
    <dgm:cxn modelId="{1D6373FC-588A-4BEB-A46F-7615EAF546AB}" type="presParOf" srcId="{5E82604C-2F54-435B-8ABC-7214AD815231}" destId="{9EAEA982-00E0-4AAB-BB6A-6A06FEA64DCF}" srcOrd="3" destOrd="0" presId="urn:microsoft.com/office/officeart/2005/8/layout/default"/>
    <dgm:cxn modelId="{577A357F-0226-4AAA-844A-B3A31B901732}" type="presParOf" srcId="{5E82604C-2F54-435B-8ABC-7214AD815231}" destId="{3295A39D-A2C6-4F30-9155-4233A06AEB53}" srcOrd="4" destOrd="0" presId="urn:microsoft.com/office/officeart/2005/8/layout/default"/>
    <dgm:cxn modelId="{13C3A688-F368-463C-91B0-2E134C68B972}" type="presParOf" srcId="{5E82604C-2F54-435B-8ABC-7214AD815231}" destId="{A70A0919-6382-4BAA-9001-5F4D6F68E850}" srcOrd="5" destOrd="0" presId="urn:microsoft.com/office/officeart/2005/8/layout/default"/>
    <dgm:cxn modelId="{1080009C-7DAB-4B51-A8B3-B515A089C862}" type="presParOf" srcId="{5E82604C-2F54-435B-8ABC-7214AD815231}" destId="{96491311-AFAC-4B51-B63C-C2BA30295F5D}" srcOrd="6" destOrd="0" presId="urn:microsoft.com/office/officeart/2005/8/layout/default"/>
    <dgm:cxn modelId="{8F471FF6-02D0-4FFB-A6CF-3515A60D1652}" type="presParOf" srcId="{5E82604C-2F54-435B-8ABC-7214AD815231}" destId="{9F3C765A-81B2-4283-94BD-FBCA69541527}" srcOrd="7" destOrd="0" presId="urn:microsoft.com/office/officeart/2005/8/layout/default"/>
    <dgm:cxn modelId="{34C3F214-B95C-4FAE-90CE-AC98ED1ACA71}" type="presParOf" srcId="{5E82604C-2F54-435B-8ABC-7214AD815231}" destId="{7D750AB7-C0FF-41AD-B64E-EBDDB7F08CF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70A4BF0-9893-4AB7-AFFB-D077399A9E41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3754034A-006E-4226-A73D-BBF87E0AD535}">
      <dgm:prSet phldrT="[Texte]"/>
      <dgm:spPr/>
      <dgm:t>
        <a:bodyPr/>
        <a:lstStyle/>
        <a:p>
          <a:r>
            <a:rPr lang="fr-FR" dirty="0">
              <a:solidFill>
                <a:srgbClr val="FFC000"/>
              </a:solidFill>
            </a:rPr>
            <a:t>ACCORD SUR MESURE</a:t>
          </a:r>
          <a:endParaRPr lang="fr-BE" dirty="0">
            <a:solidFill>
              <a:srgbClr val="FFC000"/>
            </a:solidFill>
          </a:endParaRPr>
        </a:p>
      </dgm:t>
    </dgm:pt>
    <dgm:pt modelId="{B12E69D1-2C88-4A5F-A433-2708EAEE5B38}" type="parTrans" cxnId="{C9631C43-500B-4646-9FD3-601E6A262EB8}">
      <dgm:prSet/>
      <dgm:spPr/>
      <dgm:t>
        <a:bodyPr/>
        <a:lstStyle/>
        <a:p>
          <a:endParaRPr lang="fr-BE"/>
        </a:p>
      </dgm:t>
    </dgm:pt>
    <dgm:pt modelId="{3A5D7430-5B99-49E1-B5D7-B8F111D73017}" type="sibTrans" cxnId="{C9631C43-500B-4646-9FD3-601E6A262EB8}">
      <dgm:prSet/>
      <dgm:spPr/>
      <dgm:t>
        <a:bodyPr/>
        <a:lstStyle/>
        <a:p>
          <a:endParaRPr lang="fr-BE"/>
        </a:p>
      </dgm:t>
    </dgm:pt>
    <dgm:pt modelId="{170DB59F-916A-46E1-A403-8B55F5F8BDB7}">
      <dgm:prSet phldrT="[Texte]"/>
      <dgm:spPr/>
      <dgm:t>
        <a:bodyPr/>
        <a:lstStyle/>
        <a:p>
          <a:r>
            <a:rPr lang="fr-FR" dirty="0"/>
            <a:t>QUI LE REDIGE?</a:t>
          </a:r>
          <a:endParaRPr lang="fr-BE" dirty="0"/>
        </a:p>
      </dgm:t>
    </dgm:pt>
    <dgm:pt modelId="{31C90CCF-C87B-4781-8597-76EF7CFA80DB}" type="parTrans" cxnId="{9F1D0D59-3D56-4341-9433-E05DE43C13A9}">
      <dgm:prSet/>
      <dgm:spPr/>
      <dgm:t>
        <a:bodyPr/>
        <a:lstStyle/>
        <a:p>
          <a:endParaRPr lang="fr-BE"/>
        </a:p>
      </dgm:t>
    </dgm:pt>
    <dgm:pt modelId="{02B984C1-96B7-4537-86A4-2939C970CE09}" type="sibTrans" cxnId="{9F1D0D59-3D56-4341-9433-E05DE43C13A9}">
      <dgm:prSet/>
      <dgm:spPr/>
      <dgm:t>
        <a:bodyPr/>
        <a:lstStyle/>
        <a:p>
          <a:endParaRPr lang="fr-BE"/>
        </a:p>
      </dgm:t>
    </dgm:pt>
    <dgm:pt modelId="{C04E13E4-0910-43F8-BB49-8BCDF96C2A15}">
      <dgm:prSet phldrT="[Texte]" custT="1"/>
      <dgm:spPr/>
      <dgm:t>
        <a:bodyPr/>
        <a:lstStyle/>
        <a:p>
          <a:r>
            <a:rPr lang="fr-FR" sz="2400" dirty="0"/>
            <a:t>VALEUR</a:t>
          </a:r>
          <a:endParaRPr lang="fr-BE" sz="2400" dirty="0"/>
        </a:p>
      </dgm:t>
    </dgm:pt>
    <dgm:pt modelId="{2B91A961-5BBF-4FD5-97B8-F4C3669ACF40}" type="parTrans" cxnId="{C71E0B0E-7FD9-4EBA-A3BE-C43DF9F1AA9F}">
      <dgm:prSet/>
      <dgm:spPr/>
      <dgm:t>
        <a:bodyPr/>
        <a:lstStyle/>
        <a:p>
          <a:endParaRPr lang="fr-BE"/>
        </a:p>
      </dgm:t>
    </dgm:pt>
    <dgm:pt modelId="{94B98715-BA66-44C7-9E67-6092662E95D9}" type="sibTrans" cxnId="{C71E0B0E-7FD9-4EBA-A3BE-C43DF9F1AA9F}">
      <dgm:prSet/>
      <dgm:spPr/>
      <dgm:t>
        <a:bodyPr/>
        <a:lstStyle/>
        <a:p>
          <a:endParaRPr lang="fr-BE"/>
        </a:p>
      </dgm:t>
    </dgm:pt>
    <dgm:pt modelId="{4BDBD8CA-39DF-4B99-A7D3-7333F1182F6D}">
      <dgm:prSet phldrT="[Texte]"/>
      <dgm:spPr/>
      <dgm:t>
        <a:bodyPr/>
        <a:lstStyle/>
        <a:p>
          <a:r>
            <a:rPr lang="fr-FR" dirty="0"/>
            <a:t>CONTENU</a:t>
          </a:r>
          <a:endParaRPr lang="fr-BE" dirty="0"/>
        </a:p>
      </dgm:t>
    </dgm:pt>
    <dgm:pt modelId="{69041637-586D-41FA-A408-1D3A0E6D19ED}" type="parTrans" cxnId="{A27E2DD9-A13E-438C-8516-DCA80060C7C1}">
      <dgm:prSet/>
      <dgm:spPr/>
      <dgm:t>
        <a:bodyPr/>
        <a:lstStyle/>
        <a:p>
          <a:endParaRPr lang="fr-BE"/>
        </a:p>
      </dgm:t>
    </dgm:pt>
    <dgm:pt modelId="{8C27DA26-3AC2-4A52-91DD-8AE911324492}" type="sibTrans" cxnId="{A27E2DD9-A13E-438C-8516-DCA80060C7C1}">
      <dgm:prSet/>
      <dgm:spPr/>
      <dgm:t>
        <a:bodyPr/>
        <a:lstStyle/>
        <a:p>
          <a:endParaRPr lang="fr-BE"/>
        </a:p>
      </dgm:t>
    </dgm:pt>
    <dgm:pt modelId="{8C11C841-5A32-4ED6-B3C5-4261A4A1C7F0}">
      <dgm:prSet phldrT="[Texte]"/>
      <dgm:spPr/>
      <dgm:t>
        <a:bodyPr/>
        <a:lstStyle/>
        <a:p>
          <a:r>
            <a:rPr lang="fr-FR" dirty="0"/>
            <a:t>LIMITES</a:t>
          </a:r>
          <a:endParaRPr lang="fr-BE" dirty="0"/>
        </a:p>
      </dgm:t>
    </dgm:pt>
    <dgm:pt modelId="{95A1F876-88D6-4A9C-A064-3649BBDB9130}" type="parTrans" cxnId="{317ACF22-1A05-4F6F-A9A4-C06E8438B02D}">
      <dgm:prSet/>
      <dgm:spPr/>
      <dgm:t>
        <a:bodyPr/>
        <a:lstStyle/>
        <a:p>
          <a:endParaRPr lang="fr-BE"/>
        </a:p>
      </dgm:t>
    </dgm:pt>
    <dgm:pt modelId="{0CD11371-7594-470E-8E39-BB2B1A566A80}" type="sibTrans" cxnId="{317ACF22-1A05-4F6F-A9A4-C06E8438B02D}">
      <dgm:prSet/>
      <dgm:spPr/>
      <dgm:t>
        <a:bodyPr/>
        <a:lstStyle/>
        <a:p>
          <a:endParaRPr lang="fr-BE"/>
        </a:p>
      </dgm:t>
    </dgm:pt>
    <dgm:pt modelId="{F514ABB3-6B3C-4F48-BF20-19A570256AD9}" type="pres">
      <dgm:prSet presAssocID="{170A4BF0-9893-4AB7-AFFB-D077399A9E4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8C453B1-0F59-487E-BDCC-310818613CEE}" type="pres">
      <dgm:prSet presAssocID="{3754034A-006E-4226-A73D-BBF87E0AD535}" presName="centerShape" presStyleLbl="node0" presStyleIdx="0" presStyleCnt="1"/>
      <dgm:spPr/>
    </dgm:pt>
    <dgm:pt modelId="{28940760-A461-4B77-84C4-0712D5DCB34D}" type="pres">
      <dgm:prSet presAssocID="{170DB59F-916A-46E1-A403-8B55F5F8BDB7}" presName="node" presStyleLbl="node1" presStyleIdx="0" presStyleCnt="4" custScaleX="250586" custScaleY="99645">
        <dgm:presLayoutVars>
          <dgm:bulletEnabled val="1"/>
        </dgm:presLayoutVars>
      </dgm:prSet>
      <dgm:spPr/>
    </dgm:pt>
    <dgm:pt modelId="{ADF8EA38-4971-491A-81BC-D6168439FA18}" type="pres">
      <dgm:prSet presAssocID="{170DB59F-916A-46E1-A403-8B55F5F8BDB7}" presName="dummy" presStyleCnt="0"/>
      <dgm:spPr/>
    </dgm:pt>
    <dgm:pt modelId="{BB08471C-67DB-4628-872B-3AD8F9C53FF2}" type="pres">
      <dgm:prSet presAssocID="{02B984C1-96B7-4537-86A4-2939C970CE09}" presName="sibTrans" presStyleLbl="sibTrans2D1" presStyleIdx="0" presStyleCnt="4"/>
      <dgm:spPr/>
    </dgm:pt>
    <dgm:pt modelId="{4B0D76CF-E9ED-404E-9072-D7D5EC7BCB4B}" type="pres">
      <dgm:prSet presAssocID="{C04E13E4-0910-43F8-BB49-8BCDF96C2A15}" presName="node" presStyleLbl="node1" presStyleIdx="1" presStyleCnt="4" custScaleX="196450" custScaleY="209270">
        <dgm:presLayoutVars>
          <dgm:bulletEnabled val="1"/>
        </dgm:presLayoutVars>
      </dgm:prSet>
      <dgm:spPr/>
    </dgm:pt>
    <dgm:pt modelId="{E9A662A0-1076-4229-AB51-4A74482ECFBF}" type="pres">
      <dgm:prSet presAssocID="{C04E13E4-0910-43F8-BB49-8BCDF96C2A15}" presName="dummy" presStyleCnt="0"/>
      <dgm:spPr/>
    </dgm:pt>
    <dgm:pt modelId="{3079B267-03B3-471F-B7BA-8B659648EC7C}" type="pres">
      <dgm:prSet presAssocID="{94B98715-BA66-44C7-9E67-6092662E95D9}" presName="sibTrans" presStyleLbl="sibTrans2D1" presStyleIdx="1" presStyleCnt="4"/>
      <dgm:spPr/>
    </dgm:pt>
    <dgm:pt modelId="{0FF8AD4E-D459-4BBA-8E9E-44097240304B}" type="pres">
      <dgm:prSet presAssocID="{4BDBD8CA-39DF-4B99-A7D3-7333F1182F6D}" presName="node" presStyleLbl="node1" presStyleIdx="2" presStyleCnt="4" custScaleX="225948" custRadScaleRad="101071" custRadScaleInc="970">
        <dgm:presLayoutVars>
          <dgm:bulletEnabled val="1"/>
        </dgm:presLayoutVars>
      </dgm:prSet>
      <dgm:spPr/>
    </dgm:pt>
    <dgm:pt modelId="{7EEE09FA-504B-4D38-929D-02C966553787}" type="pres">
      <dgm:prSet presAssocID="{4BDBD8CA-39DF-4B99-A7D3-7333F1182F6D}" presName="dummy" presStyleCnt="0"/>
      <dgm:spPr/>
    </dgm:pt>
    <dgm:pt modelId="{1E9F385D-BDB0-4BD9-8E1E-CFEDDBA3C110}" type="pres">
      <dgm:prSet presAssocID="{8C27DA26-3AC2-4A52-91DD-8AE911324492}" presName="sibTrans" presStyleLbl="sibTrans2D1" presStyleIdx="2" presStyleCnt="4"/>
      <dgm:spPr/>
    </dgm:pt>
    <dgm:pt modelId="{17A0BA08-37BF-4F03-B5E7-506F896326FB}" type="pres">
      <dgm:prSet presAssocID="{8C11C841-5A32-4ED6-B3C5-4261A4A1C7F0}" presName="node" presStyleLbl="node1" presStyleIdx="3" presStyleCnt="4" custScaleX="180362" custScaleY="221180" custRadScaleRad="102273" custRadScaleInc="0">
        <dgm:presLayoutVars>
          <dgm:bulletEnabled val="1"/>
        </dgm:presLayoutVars>
      </dgm:prSet>
      <dgm:spPr/>
    </dgm:pt>
    <dgm:pt modelId="{C9BD6FC7-0EDB-4B67-A7B9-D54C0B1D0AB4}" type="pres">
      <dgm:prSet presAssocID="{8C11C841-5A32-4ED6-B3C5-4261A4A1C7F0}" presName="dummy" presStyleCnt="0"/>
      <dgm:spPr/>
    </dgm:pt>
    <dgm:pt modelId="{C4F200FA-9F46-4136-9F7F-3DF8C8DA4198}" type="pres">
      <dgm:prSet presAssocID="{0CD11371-7594-470E-8E39-BB2B1A566A80}" presName="sibTrans" presStyleLbl="sibTrans2D1" presStyleIdx="3" presStyleCnt="4"/>
      <dgm:spPr/>
    </dgm:pt>
  </dgm:ptLst>
  <dgm:cxnLst>
    <dgm:cxn modelId="{C71E0B0E-7FD9-4EBA-A3BE-C43DF9F1AA9F}" srcId="{3754034A-006E-4226-A73D-BBF87E0AD535}" destId="{C04E13E4-0910-43F8-BB49-8BCDF96C2A15}" srcOrd="1" destOrd="0" parTransId="{2B91A961-5BBF-4FD5-97B8-F4C3669ACF40}" sibTransId="{94B98715-BA66-44C7-9E67-6092662E95D9}"/>
    <dgm:cxn modelId="{40657117-089E-4EB0-9075-6D03AE86761B}" type="presOf" srcId="{94B98715-BA66-44C7-9E67-6092662E95D9}" destId="{3079B267-03B3-471F-B7BA-8B659648EC7C}" srcOrd="0" destOrd="0" presId="urn:microsoft.com/office/officeart/2005/8/layout/radial6"/>
    <dgm:cxn modelId="{317ACF22-1A05-4F6F-A9A4-C06E8438B02D}" srcId="{3754034A-006E-4226-A73D-BBF87E0AD535}" destId="{8C11C841-5A32-4ED6-B3C5-4261A4A1C7F0}" srcOrd="3" destOrd="0" parTransId="{95A1F876-88D6-4A9C-A064-3649BBDB9130}" sibTransId="{0CD11371-7594-470E-8E39-BB2B1A566A80}"/>
    <dgm:cxn modelId="{1A9FBA29-FC79-4D21-8AA3-95C9A62B1408}" type="presOf" srcId="{0CD11371-7594-470E-8E39-BB2B1A566A80}" destId="{C4F200FA-9F46-4136-9F7F-3DF8C8DA4198}" srcOrd="0" destOrd="0" presId="urn:microsoft.com/office/officeart/2005/8/layout/radial6"/>
    <dgm:cxn modelId="{2002982D-9A68-4C96-AC26-ADD6690DA191}" type="presOf" srcId="{8C11C841-5A32-4ED6-B3C5-4261A4A1C7F0}" destId="{17A0BA08-37BF-4F03-B5E7-506F896326FB}" srcOrd="0" destOrd="0" presId="urn:microsoft.com/office/officeart/2005/8/layout/radial6"/>
    <dgm:cxn modelId="{C9631C43-500B-4646-9FD3-601E6A262EB8}" srcId="{170A4BF0-9893-4AB7-AFFB-D077399A9E41}" destId="{3754034A-006E-4226-A73D-BBF87E0AD535}" srcOrd="0" destOrd="0" parTransId="{B12E69D1-2C88-4A5F-A433-2708EAEE5B38}" sibTransId="{3A5D7430-5B99-49E1-B5D7-B8F111D73017}"/>
    <dgm:cxn modelId="{B8690374-CA74-4F93-8EA9-583BD67F2AE8}" type="presOf" srcId="{4BDBD8CA-39DF-4B99-A7D3-7333F1182F6D}" destId="{0FF8AD4E-D459-4BBA-8E9E-44097240304B}" srcOrd="0" destOrd="0" presId="urn:microsoft.com/office/officeart/2005/8/layout/radial6"/>
    <dgm:cxn modelId="{9F1D0D59-3D56-4341-9433-E05DE43C13A9}" srcId="{3754034A-006E-4226-A73D-BBF87E0AD535}" destId="{170DB59F-916A-46E1-A403-8B55F5F8BDB7}" srcOrd="0" destOrd="0" parTransId="{31C90CCF-C87B-4781-8597-76EF7CFA80DB}" sibTransId="{02B984C1-96B7-4537-86A4-2939C970CE09}"/>
    <dgm:cxn modelId="{3ED3587B-5271-4E75-B9E8-816BFB3E7C6D}" type="presOf" srcId="{02B984C1-96B7-4537-86A4-2939C970CE09}" destId="{BB08471C-67DB-4628-872B-3AD8F9C53FF2}" srcOrd="0" destOrd="0" presId="urn:microsoft.com/office/officeart/2005/8/layout/radial6"/>
    <dgm:cxn modelId="{51F5F78D-DB1D-48AF-A54C-7DBCDE3E3F16}" type="presOf" srcId="{170A4BF0-9893-4AB7-AFFB-D077399A9E41}" destId="{F514ABB3-6B3C-4F48-BF20-19A570256AD9}" srcOrd="0" destOrd="0" presId="urn:microsoft.com/office/officeart/2005/8/layout/radial6"/>
    <dgm:cxn modelId="{F133EC9A-7569-45AE-A860-6CADF20C743A}" type="presOf" srcId="{170DB59F-916A-46E1-A403-8B55F5F8BDB7}" destId="{28940760-A461-4B77-84C4-0712D5DCB34D}" srcOrd="0" destOrd="0" presId="urn:microsoft.com/office/officeart/2005/8/layout/radial6"/>
    <dgm:cxn modelId="{6024CCA6-4226-4498-9D48-430BF3531B29}" type="presOf" srcId="{3754034A-006E-4226-A73D-BBF87E0AD535}" destId="{38C453B1-0F59-487E-BDCC-310818613CEE}" srcOrd="0" destOrd="0" presId="urn:microsoft.com/office/officeart/2005/8/layout/radial6"/>
    <dgm:cxn modelId="{C47E73AA-16F2-496C-874B-59BEFE3110B3}" type="presOf" srcId="{C04E13E4-0910-43F8-BB49-8BCDF96C2A15}" destId="{4B0D76CF-E9ED-404E-9072-D7D5EC7BCB4B}" srcOrd="0" destOrd="0" presId="urn:microsoft.com/office/officeart/2005/8/layout/radial6"/>
    <dgm:cxn modelId="{A27E2DD9-A13E-438C-8516-DCA80060C7C1}" srcId="{3754034A-006E-4226-A73D-BBF87E0AD535}" destId="{4BDBD8CA-39DF-4B99-A7D3-7333F1182F6D}" srcOrd="2" destOrd="0" parTransId="{69041637-586D-41FA-A408-1D3A0E6D19ED}" sibTransId="{8C27DA26-3AC2-4A52-91DD-8AE911324492}"/>
    <dgm:cxn modelId="{1B0B56F8-1F1D-44D9-BF48-57736B5703C0}" type="presOf" srcId="{8C27DA26-3AC2-4A52-91DD-8AE911324492}" destId="{1E9F385D-BDB0-4BD9-8E1E-CFEDDBA3C110}" srcOrd="0" destOrd="0" presId="urn:microsoft.com/office/officeart/2005/8/layout/radial6"/>
    <dgm:cxn modelId="{1528CDCB-B251-40B4-BB24-447009B7CD74}" type="presParOf" srcId="{F514ABB3-6B3C-4F48-BF20-19A570256AD9}" destId="{38C453B1-0F59-487E-BDCC-310818613CEE}" srcOrd="0" destOrd="0" presId="urn:microsoft.com/office/officeart/2005/8/layout/radial6"/>
    <dgm:cxn modelId="{5132ED83-FEAB-43BE-A74E-464BF1210155}" type="presParOf" srcId="{F514ABB3-6B3C-4F48-BF20-19A570256AD9}" destId="{28940760-A461-4B77-84C4-0712D5DCB34D}" srcOrd="1" destOrd="0" presId="urn:microsoft.com/office/officeart/2005/8/layout/radial6"/>
    <dgm:cxn modelId="{6654F43A-A2D0-4909-8E5A-810AD7B3C0B5}" type="presParOf" srcId="{F514ABB3-6B3C-4F48-BF20-19A570256AD9}" destId="{ADF8EA38-4971-491A-81BC-D6168439FA18}" srcOrd="2" destOrd="0" presId="urn:microsoft.com/office/officeart/2005/8/layout/radial6"/>
    <dgm:cxn modelId="{FD3975F1-EFC6-4AC2-B86F-B6B82F459373}" type="presParOf" srcId="{F514ABB3-6B3C-4F48-BF20-19A570256AD9}" destId="{BB08471C-67DB-4628-872B-3AD8F9C53FF2}" srcOrd="3" destOrd="0" presId="urn:microsoft.com/office/officeart/2005/8/layout/radial6"/>
    <dgm:cxn modelId="{6C01682C-8369-453B-8808-5A4D8F7FB453}" type="presParOf" srcId="{F514ABB3-6B3C-4F48-BF20-19A570256AD9}" destId="{4B0D76CF-E9ED-404E-9072-D7D5EC7BCB4B}" srcOrd="4" destOrd="0" presId="urn:microsoft.com/office/officeart/2005/8/layout/radial6"/>
    <dgm:cxn modelId="{FDEE9FDF-AC78-46C9-A2BB-4828D2EE937B}" type="presParOf" srcId="{F514ABB3-6B3C-4F48-BF20-19A570256AD9}" destId="{E9A662A0-1076-4229-AB51-4A74482ECFBF}" srcOrd="5" destOrd="0" presId="urn:microsoft.com/office/officeart/2005/8/layout/radial6"/>
    <dgm:cxn modelId="{ED7D9AA8-EDFD-41FC-883B-CF23719AB37D}" type="presParOf" srcId="{F514ABB3-6B3C-4F48-BF20-19A570256AD9}" destId="{3079B267-03B3-471F-B7BA-8B659648EC7C}" srcOrd="6" destOrd="0" presId="urn:microsoft.com/office/officeart/2005/8/layout/radial6"/>
    <dgm:cxn modelId="{851810C0-4899-4A18-B2A2-7C209B19DD3C}" type="presParOf" srcId="{F514ABB3-6B3C-4F48-BF20-19A570256AD9}" destId="{0FF8AD4E-D459-4BBA-8E9E-44097240304B}" srcOrd="7" destOrd="0" presId="urn:microsoft.com/office/officeart/2005/8/layout/radial6"/>
    <dgm:cxn modelId="{B968D22B-52CA-45EF-8709-C3E50A2B8F19}" type="presParOf" srcId="{F514ABB3-6B3C-4F48-BF20-19A570256AD9}" destId="{7EEE09FA-504B-4D38-929D-02C966553787}" srcOrd="8" destOrd="0" presId="urn:microsoft.com/office/officeart/2005/8/layout/radial6"/>
    <dgm:cxn modelId="{B7BB0E1B-FC97-40FB-B27E-B9DFC9DDCE56}" type="presParOf" srcId="{F514ABB3-6B3C-4F48-BF20-19A570256AD9}" destId="{1E9F385D-BDB0-4BD9-8E1E-CFEDDBA3C110}" srcOrd="9" destOrd="0" presId="urn:microsoft.com/office/officeart/2005/8/layout/radial6"/>
    <dgm:cxn modelId="{68545976-47FD-4935-BDC6-EE070DD40B3D}" type="presParOf" srcId="{F514ABB3-6B3C-4F48-BF20-19A570256AD9}" destId="{17A0BA08-37BF-4F03-B5E7-506F896326FB}" srcOrd="10" destOrd="0" presId="urn:microsoft.com/office/officeart/2005/8/layout/radial6"/>
    <dgm:cxn modelId="{D0E2FEEC-3ED8-4139-AB68-3B0B08BF328A}" type="presParOf" srcId="{F514ABB3-6B3C-4F48-BF20-19A570256AD9}" destId="{C9BD6FC7-0EDB-4B67-A7B9-D54C0B1D0AB4}" srcOrd="11" destOrd="0" presId="urn:microsoft.com/office/officeart/2005/8/layout/radial6"/>
    <dgm:cxn modelId="{EF6AD52E-B429-42B7-9887-48E7758A9798}" type="presParOf" srcId="{F514ABB3-6B3C-4F48-BF20-19A570256AD9}" destId="{C4F200FA-9F46-4136-9F7F-3DF8C8DA41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3A70E2-714A-481F-A93F-9CDEEBAE80B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CC28254-923F-4CA5-9FAE-37FE32C62B15}">
      <dgm:prSet phldrT="[Texte]"/>
      <dgm:spPr/>
      <dgm:t>
        <a:bodyPr/>
        <a:lstStyle/>
        <a:p>
          <a:r>
            <a:rPr lang="fr-FR" dirty="0"/>
            <a:t>Les avocats</a:t>
          </a:r>
          <a:endParaRPr lang="fr-BE" dirty="0"/>
        </a:p>
      </dgm:t>
    </dgm:pt>
    <dgm:pt modelId="{C9CC59E7-AC0C-418E-AF08-AE455EDFFDC6}" type="parTrans" cxnId="{546DC5A8-9991-410F-9D16-ED520547F4B5}">
      <dgm:prSet/>
      <dgm:spPr/>
      <dgm:t>
        <a:bodyPr/>
        <a:lstStyle/>
        <a:p>
          <a:endParaRPr lang="fr-BE"/>
        </a:p>
      </dgm:t>
    </dgm:pt>
    <dgm:pt modelId="{418B3791-EE39-47F0-A0AA-AFF8E57DDC1B}" type="sibTrans" cxnId="{546DC5A8-9991-410F-9D16-ED520547F4B5}">
      <dgm:prSet/>
      <dgm:spPr/>
      <dgm:t>
        <a:bodyPr/>
        <a:lstStyle/>
        <a:p>
          <a:endParaRPr lang="fr-BE"/>
        </a:p>
      </dgm:t>
    </dgm:pt>
    <dgm:pt modelId="{C39261C2-7D87-43F5-A399-4FF3E5ED9F3C}">
      <dgm:prSet phldrT="[Texte]"/>
      <dgm:spPr/>
      <dgm:t>
        <a:bodyPr/>
        <a:lstStyle/>
        <a:p>
          <a:r>
            <a:rPr lang="fr-FR" dirty="0"/>
            <a:t>Les conseils</a:t>
          </a:r>
          <a:endParaRPr lang="fr-BE" dirty="0"/>
        </a:p>
      </dgm:t>
    </dgm:pt>
    <dgm:pt modelId="{09FA479F-BA3F-45A4-AA35-AE3DBA871697}" type="parTrans" cxnId="{52909B5A-21A4-4D2F-B2DA-F9C00415B919}">
      <dgm:prSet/>
      <dgm:spPr/>
      <dgm:t>
        <a:bodyPr/>
        <a:lstStyle/>
        <a:p>
          <a:endParaRPr lang="fr-BE"/>
        </a:p>
      </dgm:t>
    </dgm:pt>
    <dgm:pt modelId="{893AA431-EEEC-4B0C-8AED-B71CDAE38D27}" type="sibTrans" cxnId="{52909B5A-21A4-4D2F-B2DA-F9C00415B919}">
      <dgm:prSet/>
      <dgm:spPr/>
      <dgm:t>
        <a:bodyPr/>
        <a:lstStyle/>
        <a:p>
          <a:endParaRPr lang="fr-BE"/>
        </a:p>
      </dgm:t>
    </dgm:pt>
    <dgm:pt modelId="{07B0DFC4-2869-4BD5-B104-0E433B43133E}">
      <dgm:prSet phldrT="[Texte]"/>
      <dgm:spPr/>
      <dgm:t>
        <a:bodyPr/>
        <a:lstStyle/>
        <a:p>
          <a:r>
            <a:rPr lang="fr-FR" dirty="0"/>
            <a:t>Les experts</a:t>
          </a:r>
          <a:endParaRPr lang="fr-BE" dirty="0"/>
        </a:p>
      </dgm:t>
    </dgm:pt>
    <dgm:pt modelId="{669E62AC-B91D-46AA-AD8C-DBC5A5A68967}" type="parTrans" cxnId="{393DA49B-6E5F-401B-AD76-AA25BAA438DE}">
      <dgm:prSet/>
      <dgm:spPr/>
      <dgm:t>
        <a:bodyPr/>
        <a:lstStyle/>
        <a:p>
          <a:endParaRPr lang="fr-BE"/>
        </a:p>
      </dgm:t>
    </dgm:pt>
    <dgm:pt modelId="{F8B51955-1FBB-4BBB-AA37-261C42A7FBE7}" type="sibTrans" cxnId="{393DA49B-6E5F-401B-AD76-AA25BAA438DE}">
      <dgm:prSet/>
      <dgm:spPr/>
      <dgm:t>
        <a:bodyPr/>
        <a:lstStyle/>
        <a:p>
          <a:endParaRPr lang="fr-BE"/>
        </a:p>
      </dgm:t>
    </dgm:pt>
    <dgm:pt modelId="{CEC5DF88-A7D5-4B55-A0DB-13E2FEA128DB}" type="pres">
      <dgm:prSet presAssocID="{D73A70E2-714A-481F-A93F-9CDEEBAE80BB}" presName="compositeShape" presStyleCnt="0">
        <dgm:presLayoutVars>
          <dgm:dir/>
          <dgm:resizeHandles/>
        </dgm:presLayoutVars>
      </dgm:prSet>
      <dgm:spPr/>
    </dgm:pt>
    <dgm:pt modelId="{3C32E95C-8B3D-4B50-839E-34D66E7C2C12}" type="pres">
      <dgm:prSet presAssocID="{D73A70E2-714A-481F-A93F-9CDEEBAE80BB}" presName="pyramid" presStyleLbl="node1" presStyleIdx="0" presStyleCnt="1"/>
      <dgm:spPr/>
    </dgm:pt>
    <dgm:pt modelId="{431E57DA-BE53-4644-8019-73B1FEBDCE2A}" type="pres">
      <dgm:prSet presAssocID="{D73A70E2-714A-481F-A93F-9CDEEBAE80BB}" presName="theList" presStyleCnt="0"/>
      <dgm:spPr/>
    </dgm:pt>
    <dgm:pt modelId="{A87F1F7D-8192-42A5-8B5E-72F21160973A}" type="pres">
      <dgm:prSet presAssocID="{ECC28254-923F-4CA5-9FAE-37FE32C62B15}" presName="aNode" presStyleLbl="fgAcc1" presStyleIdx="0" presStyleCnt="3">
        <dgm:presLayoutVars>
          <dgm:bulletEnabled val="1"/>
        </dgm:presLayoutVars>
      </dgm:prSet>
      <dgm:spPr/>
    </dgm:pt>
    <dgm:pt modelId="{C2BFE14E-F6AB-4D30-AA61-84B8627FCC5C}" type="pres">
      <dgm:prSet presAssocID="{ECC28254-923F-4CA5-9FAE-37FE32C62B15}" presName="aSpace" presStyleCnt="0"/>
      <dgm:spPr/>
    </dgm:pt>
    <dgm:pt modelId="{1B158CE2-98C7-4476-AB97-03FD32768474}" type="pres">
      <dgm:prSet presAssocID="{C39261C2-7D87-43F5-A399-4FF3E5ED9F3C}" presName="aNode" presStyleLbl="fgAcc1" presStyleIdx="1" presStyleCnt="3">
        <dgm:presLayoutVars>
          <dgm:bulletEnabled val="1"/>
        </dgm:presLayoutVars>
      </dgm:prSet>
      <dgm:spPr/>
    </dgm:pt>
    <dgm:pt modelId="{D44E651D-51F4-4325-8BBF-04105DC68E0D}" type="pres">
      <dgm:prSet presAssocID="{C39261C2-7D87-43F5-A399-4FF3E5ED9F3C}" presName="aSpace" presStyleCnt="0"/>
      <dgm:spPr/>
    </dgm:pt>
    <dgm:pt modelId="{FE2F6F2D-E0F3-4DD2-AA0F-187AE9861BCE}" type="pres">
      <dgm:prSet presAssocID="{07B0DFC4-2869-4BD5-B104-0E433B43133E}" presName="aNode" presStyleLbl="fgAcc1" presStyleIdx="2" presStyleCnt="3">
        <dgm:presLayoutVars>
          <dgm:bulletEnabled val="1"/>
        </dgm:presLayoutVars>
      </dgm:prSet>
      <dgm:spPr/>
    </dgm:pt>
    <dgm:pt modelId="{7970889E-8429-4989-84BC-8B99F6F1B473}" type="pres">
      <dgm:prSet presAssocID="{07B0DFC4-2869-4BD5-B104-0E433B43133E}" presName="aSpace" presStyleCnt="0"/>
      <dgm:spPr/>
    </dgm:pt>
  </dgm:ptLst>
  <dgm:cxnLst>
    <dgm:cxn modelId="{56BE6E5D-3A03-4E26-ABA4-1DE06E2B4FBF}" type="presOf" srcId="{07B0DFC4-2869-4BD5-B104-0E433B43133E}" destId="{FE2F6F2D-E0F3-4DD2-AA0F-187AE9861BCE}" srcOrd="0" destOrd="0" presId="urn:microsoft.com/office/officeart/2005/8/layout/pyramid2"/>
    <dgm:cxn modelId="{52909B5A-21A4-4D2F-B2DA-F9C00415B919}" srcId="{D73A70E2-714A-481F-A93F-9CDEEBAE80BB}" destId="{C39261C2-7D87-43F5-A399-4FF3E5ED9F3C}" srcOrd="1" destOrd="0" parTransId="{09FA479F-BA3F-45A4-AA35-AE3DBA871697}" sibTransId="{893AA431-EEEC-4B0C-8AED-B71CDAE38D27}"/>
    <dgm:cxn modelId="{393DA49B-6E5F-401B-AD76-AA25BAA438DE}" srcId="{D73A70E2-714A-481F-A93F-9CDEEBAE80BB}" destId="{07B0DFC4-2869-4BD5-B104-0E433B43133E}" srcOrd="2" destOrd="0" parTransId="{669E62AC-B91D-46AA-AD8C-DBC5A5A68967}" sibTransId="{F8B51955-1FBB-4BBB-AA37-261C42A7FBE7}"/>
    <dgm:cxn modelId="{546DC5A8-9991-410F-9D16-ED520547F4B5}" srcId="{D73A70E2-714A-481F-A93F-9CDEEBAE80BB}" destId="{ECC28254-923F-4CA5-9FAE-37FE32C62B15}" srcOrd="0" destOrd="0" parTransId="{C9CC59E7-AC0C-418E-AF08-AE455EDFFDC6}" sibTransId="{418B3791-EE39-47F0-A0AA-AFF8E57DDC1B}"/>
    <dgm:cxn modelId="{0803A1B3-129C-41E5-A2A8-28C2AE98D8A7}" type="presOf" srcId="{ECC28254-923F-4CA5-9FAE-37FE32C62B15}" destId="{A87F1F7D-8192-42A5-8B5E-72F21160973A}" srcOrd="0" destOrd="0" presId="urn:microsoft.com/office/officeart/2005/8/layout/pyramid2"/>
    <dgm:cxn modelId="{03C461E6-361F-449B-B904-34C436D1FE8A}" type="presOf" srcId="{D73A70E2-714A-481F-A93F-9CDEEBAE80BB}" destId="{CEC5DF88-A7D5-4B55-A0DB-13E2FEA128DB}" srcOrd="0" destOrd="0" presId="urn:microsoft.com/office/officeart/2005/8/layout/pyramid2"/>
    <dgm:cxn modelId="{6485F4E7-AA45-4F9B-8B74-64E3FF503AD5}" type="presOf" srcId="{C39261C2-7D87-43F5-A399-4FF3E5ED9F3C}" destId="{1B158CE2-98C7-4476-AB97-03FD32768474}" srcOrd="0" destOrd="0" presId="urn:microsoft.com/office/officeart/2005/8/layout/pyramid2"/>
    <dgm:cxn modelId="{D37EC3E4-67A8-4869-8BEF-C336E40327B6}" type="presParOf" srcId="{CEC5DF88-A7D5-4B55-A0DB-13E2FEA128DB}" destId="{3C32E95C-8B3D-4B50-839E-34D66E7C2C12}" srcOrd="0" destOrd="0" presId="urn:microsoft.com/office/officeart/2005/8/layout/pyramid2"/>
    <dgm:cxn modelId="{BBBFF4C5-AEB7-4A6E-AFCD-A7DB3D7609FA}" type="presParOf" srcId="{CEC5DF88-A7D5-4B55-A0DB-13E2FEA128DB}" destId="{431E57DA-BE53-4644-8019-73B1FEBDCE2A}" srcOrd="1" destOrd="0" presId="urn:microsoft.com/office/officeart/2005/8/layout/pyramid2"/>
    <dgm:cxn modelId="{4B9D21FE-C30E-4393-A227-62B44EFB3C5A}" type="presParOf" srcId="{431E57DA-BE53-4644-8019-73B1FEBDCE2A}" destId="{A87F1F7D-8192-42A5-8B5E-72F21160973A}" srcOrd="0" destOrd="0" presId="urn:microsoft.com/office/officeart/2005/8/layout/pyramid2"/>
    <dgm:cxn modelId="{5B49E4F6-58CF-4B89-A9CF-2F7B78C36FBC}" type="presParOf" srcId="{431E57DA-BE53-4644-8019-73B1FEBDCE2A}" destId="{C2BFE14E-F6AB-4D30-AA61-84B8627FCC5C}" srcOrd="1" destOrd="0" presId="urn:microsoft.com/office/officeart/2005/8/layout/pyramid2"/>
    <dgm:cxn modelId="{514B82DF-DAD0-41E1-A109-F3F5B7D95D0E}" type="presParOf" srcId="{431E57DA-BE53-4644-8019-73B1FEBDCE2A}" destId="{1B158CE2-98C7-4476-AB97-03FD32768474}" srcOrd="2" destOrd="0" presId="urn:microsoft.com/office/officeart/2005/8/layout/pyramid2"/>
    <dgm:cxn modelId="{647B499F-2FA1-4542-AF34-09E0BC81FCBD}" type="presParOf" srcId="{431E57DA-BE53-4644-8019-73B1FEBDCE2A}" destId="{D44E651D-51F4-4325-8BBF-04105DC68E0D}" srcOrd="3" destOrd="0" presId="urn:microsoft.com/office/officeart/2005/8/layout/pyramid2"/>
    <dgm:cxn modelId="{956A82E5-2921-4E15-AB02-DD1B7F25554A}" type="presParOf" srcId="{431E57DA-BE53-4644-8019-73B1FEBDCE2A}" destId="{FE2F6F2D-E0F3-4DD2-AA0F-187AE9861BCE}" srcOrd="4" destOrd="0" presId="urn:microsoft.com/office/officeart/2005/8/layout/pyramid2"/>
    <dgm:cxn modelId="{1EB9AA29-021A-4D52-8782-F62523973F78}" type="presParOf" srcId="{431E57DA-BE53-4644-8019-73B1FEBDCE2A}" destId="{7970889E-8429-4989-84BC-8B99F6F1B47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DBE78-5782-4C1A-984A-77CB1E964760}">
      <dsp:nvSpPr>
        <dsp:cNvPr id="0" name=""/>
        <dsp:cNvSpPr/>
      </dsp:nvSpPr>
      <dsp:spPr>
        <a:xfrm>
          <a:off x="0" y="1625600"/>
          <a:ext cx="812800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DF123F-AC7B-4009-80E7-BFD2F87556D3}">
      <dsp:nvSpPr>
        <dsp:cNvPr id="0" name=""/>
        <dsp:cNvSpPr/>
      </dsp:nvSpPr>
      <dsp:spPr>
        <a:xfrm>
          <a:off x="3571" y="0"/>
          <a:ext cx="235743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300" kern="1200" dirty="0"/>
            <a:t>Que savez vous</a:t>
          </a:r>
        </a:p>
      </dsp:txBody>
      <dsp:txXfrm>
        <a:off x="3571" y="0"/>
        <a:ext cx="2357437" cy="2167466"/>
      </dsp:txXfrm>
    </dsp:sp>
    <dsp:sp modelId="{6FD43CC4-B2CE-4AA3-8AC0-E3F229DDAECA}">
      <dsp:nvSpPr>
        <dsp:cNvPr id="0" name=""/>
        <dsp:cNvSpPr/>
      </dsp:nvSpPr>
      <dsp:spPr>
        <a:xfrm>
          <a:off x="911357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0E887-7450-4444-91B4-65DA5B0EC719}">
      <dsp:nvSpPr>
        <dsp:cNvPr id="0" name=""/>
        <dsp:cNvSpPr/>
      </dsp:nvSpPr>
      <dsp:spPr>
        <a:xfrm>
          <a:off x="2478881" y="3251200"/>
          <a:ext cx="235743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300" kern="1200" dirty="0"/>
            <a:t>de la médiation?</a:t>
          </a:r>
        </a:p>
      </dsp:txBody>
      <dsp:txXfrm>
        <a:off x="2478881" y="3251200"/>
        <a:ext cx="2357437" cy="2167466"/>
      </dsp:txXfrm>
    </dsp:sp>
    <dsp:sp modelId="{EA6BD279-EEE1-487F-B427-763E88C2F235}">
      <dsp:nvSpPr>
        <dsp:cNvPr id="0" name=""/>
        <dsp:cNvSpPr/>
      </dsp:nvSpPr>
      <dsp:spPr>
        <a:xfrm>
          <a:off x="3386666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F389C-FABD-4E40-BBE9-10B98BC2B4E2}">
      <dsp:nvSpPr>
        <dsp:cNvPr id="0" name=""/>
        <dsp:cNvSpPr/>
      </dsp:nvSpPr>
      <dsp:spPr>
        <a:xfrm>
          <a:off x="4954190" y="0"/>
          <a:ext cx="235743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300" kern="1200" dirty="0"/>
            <a:t> </a:t>
          </a:r>
        </a:p>
      </dsp:txBody>
      <dsp:txXfrm>
        <a:off x="4954190" y="0"/>
        <a:ext cx="2357437" cy="2167466"/>
      </dsp:txXfrm>
    </dsp:sp>
    <dsp:sp modelId="{A13183A7-47FC-496A-B82C-87387EF50F3E}">
      <dsp:nvSpPr>
        <dsp:cNvPr id="0" name=""/>
        <dsp:cNvSpPr/>
      </dsp:nvSpPr>
      <dsp:spPr>
        <a:xfrm>
          <a:off x="5861976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6B167-3FCE-4DB6-9187-64C318A98D2E}">
      <dsp:nvSpPr>
        <dsp:cNvPr id="0" name=""/>
        <dsp:cNvSpPr/>
      </dsp:nvSpPr>
      <dsp:spPr>
        <a:xfrm>
          <a:off x="10891" y="0"/>
          <a:ext cx="5418667" cy="5418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Programme de formation</a:t>
          </a:r>
          <a:endParaRPr lang="fr-BE" sz="2000" kern="1200" dirty="0"/>
        </a:p>
      </dsp:txBody>
      <dsp:txXfrm>
        <a:off x="1962695" y="270933"/>
        <a:ext cx="1515059" cy="812800"/>
      </dsp:txXfrm>
    </dsp:sp>
    <dsp:sp modelId="{410ABABA-121A-4EE2-A1DA-BC6B8DAEE4C5}">
      <dsp:nvSpPr>
        <dsp:cNvPr id="0" name=""/>
        <dsp:cNvSpPr/>
      </dsp:nvSpPr>
      <dsp:spPr>
        <a:xfrm>
          <a:off x="1896533" y="1083733"/>
          <a:ext cx="4334933" cy="4334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Agrément des centre de formations</a:t>
          </a:r>
          <a:endParaRPr lang="fr-BE" sz="1800" kern="1200" dirty="0"/>
        </a:p>
      </dsp:txBody>
      <dsp:txXfrm>
        <a:off x="3306470" y="1343829"/>
        <a:ext cx="1515059" cy="780288"/>
      </dsp:txXfrm>
    </dsp:sp>
    <dsp:sp modelId="{EDEA9821-30A8-41D5-8794-DDA978B8352F}">
      <dsp:nvSpPr>
        <dsp:cNvPr id="0" name=""/>
        <dsp:cNvSpPr/>
      </dsp:nvSpPr>
      <dsp:spPr>
        <a:xfrm>
          <a:off x="2438399" y="2496813"/>
          <a:ext cx="3251200" cy="29218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Agrément des formateurs</a:t>
          </a:r>
          <a:endParaRPr lang="fr-BE" sz="1600" kern="1200" dirty="0"/>
        </a:p>
      </dsp:txBody>
      <dsp:txXfrm>
        <a:off x="3306470" y="2715952"/>
        <a:ext cx="1515059" cy="657417"/>
      </dsp:txXfrm>
    </dsp:sp>
    <dsp:sp modelId="{B10774AA-098E-4AF5-8E0A-33A4F798C8AC}">
      <dsp:nvSpPr>
        <dsp:cNvPr id="0" name=""/>
        <dsp:cNvSpPr/>
      </dsp:nvSpPr>
      <dsp:spPr>
        <a:xfrm>
          <a:off x="2980266" y="3669456"/>
          <a:ext cx="2167466" cy="1188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Déontologie</a:t>
          </a:r>
          <a:endParaRPr lang="fr-BE" sz="1800" kern="1200" dirty="0"/>
        </a:p>
      </dsp:txBody>
      <dsp:txXfrm>
        <a:off x="3297684" y="3966626"/>
        <a:ext cx="1532630" cy="594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41652-65BE-44D4-9A83-08E8F2472E44}">
      <dsp:nvSpPr>
        <dsp:cNvPr id="0" name=""/>
        <dsp:cNvSpPr/>
      </dsp:nvSpPr>
      <dsp:spPr>
        <a:xfrm rot="5400000">
          <a:off x="3488946" y="13056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/>
            <a:t>Médiation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/>
            <a:t>de quartier</a:t>
          </a:r>
        </a:p>
      </dsp:txBody>
      <dsp:txXfrm rot="-5400000">
        <a:off x="3891827" y="313010"/>
        <a:ext cx="1202866" cy="1382606"/>
      </dsp:txXfrm>
    </dsp:sp>
    <dsp:sp modelId="{0F81437C-374A-40AE-84FE-7235827C5BA4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000" kern="1200"/>
        </a:p>
      </dsp:txBody>
      <dsp:txXfrm>
        <a:off x="5437901" y="401821"/>
        <a:ext cx="2241629" cy="1205177"/>
      </dsp:txXfrm>
    </dsp:sp>
    <dsp:sp modelId="{8D9C4E18-58A5-4BAC-B52A-A78BA1DCD763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300" kern="1200" dirty="0"/>
            <a:t>Médiation de dettes</a:t>
          </a:r>
        </a:p>
      </dsp:txBody>
      <dsp:txXfrm rot="-5400000">
        <a:off x="2022380" y="313106"/>
        <a:ext cx="1202866" cy="1382606"/>
      </dsp:txXfrm>
    </dsp:sp>
    <dsp:sp modelId="{5E9F8606-CAA0-4E21-AE18-B1A8F196201C}">
      <dsp:nvSpPr>
        <dsp:cNvPr id="0" name=""/>
        <dsp:cNvSpPr/>
      </dsp:nvSpPr>
      <dsp:spPr>
        <a:xfrm rot="5400000">
          <a:off x="627860" y="1812721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/>
            <a:t>Médiation</a:t>
          </a:r>
          <a:r>
            <a:rPr lang="fr-BE" sz="1300" kern="1200" dirty="0"/>
            <a:t>  d’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entreprise</a:t>
          </a:r>
        </a:p>
      </dsp:txBody>
      <dsp:txXfrm rot="-5400000">
        <a:off x="1030741" y="1995171"/>
        <a:ext cx="1202866" cy="1382606"/>
      </dsp:txXfrm>
    </dsp:sp>
    <dsp:sp modelId="{2DEDCBF1-8864-4AA9-88A7-FA526DFE73D2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000" kern="1200" dirty="0"/>
        </a:p>
      </dsp:txBody>
      <dsp:txXfrm>
        <a:off x="448468" y="2106744"/>
        <a:ext cx="2169318" cy="1205177"/>
      </dsp:txXfrm>
    </dsp:sp>
    <dsp:sp modelId="{0E34BE3A-CC63-4D11-8788-36859452DE15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300" kern="1200" dirty="0"/>
            <a:t>Médiation agréée par la CFM</a:t>
          </a:r>
        </a:p>
      </dsp:txBody>
      <dsp:txXfrm rot="-5400000">
        <a:off x="4849725" y="2018030"/>
        <a:ext cx="1202866" cy="1382606"/>
      </dsp:txXfrm>
    </dsp:sp>
    <dsp:sp modelId="{511F65F6-A07E-4350-A3B1-D29D7B99A556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/>
            <a:t>Médiation scolaire</a:t>
          </a:r>
        </a:p>
      </dsp:txBody>
      <dsp:txXfrm rot="-5400000">
        <a:off x="3909687" y="3722953"/>
        <a:ext cx="1202866" cy="1382606"/>
      </dsp:txXfrm>
    </dsp:sp>
    <dsp:sp modelId="{BB9D71B0-AE1B-44CE-8186-0FD7729AD106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000" kern="1200"/>
        </a:p>
      </dsp:txBody>
      <dsp:txXfrm>
        <a:off x="5437901" y="3811668"/>
        <a:ext cx="2241629" cy="1205177"/>
      </dsp:txXfrm>
    </dsp:sp>
    <dsp:sp modelId="{011E3465-BF0F-47CC-8594-0C4D7FA6B8B3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300" kern="1200" dirty="0"/>
            <a:t>Médiation de rue</a:t>
          </a:r>
        </a:p>
      </dsp:txBody>
      <dsp:txXfrm rot="-5400000">
        <a:off x="2022380" y="3722953"/>
        <a:ext cx="1202866" cy="1382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A3AA3-46A7-418B-AE1B-0E2829701C4D}">
      <dsp:nvSpPr>
        <dsp:cNvPr id="0" name=""/>
        <dsp:cNvSpPr/>
      </dsp:nvSpPr>
      <dsp:spPr>
        <a:xfrm>
          <a:off x="1255509" y="229446"/>
          <a:ext cx="2539999" cy="1524000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200" kern="1200" dirty="0" err="1"/>
            <a:t>Etre</a:t>
          </a:r>
          <a:r>
            <a:rPr lang="fr-BE" sz="3200" kern="1200" dirty="0"/>
            <a:t> empathique</a:t>
          </a:r>
        </a:p>
      </dsp:txBody>
      <dsp:txXfrm>
        <a:off x="1255509" y="229446"/>
        <a:ext cx="2539999" cy="1524000"/>
      </dsp:txXfrm>
    </dsp:sp>
    <dsp:sp modelId="{2BFE2912-AAE5-4A9B-8148-062A5A8DF40E}">
      <dsp:nvSpPr>
        <dsp:cNvPr id="0" name=""/>
        <dsp:cNvSpPr/>
      </dsp:nvSpPr>
      <dsp:spPr>
        <a:xfrm>
          <a:off x="4049509" y="201374"/>
          <a:ext cx="2822981" cy="1580144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200" kern="1200" dirty="0"/>
            <a:t>c’est</a:t>
          </a:r>
        </a:p>
      </dsp:txBody>
      <dsp:txXfrm>
        <a:off x="4049509" y="201374"/>
        <a:ext cx="2822981" cy="1580144"/>
      </dsp:txXfrm>
    </dsp:sp>
    <dsp:sp modelId="{28B40FFF-1EA6-4671-B8B1-718AF311432B}">
      <dsp:nvSpPr>
        <dsp:cNvPr id="0" name=""/>
        <dsp:cNvSpPr/>
      </dsp:nvSpPr>
      <dsp:spPr>
        <a:xfrm>
          <a:off x="0" y="2035518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200" kern="1200" dirty="0"/>
            <a:t>Adopter la perspective d’un tiers</a:t>
          </a:r>
        </a:p>
      </dsp:txBody>
      <dsp:txXfrm>
        <a:off x="0" y="2035518"/>
        <a:ext cx="2539999" cy="1524000"/>
      </dsp:txXfrm>
    </dsp:sp>
    <dsp:sp modelId="{E3827AD2-44E9-4FC1-8321-A6A06A89FCAD}">
      <dsp:nvSpPr>
        <dsp:cNvPr id="0" name=""/>
        <dsp:cNvSpPr/>
      </dsp:nvSpPr>
      <dsp:spPr>
        <a:xfrm>
          <a:off x="2794000" y="2035518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200" kern="1200" dirty="0"/>
            <a:t>Ne  pas porter de jugement</a:t>
          </a:r>
        </a:p>
      </dsp:txBody>
      <dsp:txXfrm>
        <a:off x="2794000" y="2035518"/>
        <a:ext cx="2539999" cy="1524000"/>
      </dsp:txXfrm>
    </dsp:sp>
    <dsp:sp modelId="{0551BF55-F716-44BA-954E-88EE5DD89E92}">
      <dsp:nvSpPr>
        <dsp:cNvPr id="0" name=""/>
        <dsp:cNvSpPr/>
      </dsp:nvSpPr>
      <dsp:spPr>
        <a:xfrm>
          <a:off x="5587999" y="2035518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200" kern="1200" dirty="0"/>
            <a:t>Reconnaitre les émotions</a:t>
          </a:r>
        </a:p>
      </dsp:txBody>
      <dsp:txXfrm>
        <a:off x="5587999" y="2035518"/>
        <a:ext cx="2539999" cy="1524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DF5AF-7F1A-41B1-A61D-FEC96F655726}">
      <dsp:nvSpPr>
        <dsp:cNvPr id="0" name=""/>
        <dsp:cNvSpPr/>
      </dsp:nvSpPr>
      <dsp:spPr>
        <a:xfrm>
          <a:off x="2517142" y="12231"/>
          <a:ext cx="3093714" cy="1162195"/>
        </a:xfrm>
        <a:prstGeom prst="trapezoid">
          <a:avLst>
            <a:gd name="adj" fmla="val 1001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21/2/2005</a:t>
          </a:r>
        </a:p>
      </dsp:txBody>
      <dsp:txXfrm>
        <a:off x="2517142" y="12231"/>
        <a:ext cx="3093714" cy="1162195"/>
      </dsp:txXfrm>
    </dsp:sp>
    <dsp:sp modelId="{8AE4D7D0-7073-4ACA-8D03-3DCDB04398DA}">
      <dsp:nvSpPr>
        <dsp:cNvPr id="0" name=""/>
        <dsp:cNvSpPr/>
      </dsp:nvSpPr>
      <dsp:spPr>
        <a:xfrm>
          <a:off x="1449932" y="1174268"/>
          <a:ext cx="5228135" cy="1447515"/>
        </a:xfrm>
        <a:prstGeom prst="trapezoid">
          <a:avLst>
            <a:gd name="adj" fmla="val 1001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600" kern="1200" dirty="0"/>
            <a:t>30/7/2013</a:t>
          </a:r>
        </a:p>
      </dsp:txBody>
      <dsp:txXfrm>
        <a:off x="2364855" y="1174268"/>
        <a:ext cx="3398288" cy="1447515"/>
      </dsp:txXfrm>
    </dsp:sp>
    <dsp:sp modelId="{51A0EF0B-9EFF-4AEC-971E-DF51A570E465}">
      <dsp:nvSpPr>
        <dsp:cNvPr id="0" name=""/>
        <dsp:cNvSpPr/>
      </dsp:nvSpPr>
      <dsp:spPr>
        <a:xfrm>
          <a:off x="0" y="2609711"/>
          <a:ext cx="8128000" cy="1447515"/>
        </a:xfrm>
        <a:prstGeom prst="trapezoid">
          <a:avLst>
            <a:gd name="adj" fmla="val 1001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600" kern="1200" dirty="0">
              <a:highlight>
                <a:srgbClr val="FFFF00"/>
              </a:highlight>
            </a:rPr>
            <a:t>18/06/2018</a:t>
          </a:r>
        </a:p>
      </dsp:txBody>
      <dsp:txXfrm>
        <a:off x="1422399" y="2609711"/>
        <a:ext cx="5283200" cy="14475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0A66DA-868B-4667-8B12-7F31A2916091}">
      <dsp:nvSpPr>
        <dsp:cNvPr id="0" name=""/>
        <dsp:cNvSpPr/>
      </dsp:nvSpPr>
      <dsp:spPr>
        <a:xfrm>
          <a:off x="1432" y="928090"/>
          <a:ext cx="3081579" cy="3081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700" kern="1200" dirty="0"/>
            <a:t>PROCESSUS confidentiel</a:t>
          </a:r>
        </a:p>
      </dsp:txBody>
      <dsp:txXfrm>
        <a:off x="452719" y="1379377"/>
        <a:ext cx="2179005" cy="2179005"/>
      </dsp:txXfrm>
    </dsp:sp>
    <dsp:sp modelId="{EB26CC24-15FA-47D9-A0BC-4BF2795DDB61}">
      <dsp:nvSpPr>
        <dsp:cNvPr id="0" name=""/>
        <dsp:cNvSpPr/>
      </dsp:nvSpPr>
      <dsp:spPr>
        <a:xfrm>
          <a:off x="2842821" y="492577"/>
          <a:ext cx="1920877" cy="1040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200" kern="1200"/>
        </a:p>
      </dsp:txBody>
      <dsp:txXfrm>
        <a:off x="2842821" y="700584"/>
        <a:ext cx="1608867" cy="624019"/>
      </dsp:txXfrm>
    </dsp:sp>
    <dsp:sp modelId="{D3B2558C-D38A-4444-B0B6-3CD942591FA4}">
      <dsp:nvSpPr>
        <dsp:cNvPr id="0" name=""/>
        <dsp:cNvSpPr/>
      </dsp:nvSpPr>
      <dsp:spPr>
        <a:xfrm>
          <a:off x="4632237" y="928090"/>
          <a:ext cx="3081579" cy="3081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700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700" kern="1200" dirty="0"/>
            <a:t>Qu’est ce qui est confidentiel?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700" kern="1200" dirty="0"/>
            <a:t>Sanction</a:t>
          </a:r>
        </a:p>
      </dsp:txBody>
      <dsp:txXfrm>
        <a:off x="5083524" y="1379377"/>
        <a:ext cx="2179005" cy="2179005"/>
      </dsp:txXfrm>
    </dsp:sp>
    <dsp:sp modelId="{0EB8EFD1-B6AC-470B-A924-A57187438F12}">
      <dsp:nvSpPr>
        <dsp:cNvPr id="0" name=""/>
        <dsp:cNvSpPr/>
      </dsp:nvSpPr>
      <dsp:spPr>
        <a:xfrm rot="10800000">
          <a:off x="2951550" y="3405149"/>
          <a:ext cx="1920877" cy="1040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200" kern="1200"/>
        </a:p>
      </dsp:txBody>
      <dsp:txXfrm rot="10800000">
        <a:off x="3263560" y="3613156"/>
        <a:ext cx="1608867" cy="6240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0A66DA-868B-4667-8B12-7F31A2916091}">
      <dsp:nvSpPr>
        <dsp:cNvPr id="0" name=""/>
        <dsp:cNvSpPr/>
      </dsp:nvSpPr>
      <dsp:spPr>
        <a:xfrm>
          <a:off x="1432" y="928090"/>
          <a:ext cx="3081579" cy="3081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700" kern="1200" dirty="0"/>
            <a:t>PROCESSUS VOLONTAIRE</a:t>
          </a:r>
        </a:p>
      </dsp:txBody>
      <dsp:txXfrm>
        <a:off x="452719" y="1379377"/>
        <a:ext cx="2179005" cy="2179005"/>
      </dsp:txXfrm>
    </dsp:sp>
    <dsp:sp modelId="{EB26CC24-15FA-47D9-A0BC-4BF2795DDB61}">
      <dsp:nvSpPr>
        <dsp:cNvPr id="0" name=""/>
        <dsp:cNvSpPr/>
      </dsp:nvSpPr>
      <dsp:spPr>
        <a:xfrm>
          <a:off x="2842821" y="492577"/>
          <a:ext cx="1920877" cy="1040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100" kern="1200"/>
        </a:p>
      </dsp:txBody>
      <dsp:txXfrm>
        <a:off x="2842821" y="700584"/>
        <a:ext cx="1608867" cy="624019"/>
      </dsp:txXfrm>
    </dsp:sp>
    <dsp:sp modelId="{D3B2558C-D38A-4444-B0B6-3CD942591FA4}">
      <dsp:nvSpPr>
        <dsp:cNvPr id="0" name=""/>
        <dsp:cNvSpPr/>
      </dsp:nvSpPr>
      <dsp:spPr>
        <a:xfrm>
          <a:off x="4632237" y="928090"/>
          <a:ext cx="3081579" cy="3081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700" kern="1200" dirty="0"/>
            <a:t>Chacun peut mettre fin à la médiation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700" kern="1200" dirty="0"/>
            <a:t>à tout moment</a:t>
          </a:r>
        </a:p>
      </dsp:txBody>
      <dsp:txXfrm>
        <a:off x="5083524" y="1379377"/>
        <a:ext cx="2179005" cy="2179005"/>
      </dsp:txXfrm>
    </dsp:sp>
    <dsp:sp modelId="{0EB8EFD1-B6AC-470B-A924-A57187438F12}">
      <dsp:nvSpPr>
        <dsp:cNvPr id="0" name=""/>
        <dsp:cNvSpPr/>
      </dsp:nvSpPr>
      <dsp:spPr>
        <a:xfrm rot="10800000">
          <a:off x="2951550" y="3405149"/>
          <a:ext cx="1920877" cy="1040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2100" kern="1200"/>
        </a:p>
      </dsp:txBody>
      <dsp:txXfrm rot="10800000">
        <a:off x="3263560" y="3613156"/>
        <a:ext cx="1608867" cy="6240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68354-1E61-4890-B42C-40086550D248}">
      <dsp:nvSpPr>
        <dsp:cNvPr id="0" name=""/>
        <dsp:cNvSpPr/>
      </dsp:nvSpPr>
      <dsp:spPr>
        <a:xfrm>
          <a:off x="346580" y="8296"/>
          <a:ext cx="2511319" cy="1506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QUI</a:t>
          </a:r>
          <a:endParaRPr lang="fr-BE" sz="3300" kern="1200" dirty="0"/>
        </a:p>
      </dsp:txBody>
      <dsp:txXfrm>
        <a:off x="346580" y="8296"/>
        <a:ext cx="2511319" cy="1506791"/>
      </dsp:txXfrm>
    </dsp:sp>
    <dsp:sp modelId="{AC90B0E4-1502-4B93-80AF-8BC833578981}">
      <dsp:nvSpPr>
        <dsp:cNvPr id="0" name=""/>
        <dsp:cNvSpPr/>
      </dsp:nvSpPr>
      <dsp:spPr>
        <a:xfrm>
          <a:off x="3205315" y="2645"/>
          <a:ext cx="2511319" cy="1506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POURQUOI</a:t>
          </a:r>
          <a:endParaRPr lang="fr-BE" sz="3300" kern="1200" dirty="0"/>
        </a:p>
      </dsp:txBody>
      <dsp:txXfrm>
        <a:off x="3205315" y="2645"/>
        <a:ext cx="2511319" cy="1506791"/>
      </dsp:txXfrm>
    </dsp:sp>
    <dsp:sp modelId="{3295A39D-A2C6-4F30-9155-4233A06AEB53}">
      <dsp:nvSpPr>
        <dsp:cNvPr id="0" name=""/>
        <dsp:cNvSpPr/>
      </dsp:nvSpPr>
      <dsp:spPr>
        <a:xfrm>
          <a:off x="442864" y="1760569"/>
          <a:ext cx="2511319" cy="1506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SANCTION</a:t>
          </a:r>
          <a:endParaRPr lang="fr-BE" sz="3300" kern="1200" dirty="0"/>
        </a:p>
      </dsp:txBody>
      <dsp:txXfrm>
        <a:off x="442864" y="1760569"/>
        <a:ext cx="2511319" cy="1506791"/>
      </dsp:txXfrm>
    </dsp:sp>
    <dsp:sp modelId="{96491311-AFAC-4B51-B63C-C2BA30295F5D}">
      <dsp:nvSpPr>
        <dsp:cNvPr id="0" name=""/>
        <dsp:cNvSpPr/>
      </dsp:nvSpPr>
      <dsp:spPr>
        <a:xfrm>
          <a:off x="3205315" y="1760569"/>
          <a:ext cx="2511319" cy="1506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EXCEPTION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458bis CP</a:t>
          </a:r>
          <a:endParaRPr lang="fr-BE" sz="3300" kern="1200" dirty="0"/>
        </a:p>
      </dsp:txBody>
      <dsp:txXfrm>
        <a:off x="3205315" y="1760569"/>
        <a:ext cx="2511319" cy="1506791"/>
      </dsp:txXfrm>
    </dsp:sp>
    <dsp:sp modelId="{7D750AB7-C0FF-41AD-B64E-EBDDB7F08CFB}">
      <dsp:nvSpPr>
        <dsp:cNvPr id="0" name=""/>
        <dsp:cNvSpPr/>
      </dsp:nvSpPr>
      <dsp:spPr>
        <a:xfrm>
          <a:off x="1824090" y="3518493"/>
          <a:ext cx="2511319" cy="1506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Secret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partagé</a:t>
          </a:r>
          <a:endParaRPr lang="fr-BE" sz="3300" kern="1200" dirty="0"/>
        </a:p>
      </dsp:txBody>
      <dsp:txXfrm>
        <a:off x="1824090" y="3518493"/>
        <a:ext cx="2511319" cy="15067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200FA-9F46-4136-9F7F-3DF8C8DA4198}">
      <dsp:nvSpPr>
        <dsp:cNvPr id="0" name=""/>
        <dsp:cNvSpPr/>
      </dsp:nvSpPr>
      <dsp:spPr>
        <a:xfrm>
          <a:off x="2381392" y="623666"/>
          <a:ext cx="4167896" cy="4167896"/>
        </a:xfrm>
        <a:prstGeom prst="blockArc">
          <a:avLst>
            <a:gd name="adj1" fmla="val 10799112"/>
            <a:gd name="adj2" fmla="val 16278147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F385D-BDB0-4BD9-8E1E-CFEDDBA3C110}">
      <dsp:nvSpPr>
        <dsp:cNvPr id="0" name=""/>
        <dsp:cNvSpPr/>
      </dsp:nvSpPr>
      <dsp:spPr>
        <a:xfrm>
          <a:off x="2381389" y="627649"/>
          <a:ext cx="4167896" cy="4167896"/>
        </a:xfrm>
        <a:prstGeom prst="blockArc">
          <a:avLst>
            <a:gd name="adj1" fmla="val 5339499"/>
            <a:gd name="adj2" fmla="val 10805838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9B267-03B3-471F-B7BA-8B659648EC7C}">
      <dsp:nvSpPr>
        <dsp:cNvPr id="0" name=""/>
        <dsp:cNvSpPr/>
      </dsp:nvSpPr>
      <dsp:spPr>
        <a:xfrm>
          <a:off x="2427663" y="627360"/>
          <a:ext cx="4167896" cy="4167896"/>
        </a:xfrm>
        <a:prstGeom prst="blockArc">
          <a:avLst>
            <a:gd name="adj1" fmla="val 21594649"/>
            <a:gd name="adj2" fmla="val 5417651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8471C-67DB-4628-872B-3AD8F9C53FF2}">
      <dsp:nvSpPr>
        <dsp:cNvPr id="0" name=""/>
        <dsp:cNvSpPr/>
      </dsp:nvSpPr>
      <dsp:spPr>
        <a:xfrm>
          <a:off x="2427661" y="624192"/>
          <a:ext cx="4167896" cy="4167896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453B1-0F59-487E-BDCC-310818613CEE}">
      <dsp:nvSpPr>
        <dsp:cNvPr id="0" name=""/>
        <dsp:cNvSpPr/>
      </dsp:nvSpPr>
      <dsp:spPr>
        <a:xfrm>
          <a:off x="3551887" y="1748418"/>
          <a:ext cx="1919445" cy="1919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rgbClr val="FFC000"/>
              </a:solidFill>
            </a:rPr>
            <a:t>ACCORD SUR MESURE</a:t>
          </a:r>
          <a:endParaRPr lang="fr-BE" sz="2400" kern="1200" dirty="0">
            <a:solidFill>
              <a:srgbClr val="FFC000"/>
            </a:solidFill>
          </a:endParaRPr>
        </a:p>
      </dsp:txBody>
      <dsp:txXfrm>
        <a:off x="3832983" y="2029514"/>
        <a:ext cx="1357253" cy="1357253"/>
      </dsp:txXfrm>
    </dsp:sp>
    <dsp:sp modelId="{28940760-A461-4B77-84C4-0712D5DCB34D}">
      <dsp:nvSpPr>
        <dsp:cNvPr id="0" name=""/>
        <dsp:cNvSpPr/>
      </dsp:nvSpPr>
      <dsp:spPr>
        <a:xfrm>
          <a:off x="2828158" y="3141"/>
          <a:ext cx="3366903" cy="13388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QUI LE REDIGE?</a:t>
          </a:r>
          <a:endParaRPr lang="fr-BE" sz="2300" kern="1200" dirty="0"/>
        </a:p>
      </dsp:txBody>
      <dsp:txXfrm>
        <a:off x="3321230" y="199210"/>
        <a:ext cx="2380759" cy="946704"/>
      </dsp:txXfrm>
    </dsp:sp>
    <dsp:sp modelId="{4B0D76CF-E9ED-404E-9072-D7D5EC7BCB4B}">
      <dsp:nvSpPr>
        <dsp:cNvPr id="0" name=""/>
        <dsp:cNvSpPr/>
      </dsp:nvSpPr>
      <dsp:spPr>
        <a:xfrm>
          <a:off x="5227425" y="1302252"/>
          <a:ext cx="2639525" cy="28117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VALEUR</a:t>
          </a:r>
          <a:endParaRPr lang="fr-BE" sz="2400" kern="1200" dirty="0"/>
        </a:p>
      </dsp:txBody>
      <dsp:txXfrm>
        <a:off x="5613974" y="1714027"/>
        <a:ext cx="1866427" cy="1988226"/>
      </dsp:txXfrm>
    </dsp:sp>
    <dsp:sp modelId="{0FF8AD4E-D459-4BBA-8E9E-44097240304B}">
      <dsp:nvSpPr>
        <dsp:cNvPr id="0" name=""/>
        <dsp:cNvSpPr/>
      </dsp:nvSpPr>
      <dsp:spPr>
        <a:xfrm>
          <a:off x="2983228" y="4075055"/>
          <a:ext cx="3035864" cy="1343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CONTENU</a:t>
          </a:r>
          <a:endParaRPr lang="fr-BE" sz="2300" kern="1200" dirty="0"/>
        </a:p>
      </dsp:txBody>
      <dsp:txXfrm>
        <a:off x="3427820" y="4271822"/>
        <a:ext cx="2146680" cy="950077"/>
      </dsp:txXfrm>
    </dsp:sp>
    <dsp:sp modelId="{17A0BA08-37BF-4F03-B5E7-506F896326FB}">
      <dsp:nvSpPr>
        <dsp:cNvPr id="0" name=""/>
        <dsp:cNvSpPr/>
      </dsp:nvSpPr>
      <dsp:spPr>
        <a:xfrm>
          <a:off x="1218080" y="1222240"/>
          <a:ext cx="2423365" cy="2971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LIMITES</a:t>
          </a:r>
          <a:endParaRPr lang="fr-BE" sz="2300" kern="1200" dirty="0"/>
        </a:p>
      </dsp:txBody>
      <dsp:txXfrm>
        <a:off x="1572974" y="1657450"/>
        <a:ext cx="1713577" cy="2101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2E95C-8B3D-4B50-839E-34D66E7C2C12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7F1F7D-8192-42A5-8B5E-72F21160973A}">
      <dsp:nvSpPr>
        <dsp:cNvPr id="0" name=""/>
        <dsp:cNvSpPr/>
      </dsp:nvSpPr>
      <dsp:spPr>
        <a:xfrm>
          <a:off x="3657599" y="544777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900" kern="1200" dirty="0"/>
            <a:t>Les avocats</a:t>
          </a:r>
          <a:endParaRPr lang="fr-BE" sz="4900" kern="1200" dirty="0"/>
        </a:p>
      </dsp:txBody>
      <dsp:txXfrm>
        <a:off x="3720215" y="607393"/>
        <a:ext cx="3396901" cy="1157468"/>
      </dsp:txXfrm>
    </dsp:sp>
    <dsp:sp modelId="{1B158CE2-98C7-4476-AB97-03FD32768474}">
      <dsp:nvSpPr>
        <dsp:cNvPr id="0" name=""/>
        <dsp:cNvSpPr/>
      </dsp:nvSpPr>
      <dsp:spPr>
        <a:xfrm>
          <a:off x="3657599" y="1987814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900" kern="1200" dirty="0"/>
            <a:t>Les conseils</a:t>
          </a:r>
          <a:endParaRPr lang="fr-BE" sz="4900" kern="1200" dirty="0"/>
        </a:p>
      </dsp:txBody>
      <dsp:txXfrm>
        <a:off x="3720215" y="2050430"/>
        <a:ext cx="3396901" cy="1157468"/>
      </dsp:txXfrm>
    </dsp:sp>
    <dsp:sp modelId="{FE2F6F2D-E0F3-4DD2-AA0F-187AE9861BCE}">
      <dsp:nvSpPr>
        <dsp:cNvPr id="0" name=""/>
        <dsp:cNvSpPr/>
      </dsp:nvSpPr>
      <dsp:spPr>
        <a:xfrm>
          <a:off x="3657599" y="3430852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900" kern="1200" dirty="0"/>
            <a:t>Les experts</a:t>
          </a:r>
          <a:endParaRPr lang="fr-BE" sz="4900" kern="1200" dirty="0"/>
        </a:p>
      </dsp:txBody>
      <dsp:txXfrm>
        <a:off x="3720215" y="3493468"/>
        <a:ext cx="3396901" cy="115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C63FDB9-6A71-499E-BE42-4336D9129E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618E8E-6318-4325-811D-E65C8B6F54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6DAF3-902A-47B0-9489-B1E6C464067C}" type="datetimeFigureOut">
              <a:rPr lang="fr-BE" smtClean="0"/>
              <a:t>06-10-22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E7315D-8651-422E-B917-2BF18D8E7E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BFBB3C-62D4-46EF-B048-D04DE7D588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5842-956A-41E6-B5D2-516981C1C9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64811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C6A61-8CE8-4DAA-8D21-857FDAA54F55}" type="datetimeFigureOut">
              <a:rPr lang="fr-BE" smtClean="0"/>
              <a:t>06-10-22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E2BE5-A333-4CD6-B0E0-A1BB0A402D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666606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E2BE5-A333-4CD6-B0E0-A1BB0A402DD1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860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E2BE5-A333-4CD6-B0E0-A1BB0A402DD1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8042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E2BE5-A333-4CD6-B0E0-A1BB0A402DD1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7389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0" i="0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La pyramide de Maslow, appelée aussi </a:t>
            </a:r>
            <a:r>
              <a:rPr lang="fr-BE" b="1" i="0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la pyramide des besoins</a:t>
            </a:r>
            <a:r>
              <a:rPr lang="fr-BE" b="0" i="0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 est une représentation graphique pyramidale qui définit</a:t>
            </a:r>
            <a:r>
              <a:rPr lang="fr-BE" b="1" i="0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 la hiérarchie des besoins</a:t>
            </a:r>
            <a:r>
              <a:rPr lang="fr-BE" b="0" i="0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 d’un individu</a:t>
            </a:r>
          </a:p>
          <a:p>
            <a:r>
              <a:rPr lang="fr-BE" dirty="0"/>
              <a:t>https://visionstrategique.com/la-pyramide-de-maslow-pourquoi-et-comment-l-utiliser-par-mohamed-ali-bouharb/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E2BE5-A333-4CD6-B0E0-A1BB0A402DD1}" type="slidenum">
              <a:rPr lang="fr-BE" smtClean="0"/>
              <a:t>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8BFC36-AC5A-4487-8AAA-507619A337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9717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E2BE5-A333-4CD6-B0E0-A1BB0A402DD1}" type="slidenum">
              <a:rPr lang="fr-BE" smtClean="0"/>
              <a:t>39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6071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C84BC5E9-BE39-4806-8C28-DB1035403238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F841-EDE4-4797-A017-8DEF3F3991A4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76F66-3096-4D8D-B388-36B47745664C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F480-2D0E-473A-A5B8-4450E78837C2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A12E2D30-32E9-4E19-A2D6-EA54BC8023EE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FC5D-5F56-4D2C-B73F-6E1B857E5039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CCF3-BC24-4904-BE6D-29B0D6C872F7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7FA8-D091-4770-ADA6-E064A932E75B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6BEC1-C9AD-4B3C-9BD2-92237CB4F9AE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18C1-D982-4E9B-904D-5312B1CB1AFF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5BF8-E361-4FAF-90B6-80E6199F9F31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E45174-0D84-4086-AFE1-17F3BC611B64}" type="datetime1">
              <a:rPr lang="en-US" smtClean="0"/>
              <a:t>10/6/2022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zoIvPNE_Vk" TargetMode="External"/><Relationship Id="rId2" Type="http://schemas.openxmlformats.org/officeDocument/2006/relationships/hyperlink" Target="https://www.youtube.com/watch?list=RDCMUCvhsiQGy_zcNCiSbeXEjhLg&amp;v=1Evwgu369Jw&amp;feature=emb_rel_en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902ED-9975-4CEC-9CC7-93B79F41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714102"/>
            <a:ext cx="9558067" cy="2926081"/>
          </a:xfrm>
        </p:spPr>
        <p:txBody>
          <a:bodyPr>
            <a:noAutofit/>
          </a:bodyPr>
          <a:lstStyle/>
          <a:p>
            <a:pPr algn="ctr"/>
            <a:r>
              <a:rPr lang="fr-BE" sz="4800" dirty="0"/>
              <a:t>Outils de communication dans une approche juridique</a:t>
            </a:r>
            <a:br>
              <a:rPr lang="fr-BE" sz="4800" dirty="0"/>
            </a:br>
            <a:br>
              <a:rPr lang="fr-BE" sz="4800" dirty="0"/>
            </a:br>
            <a:br>
              <a:rPr lang="fr-BE" sz="4800" dirty="0"/>
            </a:br>
            <a:br>
              <a:rPr lang="fr-BE" sz="4400" dirty="0"/>
            </a:br>
            <a:endParaRPr lang="fr-BE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DB77B7-87C1-488E-B3FF-E1791678B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dirty="0"/>
              <a:t>Séminaire Bac droit </a:t>
            </a:r>
            <a:r>
              <a:rPr lang="fr-BE"/>
              <a:t>HELMO 2022/2023</a:t>
            </a:r>
            <a:endParaRPr lang="fr-BE" dirty="0"/>
          </a:p>
          <a:p>
            <a:r>
              <a:rPr lang="fr-BE" sz="2500" dirty="0"/>
              <a:t>Isabelle TASSET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EDB77B7-87C1-488E-B3FF-E1791678B082}"/>
              </a:ext>
            </a:extLst>
          </p:cNvPr>
          <p:cNvSpPr txBox="1">
            <a:spLocks/>
          </p:cNvSpPr>
          <p:nvPr/>
        </p:nvSpPr>
        <p:spPr>
          <a:xfrm>
            <a:off x="1568994" y="3857897"/>
            <a:ext cx="9144000" cy="94923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fr-BE" sz="4400" dirty="0"/>
              <a:t>LA MÉDIATION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10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62AED-2B3A-45E7-BA2D-02149ED1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III. LE PROCESSUS DE MÉDIATION (suite)</a:t>
            </a:r>
            <a:endParaRPr lang="fr-BE" sz="1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82EF4F-B5A8-499E-B5A0-52E63F38DB0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/>
              <a:t>Les quatre phases: </a:t>
            </a:r>
          </a:p>
          <a:p>
            <a:endParaRPr lang="fr-BE" dirty="0"/>
          </a:p>
          <a:p>
            <a:pPr marL="731520" lvl="1" indent="-457200">
              <a:buFont typeface="+mj-lt"/>
              <a:buAutoNum type="arabicPeriod"/>
            </a:pPr>
            <a:r>
              <a:rPr lang="fr-BE" dirty="0"/>
              <a:t>Phase 1 : Les faits</a:t>
            </a:r>
          </a:p>
          <a:p>
            <a:pPr marL="731520" lvl="1" indent="-457200">
              <a:buFont typeface="+mj-lt"/>
              <a:buAutoNum type="arabicPeriod"/>
            </a:pPr>
            <a:endParaRPr lang="fr-BE" dirty="0"/>
          </a:p>
          <a:p>
            <a:pPr marL="731520" lvl="1" indent="-457200">
              <a:buFont typeface="+mj-lt"/>
              <a:buAutoNum type="arabicPeriod"/>
            </a:pPr>
            <a:r>
              <a:rPr lang="fr-BE" dirty="0"/>
              <a:t>Phase 2 : Les besoins et les attentes (intérêts)</a:t>
            </a:r>
          </a:p>
          <a:p>
            <a:pPr marL="1051560" lvl="2" indent="-457200">
              <a:buFont typeface="+mj-lt"/>
              <a:buAutoNum type="arabicPeriod"/>
            </a:pPr>
            <a:endParaRPr lang="fr-BE" dirty="0"/>
          </a:p>
          <a:p>
            <a:pPr marL="1051560" lvl="2" indent="-457200">
              <a:buFont typeface="+mj-lt"/>
              <a:buAutoNum type="arabicPeriod"/>
            </a:pPr>
            <a:r>
              <a:rPr lang="fr-BE" dirty="0"/>
              <a:t> + Le point de catharsis </a:t>
            </a:r>
          </a:p>
          <a:p>
            <a:pPr marL="731520" lvl="1" indent="-457200">
              <a:buFont typeface="+mj-lt"/>
              <a:buAutoNum type="arabicPeriod"/>
            </a:pPr>
            <a:endParaRPr lang="fr-BE" dirty="0"/>
          </a:p>
          <a:p>
            <a:pPr marL="731520" lvl="1" indent="-457200">
              <a:buFont typeface="+mj-lt"/>
              <a:buAutoNum type="arabicPeriod"/>
            </a:pPr>
            <a:r>
              <a:rPr lang="fr-BE" dirty="0"/>
              <a:t>Phase 3 : Les pistes de solution</a:t>
            </a:r>
          </a:p>
          <a:p>
            <a:pPr marL="731520" lvl="1" indent="-457200">
              <a:buFont typeface="+mj-lt"/>
              <a:buAutoNum type="arabicPeriod"/>
            </a:pPr>
            <a:endParaRPr lang="fr-BE" dirty="0"/>
          </a:p>
          <a:p>
            <a:pPr marL="731520" lvl="1" indent="-457200">
              <a:buFont typeface="+mj-lt"/>
              <a:buAutoNum type="arabicPeriod"/>
            </a:pPr>
            <a:r>
              <a:rPr lang="fr-BE" dirty="0"/>
              <a:t>Phase 4 : L’accord de médiation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158EC3-5E8D-42D9-AED6-DAD9276A3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36BCF8FC-6E5B-41BB-854A-82D2C9F4EBAE}"/>
              </a:ext>
            </a:extLst>
          </p:cNvPr>
          <p:cNvSpPr/>
          <p:nvPr/>
        </p:nvSpPr>
        <p:spPr>
          <a:xfrm>
            <a:off x="292608" y="21657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>
              <a:highlight>
                <a:srgbClr val="FFFF00"/>
              </a:highlight>
            </a:endParaRP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8EAF9565-00E2-45C8-A7DC-1C5EE022F8D5}"/>
              </a:ext>
            </a:extLst>
          </p:cNvPr>
          <p:cNvSpPr/>
          <p:nvPr/>
        </p:nvSpPr>
        <p:spPr>
          <a:xfrm>
            <a:off x="292608" y="296710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F7A0119B-C91C-4790-80C3-C2949B5F49CC}"/>
              </a:ext>
            </a:extLst>
          </p:cNvPr>
          <p:cNvSpPr/>
          <p:nvPr/>
        </p:nvSpPr>
        <p:spPr>
          <a:xfrm>
            <a:off x="292608" y="456984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DED067DD-CCD7-4AA3-BD57-3ADB9A111F00}"/>
              </a:ext>
            </a:extLst>
          </p:cNvPr>
          <p:cNvSpPr/>
          <p:nvPr/>
        </p:nvSpPr>
        <p:spPr>
          <a:xfrm>
            <a:off x="294894" y="5396484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1877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5CFF1A-04CD-46DC-B246-1BFC8A79B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Phase 1: les faits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D00BE8-AF10-4046-9ECD-9772590DC3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0485" y="1339702"/>
            <a:ext cx="10374370" cy="4821068"/>
          </a:xfrm>
        </p:spPr>
        <p:txBody>
          <a:bodyPr>
            <a:normAutofit/>
          </a:bodyPr>
          <a:lstStyle/>
          <a:p>
            <a:pPr lvl="1"/>
            <a:endParaRPr lang="fr-BE" dirty="0"/>
          </a:p>
          <a:p>
            <a:pPr lvl="1"/>
            <a:r>
              <a:rPr lang="fr-BE" dirty="0"/>
              <a:t>Le médiateur maitrise les règles de communication</a:t>
            </a:r>
          </a:p>
          <a:p>
            <a:pPr lvl="2"/>
            <a:r>
              <a:rPr lang="fr-BE" dirty="0"/>
              <a:t>Respect de l’autre</a:t>
            </a:r>
          </a:p>
          <a:p>
            <a:pPr lvl="2"/>
            <a:r>
              <a:rPr lang="fr-BE" dirty="0"/>
              <a:t>Bienveillance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Il identifie le ressenti de chacun,</a:t>
            </a:r>
          </a:p>
          <a:p>
            <a:pPr lvl="2"/>
            <a:r>
              <a:rPr lang="fr-BE" dirty="0"/>
              <a:t>Ecoute attentive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Il fait preuve d’empathie</a:t>
            </a:r>
          </a:p>
          <a:p>
            <a:pPr lvl="1"/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2CD94B-2159-4DFA-8823-FD140808E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</p:spTree>
    <p:extLst>
      <p:ext uri="{BB962C8B-B14F-4D97-AF65-F5344CB8AC3E}">
        <p14:creationId xmlns:p14="http://schemas.microsoft.com/office/powerpoint/2010/main" val="645429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965C6-99F6-467A-B53B-DB8C2083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BE" dirty="0"/>
            </a:br>
            <a:r>
              <a:rPr lang="fr-BE" dirty="0"/>
              <a:t>Phase 1: les faits</a:t>
            </a:r>
            <a:endParaRPr lang="fr-BE" sz="22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C86F3AD-840D-4533-A94D-318F46904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pic>
        <p:nvPicPr>
          <p:cNvPr id="2052" name="Picture 4" descr="https://media-exp1.licdn.com/dms/image/sync/C4E27AQHgY5iIBH4ISw/articleshare-shrink_800/0/1630149851140?e=1632499200&amp;v=beta&amp;t=LHH1c7BTfpVA-rKLrNm5rPxHZIvSMXfkhktyMj_vuHI">
            <a:extLst>
              <a:ext uri="{FF2B5EF4-FFF2-40B4-BE49-F238E27FC236}">
                <a16:creationId xmlns:a16="http://schemas.microsoft.com/office/drawing/2014/main" id="{1850CCF6-0968-4E66-9C3E-A2E62C121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2792789"/>
            <a:ext cx="5756910" cy="344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CAE596F-D8F4-482E-90B7-C7CFAA049887}"/>
              </a:ext>
            </a:extLst>
          </p:cNvPr>
          <p:cNvSpPr txBox="1"/>
          <p:nvPr/>
        </p:nvSpPr>
        <p:spPr>
          <a:xfrm>
            <a:off x="410464" y="148535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Qu’est ce que l’</a:t>
            </a:r>
            <a:r>
              <a:rPr lang="fr-BE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empathie</a:t>
            </a:r>
            <a:r>
              <a:rPr lang="fr-BE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173619-7CEC-43FC-B41A-676ECE1F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46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71B3BF-4061-432A-B9D1-A88BE2CE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i="1" dirty="0"/>
              <a:t>  </a:t>
            </a:r>
            <a:r>
              <a:rPr lang="fr-BE" sz="2200" dirty="0"/>
              <a:t>Qu’est ce que l’empathie? (suite)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72BA69F-D08D-4A7E-A1D0-D3DF2D7E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8B74896-EBC6-4637-A90F-3AADD15083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BE" dirty="0">
              <a:solidFill>
                <a:srgbClr val="555555"/>
              </a:solidFill>
              <a:latin typeface="Roboto"/>
            </a:endParaRPr>
          </a:p>
          <a:p>
            <a:pPr lvl="1"/>
            <a:r>
              <a:rPr lang="fr-BE" dirty="0">
                <a:highlight>
                  <a:srgbClr val="FFFF00"/>
                </a:highlight>
                <a:hlinkClick r:id="rId2"/>
              </a:rPr>
              <a:t>ttps://www.youtube.com/watch?list=RDCMUCvhsiQGy_zcNCiSbeXEjhLg&amp;v=1Evwgu369Jw&amp;feature=emb_rel_end</a:t>
            </a:r>
            <a:endParaRPr lang="fr-BE" dirty="0">
              <a:highlight>
                <a:srgbClr val="FFFF00"/>
              </a:highlight>
            </a:endParaRPr>
          </a:p>
          <a:p>
            <a:pPr lvl="1"/>
            <a:endParaRPr lang="fr-BE" dirty="0">
              <a:highlight>
                <a:srgbClr val="FFFF00"/>
              </a:highlight>
            </a:endParaRPr>
          </a:p>
          <a:p>
            <a:pPr lvl="1"/>
            <a:r>
              <a:rPr lang="fr-BE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https://www.youtube.com/watch?v=UzoIvPNE_Vk</a:t>
            </a:r>
            <a:endParaRPr lang="fr-BE" dirty="0">
              <a:solidFill>
                <a:srgbClr val="FF0000"/>
              </a:solidFill>
            </a:endParaRPr>
          </a:p>
          <a:p>
            <a:pPr lvl="1"/>
            <a:endParaRPr lang="fr-BE" dirty="0">
              <a:highlight>
                <a:srgbClr val="FFFF00"/>
              </a:highlight>
            </a:endParaRPr>
          </a:p>
          <a:p>
            <a:endParaRPr lang="fr-BE" dirty="0">
              <a:solidFill>
                <a:srgbClr val="555555"/>
              </a:solidFill>
              <a:latin typeface="Roboto"/>
            </a:endParaRPr>
          </a:p>
          <a:p>
            <a:endParaRPr lang="fr-BE" dirty="0">
              <a:solidFill>
                <a:srgbClr val="555555"/>
              </a:solidFill>
              <a:latin typeface="Roboto"/>
            </a:endParaRPr>
          </a:p>
          <a:p>
            <a:endParaRPr lang="fr-BE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2FCE28-3102-4AC1-BBC2-720D0602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Isabelle TASSET</a:t>
            </a:r>
          </a:p>
        </p:txBody>
      </p:sp>
    </p:spTree>
    <p:extLst>
      <p:ext uri="{BB962C8B-B14F-4D97-AF65-F5344CB8AC3E}">
        <p14:creationId xmlns:p14="http://schemas.microsoft.com/office/powerpoint/2010/main" val="2060838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88E77E-640C-4CDA-9985-24352E36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2400" dirty="0"/>
              <a:t>Qu’est ce que l’empathie? suite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7E4493D-0074-4CBE-A3F3-7B645BCA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3D6BA5-AFA6-484C-B131-3F3AE3FF81B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Que retenir? </a:t>
            </a:r>
          </a:p>
          <a:p>
            <a:pPr marL="0" indent="0">
              <a:buNone/>
            </a:pPr>
            <a:endParaRPr lang="fr-BE" dirty="0"/>
          </a:p>
          <a:p>
            <a:endParaRPr lang="fr-BE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AB38FE-F438-469A-9256-7CC3A730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D2594761-6BEC-4F8E-9128-E234720656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7598742"/>
              </p:ext>
            </p:extLst>
          </p:nvPr>
        </p:nvGraphicFramePr>
        <p:xfrm>
          <a:off x="2032000" y="2377440"/>
          <a:ext cx="8128000" cy="3760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440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960C6A2-DA8F-492F-BA03-F83C10AC3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908" y="3520539"/>
            <a:ext cx="7889697" cy="261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B908A83-C293-4CED-BDCB-CA666674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Phase 1: les faits suite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6A710A9-1F8F-4CD4-B201-44525F98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14C08-6B61-4986-886B-64798695A2DE}"/>
              </a:ext>
            </a:extLst>
          </p:cNvPr>
          <p:cNvSpPr/>
          <p:nvPr/>
        </p:nvSpPr>
        <p:spPr>
          <a:xfrm>
            <a:off x="174395" y="1300375"/>
            <a:ext cx="883291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2400" b="1" dirty="0">
                <a:latin typeface="+mj-lt"/>
              </a:rPr>
              <a:t>Utilité:</a:t>
            </a:r>
          </a:p>
          <a:p>
            <a:pPr lvl="1"/>
            <a:endParaRPr lang="fr-BE" sz="24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2000" dirty="0">
                <a:latin typeface="+mj-lt"/>
              </a:rPr>
              <a:t>Distinguer les personnes de leurs problèmes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fr-BE" sz="20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2000" dirty="0">
                <a:latin typeface="+mj-lt"/>
              </a:rPr>
              <a:t>Objectiver la situation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fr-BE" sz="20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2000" dirty="0">
                <a:latin typeface="+mj-lt"/>
              </a:rPr>
              <a:t>Cerner l’escalade du conflit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fr-BE" sz="20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2000" dirty="0">
                <a:latin typeface="+mj-lt"/>
              </a:rPr>
              <a:t>Préparer une négociation raisonnée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6000217-5AFA-467D-BF89-53C79D0C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61844" y="6492240"/>
            <a:ext cx="467360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45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234772-82B4-42FF-B008-1BA177CC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Phase 1: les faits suite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43A66FD-7586-45AB-B465-F63BD98F1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2" descr="La médiation - Psychologue Patricia Volvert">
            <a:extLst>
              <a:ext uri="{FF2B5EF4-FFF2-40B4-BE49-F238E27FC236}">
                <a16:creationId xmlns:a16="http://schemas.microsoft.com/office/drawing/2014/main" id="{7CDC4ED6-674B-4FF5-9C07-861336DC5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068" y="2981698"/>
            <a:ext cx="5567460" cy="328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853668-0D2A-41DD-A440-E15CF4204150}"/>
              </a:ext>
            </a:extLst>
          </p:cNvPr>
          <p:cNvSpPr/>
          <p:nvPr/>
        </p:nvSpPr>
        <p:spPr>
          <a:xfrm>
            <a:off x="154075" y="1400629"/>
            <a:ext cx="88329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2400" b="1" dirty="0">
                <a:latin typeface="+mj-lt"/>
              </a:rPr>
              <a:t>Objectif</a:t>
            </a:r>
            <a:r>
              <a:rPr lang="fr-BE" sz="2400" dirty="0">
                <a:latin typeface="+mj-lt"/>
              </a:rPr>
              <a:t> (conclusion) </a:t>
            </a:r>
          </a:p>
          <a:p>
            <a:pPr lvl="1"/>
            <a:endParaRPr lang="fr-BE" sz="36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2000" dirty="0">
                <a:latin typeface="+mj-lt"/>
              </a:rPr>
              <a:t>Reconstituer le puzzle de la relation en prenant du recul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77D78CB-E284-4933-B0D2-65A6AE53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05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1DAEB5-836D-457D-9CC1-25EFC119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Phase 2 : les besoins et les attentes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880807-1B3B-4075-BAD3-E433C5B7924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418590"/>
            <a:ext cx="10972800" cy="4937760"/>
          </a:xfrm>
        </p:spPr>
        <p:txBody>
          <a:bodyPr>
            <a:normAutofit/>
          </a:bodyPr>
          <a:lstStyle/>
          <a:p>
            <a:endParaRPr lang="fr-BE" dirty="0"/>
          </a:p>
          <a:p>
            <a:r>
              <a:rPr lang="fr-BE" dirty="0"/>
              <a:t>Dégager les besoins et les attentes des parties (</a:t>
            </a:r>
            <a:r>
              <a:rPr lang="fr-BE" dirty="0" err="1"/>
              <a:t>cfr</a:t>
            </a:r>
            <a:r>
              <a:rPr lang="fr-BE" dirty="0"/>
              <a:t> iceberg),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			Symptôme d’un manque, une exigence à satisfaire,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fr-BE" dirty="0"/>
              <a:t>			Ce que l’on désire concrètement pour satisfaire le besoin</a:t>
            </a:r>
          </a:p>
          <a:p>
            <a:pPr marL="0" indent="0">
              <a:buNone/>
            </a:pPr>
            <a:r>
              <a:rPr lang="fr-BE" dirty="0"/>
              <a:t>	</a:t>
            </a:r>
          </a:p>
          <a:p>
            <a:pPr marL="0" indent="0">
              <a:buNone/>
            </a:pPr>
            <a:endParaRPr lang="fr-BE" sz="2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C70160-EC92-40A3-8E7E-13776B7AE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6008D89-487E-4BA3-BF65-FFE3172D9E88}"/>
              </a:ext>
            </a:extLst>
          </p:cNvPr>
          <p:cNvSpPr/>
          <p:nvPr/>
        </p:nvSpPr>
        <p:spPr>
          <a:xfrm>
            <a:off x="1348740" y="2491740"/>
            <a:ext cx="1937385" cy="1118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 </a:t>
            </a:r>
            <a:r>
              <a:rPr lang="fr-BE" sz="2400" dirty="0"/>
              <a:t>besoin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B455929-A4EC-44CE-9B2F-C6667A7DF7EE}"/>
              </a:ext>
            </a:extLst>
          </p:cNvPr>
          <p:cNvSpPr/>
          <p:nvPr/>
        </p:nvSpPr>
        <p:spPr>
          <a:xfrm>
            <a:off x="609600" y="4091940"/>
            <a:ext cx="41910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019016A-8364-4DA2-A603-9AF57BC3D79A}"/>
              </a:ext>
            </a:extLst>
          </p:cNvPr>
          <p:cNvSpPr/>
          <p:nvPr/>
        </p:nvSpPr>
        <p:spPr>
          <a:xfrm>
            <a:off x="1348740" y="3886200"/>
            <a:ext cx="1937385" cy="1211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/>
              <a:t>attente</a:t>
            </a:r>
          </a:p>
        </p:txBody>
      </p:sp>
    </p:spTree>
    <p:extLst>
      <p:ext uri="{BB962C8B-B14F-4D97-AF65-F5344CB8AC3E}">
        <p14:creationId xmlns:p14="http://schemas.microsoft.com/office/powerpoint/2010/main" val="2861596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CEAB12-C794-484B-9754-DE245CA9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Phase 2 les besoins les attentes suite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31AE39-42D2-443F-9E93-EC422BE6D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98FB81-C80C-4896-B99C-310C2179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C163384-7064-4DB4-8AB8-89543223808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r-BE" b="1" dirty="0"/>
          </a:p>
          <a:p>
            <a:pPr marL="0" indent="0">
              <a:buNone/>
            </a:pPr>
            <a:r>
              <a:rPr lang="fr-BE" b="1" dirty="0"/>
              <a:t>Comment les identifier? 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En maitrisant les outils de communication,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b="1" dirty="0"/>
              <a:t>Pourquoi les identifier? 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Des b</a:t>
            </a:r>
            <a:r>
              <a:rPr lang="fr-BE" sz="2400" dirty="0"/>
              <a:t>esoins et souhaits bien identifiés sont le gage de réussite du processus ( principe de base de la négociation raisonnée),</a:t>
            </a:r>
          </a:p>
        </p:txBody>
      </p:sp>
    </p:spTree>
    <p:extLst>
      <p:ext uri="{BB962C8B-B14F-4D97-AF65-F5344CB8AC3E}">
        <p14:creationId xmlns:p14="http://schemas.microsoft.com/office/powerpoint/2010/main" val="1326849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282032-4D27-4504-98DB-98A115EA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Besoins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1599908-38C3-4B0E-9BE4-F9E8C35FC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  <p:pic>
        <p:nvPicPr>
          <p:cNvPr id="2050" name="Picture 2" descr="Comment prendre soin de soi avec les 14 besoins fondamentaux de Virginia  Henderson ? - Habitudes Zen">
            <a:extLst>
              <a:ext uri="{FF2B5EF4-FFF2-40B4-BE49-F238E27FC236}">
                <a16:creationId xmlns:a16="http://schemas.microsoft.com/office/drawing/2014/main" id="{CC3A1852-9320-49CA-B81C-1E12031D9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291" y="467436"/>
            <a:ext cx="7182178" cy="557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C8551B-F5F9-4AFF-9120-A1BFE3844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8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Plan de la séance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/>
          </a:p>
          <a:p>
            <a:pPr marL="571500" indent="-571500">
              <a:buFont typeface="+mj-lt"/>
              <a:buAutoNum type="romanUcPeriod"/>
            </a:pPr>
            <a:r>
              <a:rPr lang="fr-BE" dirty="0"/>
              <a:t>Le concept de médiation</a:t>
            </a:r>
          </a:p>
          <a:p>
            <a:pPr marL="571500" indent="-571500">
              <a:buFont typeface="+mj-lt"/>
              <a:buAutoNum type="romanUcPeriod"/>
            </a:pPr>
            <a:endParaRPr lang="fr-BE" dirty="0"/>
          </a:p>
          <a:p>
            <a:pPr marL="571500" indent="-571500">
              <a:buFont typeface="+mj-lt"/>
              <a:buAutoNum type="romanUcPeriod"/>
            </a:pPr>
            <a:r>
              <a:rPr lang="fr-BE" dirty="0"/>
              <a:t>Avantages et limites de la médiation </a:t>
            </a:r>
          </a:p>
          <a:p>
            <a:pPr marL="571500" indent="-571500">
              <a:buFont typeface="+mj-lt"/>
              <a:buAutoNum type="romanUcPeriod"/>
            </a:pPr>
            <a:endParaRPr lang="fr-BE" dirty="0"/>
          </a:p>
          <a:p>
            <a:pPr marL="571500" indent="-571500">
              <a:buFont typeface="+mj-lt"/>
              <a:buAutoNum type="romanUcPeriod"/>
            </a:pPr>
            <a:r>
              <a:rPr lang="fr-BE" dirty="0"/>
              <a:t>Processus (les quatre phases)</a:t>
            </a:r>
          </a:p>
          <a:p>
            <a:pPr marL="571500" indent="-571500">
              <a:buFont typeface="+mj-lt"/>
              <a:buAutoNum type="romanUcPeriod"/>
            </a:pPr>
            <a:endParaRPr lang="fr-BE" dirty="0"/>
          </a:p>
          <a:p>
            <a:pPr marL="571500" indent="-571500">
              <a:buFont typeface="+mj-lt"/>
              <a:buAutoNum type="romanUcPeriod"/>
            </a:pPr>
            <a:r>
              <a:rPr lang="fr-BE" dirty="0"/>
              <a:t>La médiation dans notre système judiciaire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D0CDA3-F5E3-4407-9358-4EC7D2C9F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Isabelle TASSET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611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D58C99-DB87-4AC0-BE4F-D67705D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b="0" i="0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La pyramide de Maslow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1CBA682-6182-4060-8081-776BA208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pic>
        <p:nvPicPr>
          <p:cNvPr id="2050" name="Picture 2" descr="Accomplissement de soi : La pyramide de Maslow, cette incontournable…">
            <a:extLst>
              <a:ext uri="{FF2B5EF4-FFF2-40B4-BE49-F238E27FC236}">
                <a16:creationId xmlns:a16="http://schemas.microsoft.com/office/drawing/2014/main" id="{F703C6AE-0A56-4C25-A71F-D4411D38C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47" y="1274461"/>
            <a:ext cx="9761023" cy="497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AD090A-9996-4D68-A0BB-96394F76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66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580CDD-214F-47A2-8627-1FA43EC88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Phase 3: les pistes de solutions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8CA44F-E8B2-4511-B73F-FCF1287DE15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37150"/>
          </a:xfrm>
        </p:spPr>
        <p:txBody>
          <a:bodyPr/>
          <a:lstStyle/>
          <a:p>
            <a:endParaRPr lang="fr-BE" dirty="0"/>
          </a:p>
          <a:p>
            <a:r>
              <a:rPr lang="fr-BE" dirty="0"/>
              <a:t>Troisième étape:</a:t>
            </a:r>
          </a:p>
          <a:p>
            <a:endParaRPr lang="fr-BE" dirty="0"/>
          </a:p>
          <a:p>
            <a:r>
              <a:rPr lang="fr-BE" dirty="0"/>
              <a:t>Dresser la liste de solutions envisageables et non liantes qui répondent aux besoins et attentes exprimés en phase 2, </a:t>
            </a:r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BD23B7-E102-4CC3-8DD9-586F17C1A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09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AE3B8-6E66-4293-8D21-D68A21CA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Phase 3: Les pistes de solutions (suite)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95942E-8088-481B-A20E-FFC57A03C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32F50D-7B56-48EB-B702-95426B95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342E63B-BF60-4C9E-8734-70D0DF0BEAB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>
              <a:highlight>
                <a:srgbClr val="FFFF00"/>
              </a:highlight>
            </a:endParaRPr>
          </a:p>
          <a:p>
            <a:endParaRPr lang="fr-BE" dirty="0">
              <a:highlight>
                <a:srgbClr val="FFFF00"/>
              </a:highlight>
            </a:endParaRPr>
          </a:p>
          <a:p>
            <a:r>
              <a:rPr lang="fr-BE" dirty="0"/>
              <a:t>Technique du brainstorming,</a:t>
            </a:r>
          </a:p>
          <a:p>
            <a:r>
              <a:rPr lang="fr-BE" dirty="0"/>
              <a:t>Le médiateur ne juge pas, </a:t>
            </a:r>
          </a:p>
          <a:p>
            <a:r>
              <a:rPr lang="fr-BE" dirty="0"/>
              <a:t>Il reformule </a:t>
            </a:r>
          </a:p>
          <a:p>
            <a:r>
              <a:rPr lang="fr-BE" dirty="0"/>
              <a:t>Il veille à une bonne compréhension,</a:t>
            </a:r>
          </a:p>
          <a:p>
            <a:endParaRPr lang="fr-BE" dirty="0"/>
          </a:p>
          <a:p>
            <a:endParaRPr lang="fr-BE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805DEAA-0B9D-48C7-9472-3B9C006A7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2137410"/>
            <a:ext cx="5608305" cy="414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32D55BFD-0CA1-4E3C-B2D8-96E806480E88}"/>
              </a:ext>
            </a:extLst>
          </p:cNvPr>
          <p:cNvSpPr/>
          <p:nvPr/>
        </p:nvSpPr>
        <p:spPr>
          <a:xfrm>
            <a:off x="937260" y="1342390"/>
            <a:ext cx="2927604" cy="1252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COMMENT?</a:t>
            </a:r>
          </a:p>
        </p:txBody>
      </p:sp>
    </p:spTree>
    <p:extLst>
      <p:ext uri="{BB962C8B-B14F-4D97-AF65-F5344CB8AC3E}">
        <p14:creationId xmlns:p14="http://schemas.microsoft.com/office/powerpoint/2010/main" val="1901732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0FEBF-1A03-4055-8B69-A9F4B8728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Phase 4: la négociation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BAC3DB-2EC8-4AAF-959D-E3C52088A2B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Quatrième étape:</a:t>
            </a:r>
          </a:p>
          <a:p>
            <a:endParaRPr lang="fr-BE" dirty="0"/>
          </a:p>
          <a:p>
            <a:r>
              <a:rPr lang="fr-BE" dirty="0"/>
              <a:t>Parmi les pistes de solutions exprimées en phase 3 quelles sont celles qui satisfont les deux parties?</a:t>
            </a:r>
          </a:p>
          <a:p>
            <a:r>
              <a:rPr lang="fr-BE" dirty="0"/>
              <a:t>Conclusion de l’accord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771" y="3204561"/>
            <a:ext cx="5315799" cy="26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DD889E-CBA6-4970-A356-46AAA11B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6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B3BAA-5989-4241-BC9A-8E64F7451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LA MÉDIATION DANS NOTRE SYSTÈME JUDICAIRE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312F3B0-1A7D-4552-9AD3-F3ABD56B6A7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defTabSz="457200">
              <a:spcBef>
                <a:spcPts val="0"/>
              </a:spcBef>
              <a:buClrTx/>
              <a:buSzTx/>
            </a:pPr>
            <a:endParaRPr lang="fr-BE" sz="2800" dirty="0">
              <a:solidFill>
                <a:prstClr val="black"/>
              </a:solidFill>
            </a:endParaRPr>
          </a:p>
          <a:p>
            <a:pPr defTabSz="457200">
              <a:spcBef>
                <a:spcPts val="0"/>
              </a:spcBef>
              <a:buClrTx/>
              <a:buSzTx/>
            </a:pPr>
            <a:endParaRPr lang="fr-BE" sz="2800" dirty="0">
              <a:solidFill>
                <a:prstClr val="black"/>
              </a:solidFill>
            </a:endParaRPr>
          </a:p>
          <a:p>
            <a:pPr defTabSz="457200"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endParaRPr lang="fr-BE" sz="2800" dirty="0">
              <a:solidFill>
                <a:prstClr val="black"/>
              </a:solidFill>
            </a:endParaRPr>
          </a:p>
          <a:p>
            <a:pPr defTabSz="457200">
              <a:spcBef>
                <a:spcPts val="0"/>
              </a:spcBef>
              <a:buClrTx/>
              <a:buSzTx/>
              <a:buFont typeface="Wingdings" panose="05000000000000000000" pitchFamily="2" charset="2"/>
              <a:buChar char="q"/>
            </a:pPr>
            <a:endParaRPr lang="fr-BE" sz="2800" dirty="0">
              <a:solidFill>
                <a:prstClr val="black"/>
              </a:solidFill>
            </a:endParaRPr>
          </a:p>
          <a:p>
            <a:pPr marL="0" indent="0" defTabSz="457200">
              <a:spcBef>
                <a:spcPts val="0"/>
              </a:spcBef>
              <a:buClrTx/>
              <a:buSzTx/>
              <a:buNone/>
            </a:pPr>
            <a:endParaRPr lang="fr-BE" sz="36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7EF11E-96D3-4926-A0CC-98EF9E2C8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E4F0119D-C751-47DD-B5E5-35ED482CDB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9387938"/>
              </p:ext>
            </p:extLst>
          </p:nvPr>
        </p:nvGraphicFramePr>
        <p:xfrm>
          <a:off x="2032000" y="1600200"/>
          <a:ext cx="8128000" cy="4057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3657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964B9-214F-4270-B02A-9C3AED2BB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LA MÉDIATION DANS NOTRE SYSTÈME JUDICIAIRE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B8F9A9-392C-4818-BF80-46833A35CE9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fr-BE" dirty="0"/>
          </a:p>
          <a:p>
            <a:pPr marL="0" indent="0">
              <a:buNone/>
            </a:pPr>
            <a:endParaRPr lang="fr-BE" dirty="0"/>
          </a:p>
          <a:p>
            <a:endParaRPr lang="fr-BE" dirty="0"/>
          </a:p>
          <a:p>
            <a:r>
              <a:rPr lang="fr-BE" dirty="0"/>
              <a:t>Insère les articles 1723 et </a:t>
            </a:r>
            <a:r>
              <a:rPr lang="fr-BE" dirty="0" err="1"/>
              <a:t>svts</a:t>
            </a:r>
            <a:r>
              <a:rPr lang="fr-BE" dirty="0"/>
              <a:t> dans le code judiciaire</a:t>
            </a:r>
          </a:p>
          <a:p>
            <a:endParaRPr lang="fr-FR" dirty="0"/>
          </a:p>
          <a:p>
            <a:r>
              <a:rPr lang="fr-FR" dirty="0"/>
              <a:t>A</a:t>
            </a:r>
            <a:r>
              <a:rPr lang="fr-BE" dirty="0" err="1"/>
              <a:t>ttention</a:t>
            </a:r>
            <a:r>
              <a:rPr lang="fr-BE" dirty="0"/>
              <a:t> à l’article 444cj qui impose aux avocats de privilégier les </a:t>
            </a:r>
            <a:r>
              <a:rPr lang="fr-BE" dirty="0" err="1"/>
              <a:t>MARCs</a:t>
            </a:r>
            <a:r>
              <a:rPr lang="fr-BE" dirty="0"/>
              <a:t> si tel est l’intérêt de ses clients,</a:t>
            </a:r>
          </a:p>
          <a:p>
            <a:endParaRPr lang="fr-BE" dirty="0"/>
          </a:p>
          <a:p>
            <a:r>
              <a:rPr lang="fr-BE" dirty="0"/>
              <a:t>Donne une définition de la médiation : que retenir de cette définition?</a:t>
            </a:r>
          </a:p>
          <a:p>
            <a:endParaRPr lang="fr-BE" dirty="0"/>
          </a:p>
          <a:p>
            <a:r>
              <a:rPr lang="fr-BE" dirty="0"/>
              <a:t> 					</a:t>
            </a:r>
            <a:r>
              <a:rPr lang="fr-BE" dirty="0">
                <a:highlight>
                  <a:srgbClr val="FFFF00"/>
                </a:highlight>
              </a:rPr>
              <a:t>A vous!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29A638-A10B-4564-B480-3D11CCCA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47539F01-B934-4EE7-85C7-10A220229C75}"/>
              </a:ext>
            </a:extLst>
          </p:cNvPr>
          <p:cNvSpPr/>
          <p:nvPr/>
        </p:nvSpPr>
        <p:spPr>
          <a:xfrm>
            <a:off x="3261360" y="1219200"/>
            <a:ext cx="3893820" cy="14008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dirty="0">
                <a:solidFill>
                  <a:schemeClr val="tx1"/>
                </a:solidFill>
                <a:highlight>
                  <a:srgbClr val="FFFF00"/>
                </a:highlight>
              </a:rPr>
              <a:t>Loi du 18 juin 2018</a:t>
            </a:r>
          </a:p>
        </p:txBody>
      </p:sp>
    </p:spTree>
    <p:extLst>
      <p:ext uri="{BB962C8B-B14F-4D97-AF65-F5344CB8AC3E}">
        <p14:creationId xmlns:p14="http://schemas.microsoft.com/office/powerpoint/2010/main" val="191789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7A495-F0C6-491A-AF69-9EB76DFF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 La médiation dans notre système judiciaire suite</a:t>
            </a:r>
            <a:br>
              <a:rPr lang="fr-BE" dirty="0"/>
            </a:br>
            <a:r>
              <a:rPr lang="fr-BE" dirty="0"/>
              <a:t>Code judiciaire définition </a:t>
            </a:r>
            <a:endParaRPr lang="fr-BE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2AD7A0-A35D-401D-8ACA-4D82E80CAB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308922"/>
          </a:xfrm>
        </p:spPr>
        <p:txBody>
          <a:bodyPr>
            <a:normAutofit/>
          </a:bodyPr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39C83E-A56F-42D4-B7DC-5119F45D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</p:spPr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A1BBC30-7DD9-47D7-BD1B-064ECFB01B88}"/>
              </a:ext>
            </a:extLst>
          </p:cNvPr>
          <p:cNvSpPr/>
          <p:nvPr/>
        </p:nvSpPr>
        <p:spPr>
          <a:xfrm>
            <a:off x="4355955" y="2581372"/>
            <a:ext cx="2697480" cy="13988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800" dirty="0">
                <a:solidFill>
                  <a:schemeClr val="tx1"/>
                </a:solidFill>
                <a:highlight>
                  <a:srgbClr val="FFFF00"/>
                </a:highlight>
              </a:rPr>
              <a:t>1723</a:t>
            </a:r>
            <a:r>
              <a:rPr lang="fr-BE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fr-BE" dirty="0" err="1">
                <a:solidFill>
                  <a:schemeClr val="tx1"/>
                </a:solidFill>
                <a:highlight>
                  <a:srgbClr val="FFFF00"/>
                </a:highlight>
              </a:rPr>
              <a:t>cj</a:t>
            </a:r>
            <a:endParaRPr lang="fr-BE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5" name="Triangle isocèle 14">
            <a:extLst>
              <a:ext uri="{FF2B5EF4-FFF2-40B4-BE49-F238E27FC236}">
                <a16:creationId xmlns:a16="http://schemas.microsoft.com/office/drawing/2014/main" id="{4723EAA1-9C69-4AD7-8A1D-EE910EDDCB79}"/>
              </a:ext>
            </a:extLst>
          </p:cNvPr>
          <p:cNvSpPr/>
          <p:nvPr/>
        </p:nvSpPr>
        <p:spPr>
          <a:xfrm>
            <a:off x="6769135" y="1944860"/>
            <a:ext cx="3885184" cy="2566570"/>
          </a:xfrm>
          <a:prstGeom prst="triangle">
            <a:avLst>
              <a:gd name="adj" fmla="val 44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PROCESSUS confidentiel</a:t>
            </a:r>
          </a:p>
          <a:p>
            <a:pPr algn="ctr"/>
            <a:r>
              <a:rPr lang="fr-BE" dirty="0">
                <a:solidFill>
                  <a:schemeClr val="tx1"/>
                </a:solidFill>
              </a:rPr>
              <a:t>1728 </a:t>
            </a:r>
            <a:r>
              <a:rPr lang="fr-BE" dirty="0" err="1">
                <a:solidFill>
                  <a:schemeClr val="tx1"/>
                </a:solidFill>
              </a:rPr>
              <a:t>cj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17" name="Triangle isocèle 16">
            <a:extLst>
              <a:ext uri="{FF2B5EF4-FFF2-40B4-BE49-F238E27FC236}">
                <a16:creationId xmlns:a16="http://schemas.microsoft.com/office/drawing/2014/main" id="{391EEF16-A36E-4C86-9EC5-97175ACC7C8D}"/>
              </a:ext>
            </a:extLst>
          </p:cNvPr>
          <p:cNvSpPr/>
          <p:nvPr/>
        </p:nvSpPr>
        <p:spPr>
          <a:xfrm>
            <a:off x="3645614" y="1068525"/>
            <a:ext cx="4434840" cy="1306803"/>
          </a:xfrm>
          <a:prstGeom prst="triangle">
            <a:avLst>
              <a:gd name="adj" fmla="val 46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/>
              <a:t>PROCESSUS</a:t>
            </a:r>
          </a:p>
          <a:p>
            <a:pPr algn="ctr"/>
            <a:r>
              <a:rPr lang="fr-BE" sz="2400" dirty="0"/>
              <a:t>structuré</a:t>
            </a:r>
          </a:p>
        </p:txBody>
      </p:sp>
      <p:sp>
        <p:nvSpPr>
          <p:cNvPr id="20" name="Triangle isocèle 19">
            <a:extLst>
              <a:ext uri="{FF2B5EF4-FFF2-40B4-BE49-F238E27FC236}">
                <a16:creationId xmlns:a16="http://schemas.microsoft.com/office/drawing/2014/main" id="{75AA51E5-ECEE-4A61-B275-29B16A0A1366}"/>
              </a:ext>
            </a:extLst>
          </p:cNvPr>
          <p:cNvSpPr/>
          <p:nvPr/>
        </p:nvSpPr>
        <p:spPr>
          <a:xfrm>
            <a:off x="1537681" y="2050170"/>
            <a:ext cx="3578757" cy="2461260"/>
          </a:xfrm>
          <a:prstGeom prst="triangle">
            <a:avLst>
              <a:gd name="adj" fmla="val 506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/>
              <a:t>PROCESSUS</a:t>
            </a:r>
          </a:p>
          <a:p>
            <a:pPr algn="ctr"/>
            <a:r>
              <a:rPr lang="fr-BE" sz="2400" dirty="0"/>
              <a:t>Volontaire</a:t>
            </a:r>
          </a:p>
          <a:p>
            <a:pPr algn="ctr"/>
            <a:r>
              <a:rPr lang="fr-BE" sz="2000" dirty="0">
                <a:solidFill>
                  <a:schemeClr val="tx1"/>
                </a:solidFill>
              </a:rPr>
              <a:t>1729 </a:t>
            </a:r>
            <a:r>
              <a:rPr lang="fr-BE" sz="2000" dirty="0" err="1">
                <a:solidFill>
                  <a:schemeClr val="tx1"/>
                </a:solidFill>
              </a:rPr>
              <a:t>cj</a:t>
            </a:r>
            <a:endParaRPr lang="fr-BE" sz="2000" dirty="0">
              <a:solidFill>
                <a:schemeClr val="tx1"/>
              </a:solidFill>
            </a:endParaRPr>
          </a:p>
        </p:txBody>
      </p:sp>
      <p:sp>
        <p:nvSpPr>
          <p:cNvPr id="22" name="Triangle isocèle 21">
            <a:extLst>
              <a:ext uri="{FF2B5EF4-FFF2-40B4-BE49-F238E27FC236}">
                <a16:creationId xmlns:a16="http://schemas.microsoft.com/office/drawing/2014/main" id="{8BB4221A-3C4D-4686-89E0-55656CFE4AAF}"/>
              </a:ext>
            </a:extLst>
          </p:cNvPr>
          <p:cNvSpPr/>
          <p:nvPr/>
        </p:nvSpPr>
        <p:spPr>
          <a:xfrm>
            <a:off x="3082482" y="3637204"/>
            <a:ext cx="5857650" cy="3074815"/>
          </a:xfrm>
          <a:prstGeom prst="triangle">
            <a:avLst>
              <a:gd name="adj" fmla="val 43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/>
              <a:t>PROCESSUS </a:t>
            </a:r>
          </a:p>
          <a:p>
            <a:pPr algn="ctr"/>
            <a:r>
              <a:rPr lang="fr-BE" sz="2400" dirty="0"/>
              <a:t>mené par un tiers neutre impartial indépendant</a:t>
            </a:r>
          </a:p>
        </p:txBody>
      </p:sp>
    </p:spTree>
    <p:extLst>
      <p:ext uri="{BB962C8B-B14F-4D97-AF65-F5344CB8AC3E}">
        <p14:creationId xmlns:p14="http://schemas.microsoft.com/office/powerpoint/2010/main" val="1599759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42110-80C1-4AAF-A24E-F1398564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Médiation code judiciaire suite: article1728 </a:t>
            </a:r>
            <a:r>
              <a:rPr lang="fr-BE" dirty="0" err="1"/>
              <a:t>cj</a:t>
            </a:r>
            <a:r>
              <a:rPr lang="fr-BE" dirty="0"/>
              <a:t> </a:t>
            </a:r>
            <a:br>
              <a:rPr lang="fr-BE" dirty="0"/>
            </a:br>
            <a:r>
              <a:rPr lang="fr-BE" dirty="0"/>
              <a:t>Processus confidentiel </a:t>
            </a:r>
            <a:endParaRPr lang="fr-BE" dirty="0">
              <a:highlight>
                <a:srgbClr val="FFFF00"/>
              </a:highlight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30F7D7-AC17-4311-8779-4426F2DF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45DBBA-8300-4B14-8426-C666C9AB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1267A6E-6DFB-47B2-86FA-0137846DB1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/>
          </a:p>
          <a:p>
            <a:endParaRPr lang="fr-BE" dirty="0"/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D87CB780-3889-4DE0-9210-D49A5A5787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7102993"/>
              </p:ext>
            </p:extLst>
          </p:nvPr>
        </p:nvGraphicFramePr>
        <p:xfrm>
          <a:off x="823214" y="1342390"/>
          <a:ext cx="771525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3617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42110-80C1-4AAF-A24E-F1398564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5890"/>
            <a:ext cx="10972800" cy="990600"/>
          </a:xfrm>
        </p:spPr>
        <p:txBody>
          <a:bodyPr>
            <a:normAutofit fontScale="90000"/>
          </a:bodyPr>
          <a:lstStyle/>
          <a:p>
            <a:r>
              <a:rPr lang="fr-BE" dirty="0"/>
              <a:t>Médiation code judiciaire suite: article 1729 </a:t>
            </a:r>
            <a:r>
              <a:rPr lang="fr-BE" dirty="0" err="1"/>
              <a:t>cj</a:t>
            </a:r>
            <a:r>
              <a:rPr lang="fr-BE" dirty="0"/>
              <a:t> </a:t>
            </a:r>
            <a:br>
              <a:rPr lang="fr-BE" dirty="0"/>
            </a:br>
            <a:r>
              <a:rPr lang="fr-BE" dirty="0"/>
              <a:t>Processus volontaire:</a:t>
            </a:r>
            <a:endParaRPr lang="fr-BE" dirty="0">
              <a:highlight>
                <a:srgbClr val="FFFF00"/>
              </a:highlight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30F7D7-AC17-4311-8779-4426F2DF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45DBBA-8300-4B14-8426-C666C9AB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1267A6E-6DFB-47B2-86FA-0137846DB1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/>
          </a:p>
          <a:p>
            <a:endParaRPr lang="fr-BE" dirty="0"/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D87CB780-3889-4DE0-9210-D49A5A5787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2878652"/>
              </p:ext>
            </p:extLst>
          </p:nvPr>
        </p:nvGraphicFramePr>
        <p:xfrm>
          <a:off x="823214" y="1342390"/>
          <a:ext cx="771525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1710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42110-80C1-4AAF-A24E-F1398564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Médiation code judiciaire suite: article 1729 </a:t>
            </a:r>
            <a:r>
              <a:rPr lang="fr-BE" dirty="0" err="1"/>
              <a:t>cj</a:t>
            </a:r>
            <a:r>
              <a:rPr lang="fr-BE" dirty="0"/>
              <a:t> </a:t>
            </a:r>
            <a:br>
              <a:rPr lang="fr-BE" dirty="0"/>
            </a:br>
            <a:r>
              <a:rPr lang="fr-BE" dirty="0"/>
              <a:t>Processus structuré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30F7D7-AC17-4311-8779-4426F2DF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45DBBA-8300-4B14-8426-C666C9AB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1267A6E-6DFB-47B2-86FA-0137846DB1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4C1D4928-9D6C-452E-B827-B9C438D1F920}"/>
              </a:ext>
            </a:extLst>
          </p:cNvPr>
          <p:cNvSpPr/>
          <p:nvPr/>
        </p:nvSpPr>
        <p:spPr>
          <a:xfrm>
            <a:off x="1550670" y="1858010"/>
            <a:ext cx="7715250" cy="23774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800" dirty="0"/>
              <a:t>Rappel : </a:t>
            </a:r>
            <a:r>
              <a:rPr lang="fr-BE" sz="2800" dirty="0">
                <a:solidFill>
                  <a:schemeClr val="tx1"/>
                </a:solidFill>
                <a:highlight>
                  <a:srgbClr val="FFFF00"/>
                </a:highlight>
              </a:rPr>
              <a:t>A</a:t>
            </a:r>
            <a:r>
              <a:rPr lang="fr-BE" sz="2800" dirty="0">
                <a:highlight>
                  <a:srgbClr val="FFFF00"/>
                </a:highlight>
              </a:rPr>
              <a:t> </a:t>
            </a:r>
            <a:r>
              <a:rPr lang="fr-BE" sz="2800" dirty="0">
                <a:solidFill>
                  <a:schemeClr val="tx1"/>
                </a:solidFill>
                <a:highlight>
                  <a:srgbClr val="FFFF00"/>
                </a:highlight>
              </a:rPr>
              <a:t>VOUS</a:t>
            </a:r>
          </a:p>
        </p:txBody>
      </p:sp>
    </p:spTree>
    <p:extLst>
      <p:ext uri="{BB962C8B-B14F-4D97-AF65-F5344CB8AC3E}">
        <p14:creationId xmlns:p14="http://schemas.microsoft.com/office/powerpoint/2010/main" val="125007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5EDE5F-23D9-4B0A-A991-7EB3FFD4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I. LE CONCEPT « MÉDIATION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2C0F12-6FB7-4132-9A75-F42C3699E7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A9403D-887F-4B09-B65C-1450B9B6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E1250871-4491-4CAA-B787-8C1EB43015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71867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399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94D140-C917-4330-BE66-7DF01AF99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Médiation code judiciaire suite: </a:t>
            </a:r>
            <a:br>
              <a:rPr lang="fr-BE" dirty="0"/>
            </a:br>
            <a:r>
              <a:rPr lang="fr-BE" dirty="0"/>
              <a:t>Le tiers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D8DDE06-5D57-4845-B1F3-6BE5D437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14133DF-829E-49B7-81D2-36F01A341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9AAF2F0-0BFD-43AD-93E7-446AD2B3C0A8}"/>
              </a:ext>
            </a:extLst>
          </p:cNvPr>
          <p:cNvSpPr/>
          <p:nvPr/>
        </p:nvSpPr>
        <p:spPr>
          <a:xfrm flipH="1">
            <a:off x="3528951" y="2549014"/>
            <a:ext cx="3463288" cy="1779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3200" dirty="0">
                <a:solidFill>
                  <a:schemeClr val="tx1"/>
                </a:solidFill>
                <a:highlight>
                  <a:srgbClr val="FFFF00"/>
                </a:highlight>
              </a:rPr>
              <a:t>MEDIATEUR</a:t>
            </a:r>
          </a:p>
        </p:txBody>
      </p:sp>
      <p:sp>
        <p:nvSpPr>
          <p:cNvPr id="12" name="Parchemin : horizontal 11">
            <a:extLst>
              <a:ext uri="{FF2B5EF4-FFF2-40B4-BE49-F238E27FC236}">
                <a16:creationId xmlns:a16="http://schemas.microsoft.com/office/drawing/2014/main" id="{06212715-D737-4301-ACB2-FDA18947CED3}"/>
              </a:ext>
            </a:extLst>
          </p:cNvPr>
          <p:cNvSpPr/>
          <p:nvPr/>
        </p:nvSpPr>
        <p:spPr>
          <a:xfrm>
            <a:off x="1366908" y="1317943"/>
            <a:ext cx="2380240" cy="173964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IMPARTIAL</a:t>
            </a:r>
          </a:p>
        </p:txBody>
      </p:sp>
      <p:sp>
        <p:nvSpPr>
          <p:cNvPr id="15" name="Parchemin : vertical 14">
            <a:extLst>
              <a:ext uri="{FF2B5EF4-FFF2-40B4-BE49-F238E27FC236}">
                <a16:creationId xmlns:a16="http://schemas.microsoft.com/office/drawing/2014/main" id="{4B2738FE-1CAC-4003-A03C-CF5E64AA3033}"/>
              </a:ext>
            </a:extLst>
          </p:cNvPr>
          <p:cNvSpPr/>
          <p:nvPr/>
        </p:nvSpPr>
        <p:spPr>
          <a:xfrm>
            <a:off x="4189095" y="1383031"/>
            <a:ext cx="2171700" cy="9144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NEUTRE</a:t>
            </a:r>
          </a:p>
        </p:txBody>
      </p:sp>
      <p:sp>
        <p:nvSpPr>
          <p:cNvPr id="19" name="Parchemin : horizontal 18">
            <a:extLst>
              <a:ext uri="{FF2B5EF4-FFF2-40B4-BE49-F238E27FC236}">
                <a16:creationId xmlns:a16="http://schemas.microsoft.com/office/drawing/2014/main" id="{FF93FFF1-2660-4235-97B5-1CE46DD2EC85}"/>
              </a:ext>
            </a:extLst>
          </p:cNvPr>
          <p:cNvSpPr/>
          <p:nvPr/>
        </p:nvSpPr>
        <p:spPr>
          <a:xfrm>
            <a:off x="7092314" y="1204785"/>
            <a:ext cx="2591562" cy="196596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INDEPENDANT</a:t>
            </a:r>
          </a:p>
        </p:txBody>
      </p:sp>
      <p:sp>
        <p:nvSpPr>
          <p:cNvPr id="20" name="Parchemin : horizontal 19">
            <a:extLst>
              <a:ext uri="{FF2B5EF4-FFF2-40B4-BE49-F238E27FC236}">
                <a16:creationId xmlns:a16="http://schemas.microsoft.com/office/drawing/2014/main" id="{95E9F3BC-196F-447F-93DB-AAF113D7DC7E}"/>
              </a:ext>
            </a:extLst>
          </p:cNvPr>
          <p:cNvSpPr/>
          <p:nvPr/>
        </p:nvSpPr>
        <p:spPr>
          <a:xfrm>
            <a:off x="5360670" y="5429250"/>
            <a:ext cx="45719" cy="4571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1" name="Parchemin : horizontal 20">
            <a:extLst>
              <a:ext uri="{FF2B5EF4-FFF2-40B4-BE49-F238E27FC236}">
                <a16:creationId xmlns:a16="http://schemas.microsoft.com/office/drawing/2014/main" id="{4B44D067-C1CB-4572-BE37-CA71BFF2036E}"/>
              </a:ext>
            </a:extLst>
          </p:cNvPr>
          <p:cNvSpPr/>
          <p:nvPr/>
        </p:nvSpPr>
        <p:spPr>
          <a:xfrm>
            <a:off x="2868930" y="4216748"/>
            <a:ext cx="5040629" cy="196596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TENU AU SECRET PROFESSIONNEL</a:t>
            </a:r>
          </a:p>
        </p:txBody>
      </p:sp>
    </p:spTree>
    <p:extLst>
      <p:ext uri="{BB962C8B-B14F-4D97-AF65-F5344CB8AC3E}">
        <p14:creationId xmlns:p14="http://schemas.microsoft.com/office/powerpoint/2010/main" val="3581888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01E431-A34F-4EF7-80D4-F0C94486F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864" y="-120730"/>
            <a:ext cx="10972800" cy="990600"/>
          </a:xfrm>
        </p:spPr>
        <p:txBody>
          <a:bodyPr/>
          <a:lstStyle/>
          <a:p>
            <a:r>
              <a:rPr lang="fr-BE" i="1" dirty="0"/>
              <a:t>=&gt; </a:t>
            </a:r>
            <a:r>
              <a:rPr lang="fr-BE" dirty="0"/>
              <a:t>Secret professionnel</a:t>
            </a:r>
            <a:endParaRPr lang="fr-BE" i="1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6E487D4-B2CB-4404-BF65-16662FA6B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5A593D-C7AE-4C05-AE33-BF18271F8A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9210" y="1418590"/>
            <a:ext cx="109728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1CE878-E284-4956-8F99-AF44337F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70B40CD-BB7F-439C-A588-08A8C8ABCF5B}"/>
              </a:ext>
            </a:extLst>
          </p:cNvPr>
          <p:cNvSpPr/>
          <p:nvPr/>
        </p:nvSpPr>
        <p:spPr>
          <a:xfrm>
            <a:off x="118479" y="1988820"/>
            <a:ext cx="3882021" cy="296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800" dirty="0">
                <a:solidFill>
                  <a:schemeClr val="tx1"/>
                </a:solidFill>
                <a:highlight>
                  <a:srgbClr val="FFFF00"/>
                </a:highlight>
              </a:rPr>
              <a:t>Art 458 CP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6EFC583D-A432-460B-8BBB-C6375C311A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5044119"/>
              </p:ext>
            </p:extLst>
          </p:nvPr>
        </p:nvGraphicFramePr>
        <p:xfrm>
          <a:off x="4000500" y="1052829"/>
          <a:ext cx="6159500" cy="502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6139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1112B4-0752-479D-A902-EFADFA82F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=&gt; Médiateur indépendant, neutre, impartial ? </a:t>
            </a:r>
            <a:endParaRPr lang="fr-BE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D79870-6D45-4B76-8C33-AA21EC1B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7EB6299-D1D4-4C6A-8A91-8648A55DD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E89374-9D0C-4765-91E0-34F6AC95C7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0233" y="1280795"/>
            <a:ext cx="10972800" cy="4937760"/>
          </a:xfrm>
          <a:solidFill>
            <a:srgbClr val="B0B6D6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fr-BE" dirty="0"/>
          </a:p>
          <a:p>
            <a:endParaRPr lang="fr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CB4B0A-5AEF-408E-8E9C-25FD13A17F6A}"/>
              </a:ext>
            </a:extLst>
          </p:cNvPr>
          <p:cNvSpPr/>
          <p:nvPr/>
        </p:nvSpPr>
        <p:spPr>
          <a:xfrm>
            <a:off x="816864" y="2924053"/>
            <a:ext cx="4479403" cy="1171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b="1" dirty="0">
                <a:solidFill>
                  <a:schemeClr val="tx1"/>
                </a:solidFill>
              </a:rPr>
              <a:t>MEDIATEUR = TIERS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CDE1232-E43E-4165-91BC-7EE5191C2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257" y="2214510"/>
            <a:ext cx="2274005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74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31B4AA-5F29-4652-A399-9E2833DE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Médiation code judiciaire suite: </a:t>
            </a:r>
            <a:br>
              <a:rPr lang="fr-BE" dirty="0"/>
            </a:br>
            <a:r>
              <a:rPr lang="fr-BE" dirty="0"/>
              <a:t>La médiation pour quels types de litiges? 1724 </a:t>
            </a:r>
            <a:r>
              <a:rPr lang="fr-BE" dirty="0" err="1"/>
              <a:t>cj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AE580A-A15D-4B95-B04A-00883C0104C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pPr marL="0" indent="0">
              <a:buNone/>
            </a:pPr>
            <a:r>
              <a:rPr lang="fr-BE" dirty="0"/>
              <a:t>             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33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E93624-15D9-4A87-B7E4-5D2D3D87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935B7D2C-61E4-427B-A03B-1F8FC7C58F7D}"/>
              </a:ext>
            </a:extLst>
          </p:cNvPr>
          <p:cNvSpPr/>
          <p:nvPr/>
        </p:nvSpPr>
        <p:spPr>
          <a:xfrm>
            <a:off x="913823" y="31866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74C53208-B24B-4745-9D64-5A676DAA9D4C}"/>
              </a:ext>
            </a:extLst>
          </p:cNvPr>
          <p:cNvSpPr/>
          <p:nvPr/>
        </p:nvSpPr>
        <p:spPr>
          <a:xfrm>
            <a:off x="816864" y="45067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6531CD-2E50-4168-AA0D-3656C076696B}"/>
              </a:ext>
            </a:extLst>
          </p:cNvPr>
          <p:cNvSpPr/>
          <p:nvPr/>
        </p:nvSpPr>
        <p:spPr>
          <a:xfrm>
            <a:off x="2196453" y="3182779"/>
            <a:ext cx="648977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600" dirty="0">
                <a:solidFill>
                  <a:prstClr val="black"/>
                </a:solidFill>
              </a:rPr>
              <a:t>Tout différend de nature patrimoniale ou non patrimoniale</a:t>
            </a:r>
          </a:p>
          <a:p>
            <a:endParaRPr lang="fr-BE" sz="2600" dirty="0">
              <a:solidFill>
                <a:prstClr val="black"/>
              </a:solidFill>
            </a:endParaRPr>
          </a:p>
          <a:p>
            <a:r>
              <a:rPr lang="fr-BE" sz="2600" dirty="0">
                <a:solidFill>
                  <a:prstClr val="black"/>
                </a:solidFill>
              </a:rPr>
              <a:t>Opposant des personnes physiques ou morales y compris de droit public</a:t>
            </a:r>
          </a:p>
          <a:p>
            <a:endParaRPr lang="fr-BE" sz="2600" dirty="0">
              <a:solidFill>
                <a:prstClr val="black"/>
              </a:solidFill>
            </a:endParaRPr>
          </a:p>
          <a:p>
            <a:endParaRPr lang="fr-BE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182B7E6-5E07-47CA-A010-A1EB6FD5DE69}"/>
              </a:ext>
            </a:extLst>
          </p:cNvPr>
          <p:cNvSpPr/>
          <p:nvPr/>
        </p:nvSpPr>
        <p:spPr>
          <a:xfrm>
            <a:off x="3148314" y="1388302"/>
            <a:ext cx="3495556" cy="10998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000" dirty="0">
                <a:solidFill>
                  <a:schemeClr val="tx1"/>
                </a:solidFill>
                <a:highlight>
                  <a:srgbClr val="FFFF00"/>
                </a:highlight>
              </a:rPr>
              <a:t>1724cj</a:t>
            </a:r>
          </a:p>
        </p:txBody>
      </p:sp>
    </p:spTree>
    <p:extLst>
      <p:ext uri="{BB962C8B-B14F-4D97-AF65-F5344CB8AC3E}">
        <p14:creationId xmlns:p14="http://schemas.microsoft.com/office/powerpoint/2010/main" val="1948248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6CCC1-ECD3-4848-94F8-0615BF28D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Médiation code judiciaire suite: </a:t>
            </a:r>
            <a:br>
              <a:rPr lang="fr-BE" dirty="0"/>
            </a:br>
            <a:r>
              <a:rPr lang="fr-BE" dirty="0"/>
              <a:t>Caractère volontaire de la médiation </a:t>
            </a:r>
            <a:r>
              <a:rPr lang="fr-BE" i="1" dirty="0"/>
              <a:t>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BECF75-7FA4-4574-BF94-8EF19B6041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2336" y="983848"/>
            <a:ext cx="10972800" cy="6527350"/>
          </a:xfrm>
        </p:spPr>
        <p:txBody>
          <a:bodyPr/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pPr marL="0" indent="0">
              <a:buNone/>
            </a:pPr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1ED5E2-7103-434E-B344-AD501BF7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B9349A5-066D-453B-9F45-B56FF0F9BC03}"/>
              </a:ext>
            </a:extLst>
          </p:cNvPr>
          <p:cNvSpPr/>
          <p:nvPr/>
        </p:nvSpPr>
        <p:spPr>
          <a:xfrm>
            <a:off x="402337" y="1363804"/>
            <a:ext cx="3622334" cy="2280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lvl="0" indent="-274320" defTabSz="91440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fr-BE" sz="2800" dirty="0">
                <a:solidFill>
                  <a:prstClr val="black"/>
                </a:solidFill>
                <a:highlight>
                  <a:srgbClr val="FFFF00"/>
                </a:highlight>
              </a:rPr>
              <a:t>1729 </a:t>
            </a:r>
            <a:r>
              <a:rPr lang="fr-BE" sz="2800" dirty="0" err="1">
                <a:solidFill>
                  <a:prstClr val="black"/>
                </a:solidFill>
                <a:highlight>
                  <a:srgbClr val="FFFF00"/>
                </a:highlight>
              </a:rPr>
              <a:t>cj</a:t>
            </a:r>
            <a:endParaRPr lang="fr-BE" sz="2800" dirty="0">
              <a:solidFill>
                <a:prstClr val="black"/>
              </a:solidFill>
              <a:highlight>
                <a:srgbClr val="FFFF00"/>
              </a:highlight>
            </a:endParaRPr>
          </a:p>
          <a:p>
            <a:pPr marL="274320" lvl="0" indent="-274320" defTabSz="91440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fr-BE" sz="2400" dirty="0">
                <a:solidFill>
                  <a:prstClr val="black"/>
                </a:solidFill>
              </a:rPr>
              <a:t>Dans le chef de chaque partie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3650A96-9F95-4CD1-ABFF-370A1F829DCB}"/>
              </a:ext>
            </a:extLst>
          </p:cNvPr>
          <p:cNvSpPr/>
          <p:nvPr/>
        </p:nvSpPr>
        <p:spPr>
          <a:xfrm>
            <a:off x="1659038" y="4433104"/>
            <a:ext cx="3517623" cy="1441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600" dirty="0">
                <a:solidFill>
                  <a:prstClr val="black"/>
                </a:solidFill>
                <a:highlight>
                  <a:srgbClr val="FFFF00"/>
                </a:highlight>
              </a:rPr>
              <a:t>1734&amp;1al2cj</a:t>
            </a:r>
          </a:p>
          <a:p>
            <a:pPr algn="ctr"/>
            <a:r>
              <a:rPr lang="fr-BE" sz="2600" dirty="0">
                <a:solidFill>
                  <a:prstClr val="black"/>
                </a:solidFill>
              </a:rPr>
              <a:t>Imposée par le juge?</a:t>
            </a:r>
            <a:endParaRPr lang="fr-BE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7EF7CA9-6A25-45B0-B180-48F60501052F}"/>
              </a:ext>
            </a:extLst>
          </p:cNvPr>
          <p:cNvSpPr/>
          <p:nvPr/>
        </p:nvSpPr>
        <p:spPr>
          <a:xfrm>
            <a:off x="5191247" y="1625198"/>
            <a:ext cx="4436962" cy="32023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dirty="0">
                <a:solidFill>
                  <a:schemeClr val="tx1"/>
                </a:solidFill>
                <a:highlight>
                  <a:srgbClr val="FFFF00"/>
                </a:highlight>
              </a:rPr>
              <a:t>1730 </a:t>
            </a:r>
            <a:r>
              <a:rPr lang="fr-BE" sz="2800" dirty="0" err="1">
                <a:solidFill>
                  <a:schemeClr val="tx1"/>
                </a:solidFill>
                <a:highlight>
                  <a:srgbClr val="FFFF00"/>
                </a:highlight>
              </a:rPr>
              <a:t>cj</a:t>
            </a:r>
            <a:endParaRPr lang="fr-BE" sz="28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r>
              <a:rPr lang="fr-BE" sz="2800" dirty="0">
                <a:solidFill>
                  <a:schemeClr val="tx1"/>
                </a:solidFill>
              </a:rPr>
              <a:t>Lors ou en dehors dehors d’une procédure judicaire</a:t>
            </a:r>
          </a:p>
        </p:txBody>
      </p:sp>
    </p:spTree>
    <p:extLst>
      <p:ext uri="{BB962C8B-B14F-4D97-AF65-F5344CB8AC3E}">
        <p14:creationId xmlns:p14="http://schemas.microsoft.com/office/powerpoint/2010/main" val="1309973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35801-36BF-47D2-8AD7-59CAADF6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16" y="0"/>
            <a:ext cx="11707984" cy="1083724"/>
          </a:xfrm>
        </p:spPr>
        <p:txBody>
          <a:bodyPr/>
          <a:lstStyle/>
          <a:p>
            <a:r>
              <a:rPr lang="fr-BE" dirty="0"/>
              <a:t>Médiation code judiciaire suite: </a:t>
            </a:r>
            <a:br>
              <a:rPr lang="fr-BE" dirty="0"/>
            </a:br>
            <a:r>
              <a:rPr lang="fr-BE" dirty="0"/>
              <a:t>Les grandes étapes de la procédure: </a:t>
            </a:r>
            <a:endParaRPr lang="fr-BE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61CB83-0585-4BD1-9C67-6A6792D10F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97172"/>
            <a:ext cx="10972800" cy="485978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fr-BE" dirty="0"/>
          </a:p>
          <a:p>
            <a:r>
              <a:rPr lang="fr-BE" dirty="0"/>
              <a:t>            Désignation par jugement (1734 </a:t>
            </a:r>
            <a:r>
              <a:rPr lang="fr-BE" dirty="0" err="1"/>
              <a:t>cj</a:t>
            </a:r>
            <a:r>
              <a:rPr lang="fr-BE" dirty="0"/>
              <a:t>)</a:t>
            </a:r>
          </a:p>
          <a:p>
            <a:pPr lvl="5"/>
            <a:endParaRPr lang="fr-BE" sz="2600" dirty="0"/>
          </a:p>
          <a:p>
            <a:pPr marL="1463040" lvl="5" indent="0">
              <a:buNone/>
            </a:pPr>
            <a:r>
              <a:rPr lang="fr-BE" sz="2600" dirty="0"/>
              <a:t>Signature du protocole (article 1731 par 2 </a:t>
            </a:r>
            <a:r>
              <a:rPr lang="fr-BE" sz="2600" dirty="0" err="1"/>
              <a:t>cj</a:t>
            </a:r>
            <a:r>
              <a:rPr lang="fr-BE" sz="2600" dirty="0"/>
              <a:t>) Mentions obligatoires</a:t>
            </a:r>
          </a:p>
          <a:p>
            <a:pPr lvl="1"/>
            <a:endParaRPr lang="fr-BE" dirty="0"/>
          </a:p>
          <a:p>
            <a:r>
              <a:rPr lang="fr-BE" dirty="0"/>
              <a:t>             Déroulement du processus vu supra</a:t>
            </a:r>
          </a:p>
          <a:p>
            <a:endParaRPr lang="fr-BE" dirty="0">
              <a:highlight>
                <a:srgbClr val="00FFFF"/>
              </a:highlight>
            </a:endParaRPr>
          </a:p>
          <a:p>
            <a:r>
              <a:rPr lang="fr-BE" dirty="0"/>
              <a:t>             Rédaction de l’accord</a:t>
            </a:r>
          </a:p>
          <a:p>
            <a:endParaRPr lang="fr-BE" dirty="0"/>
          </a:p>
          <a:p>
            <a:r>
              <a:rPr lang="fr-BE" dirty="0"/>
              <a:t>              Homologation  judiciaire de l’accord</a:t>
            </a:r>
          </a:p>
          <a:p>
            <a:pPr lvl="1"/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35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7F00E3-BB3A-4052-ADF0-557F08A6C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67E03742-8C1E-47B5-84AE-CCF91636735E}"/>
              </a:ext>
            </a:extLst>
          </p:cNvPr>
          <p:cNvSpPr/>
          <p:nvPr/>
        </p:nvSpPr>
        <p:spPr>
          <a:xfrm>
            <a:off x="729232" y="17274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CD85AFED-B388-4DB0-B1B4-1B730F68B204}"/>
              </a:ext>
            </a:extLst>
          </p:cNvPr>
          <p:cNvSpPr/>
          <p:nvPr/>
        </p:nvSpPr>
        <p:spPr>
          <a:xfrm>
            <a:off x="786787" y="330818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916D3281-F6D5-495B-BBDA-6C81C6C99839}"/>
              </a:ext>
            </a:extLst>
          </p:cNvPr>
          <p:cNvSpPr/>
          <p:nvPr/>
        </p:nvSpPr>
        <p:spPr>
          <a:xfrm>
            <a:off x="731520" y="4160520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7293D2D8-22AD-4567-B482-FDD51F8AFD6B}"/>
              </a:ext>
            </a:extLst>
          </p:cNvPr>
          <p:cNvSpPr/>
          <p:nvPr/>
        </p:nvSpPr>
        <p:spPr>
          <a:xfrm>
            <a:off x="754379" y="42394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64D5BD6C-CBE1-48BE-9019-2F3D7D0C78E3}"/>
              </a:ext>
            </a:extLst>
          </p:cNvPr>
          <p:cNvSpPr/>
          <p:nvPr/>
        </p:nvSpPr>
        <p:spPr>
          <a:xfrm>
            <a:off x="948690" y="5154930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86080310-8BA7-43AA-A696-A96DF654869E}"/>
              </a:ext>
            </a:extLst>
          </p:cNvPr>
          <p:cNvSpPr/>
          <p:nvPr/>
        </p:nvSpPr>
        <p:spPr>
          <a:xfrm>
            <a:off x="1028700" y="5109211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75AEF821-BB6A-4D45-B618-F0EE657B45FF}"/>
              </a:ext>
            </a:extLst>
          </p:cNvPr>
          <p:cNvSpPr/>
          <p:nvPr/>
        </p:nvSpPr>
        <p:spPr>
          <a:xfrm>
            <a:off x="1220724" y="5177789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                  </a:t>
            </a:r>
            <a:endParaRPr lang="fr-BE" dirty="0"/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CF426AF1-C23F-44A2-A90B-DBE48812B6D9}"/>
              </a:ext>
            </a:extLst>
          </p:cNvPr>
          <p:cNvSpPr/>
          <p:nvPr/>
        </p:nvSpPr>
        <p:spPr>
          <a:xfrm>
            <a:off x="763638" y="52976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E1E11C0D-553A-4BDD-9D14-84ECB071B821}"/>
              </a:ext>
            </a:extLst>
          </p:cNvPr>
          <p:cNvSpPr/>
          <p:nvPr/>
        </p:nvSpPr>
        <p:spPr>
          <a:xfrm>
            <a:off x="763638" y="257651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809361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F597F-84E1-4209-A359-29D57E470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Valeur de l’accord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34ED55-C56A-4FBA-83B4-66C2958D929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36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3D74A9-795A-4AA9-9FAE-0399C0F8F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B5BDF01C-6DD0-4A20-A7E9-4FF9FC7C51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3786706"/>
              </p:ext>
            </p:extLst>
          </p:nvPr>
        </p:nvGraphicFramePr>
        <p:xfrm>
          <a:off x="1028700" y="719666"/>
          <a:ext cx="91313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8815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25BB0-8AC8-4C6D-9BAA-F34618B0C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Les tiers participants à une médiation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5DCF5E-1680-4726-A1A9-10CBA8569F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37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EFAAA3-CF0B-4697-8501-CB72E327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371E36FB-EE81-4E58-AE68-D7F54054D9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42129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6002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70CD2-99B7-4A37-A60D-82A81DA96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8016"/>
            <a:ext cx="10972800" cy="567266"/>
          </a:xfrm>
        </p:spPr>
        <p:txBody>
          <a:bodyPr>
            <a:normAutofit fontScale="90000"/>
          </a:bodyPr>
          <a:lstStyle/>
          <a:p>
            <a:r>
              <a:rPr lang="fr-BE" dirty="0"/>
              <a:t>La CFM art 1727 et </a:t>
            </a:r>
            <a:r>
              <a:rPr lang="fr-BE" dirty="0" err="1"/>
              <a:t>svt</a:t>
            </a:r>
            <a:r>
              <a:rPr lang="fr-BE" dirty="0"/>
              <a:t> du code judicaire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15C316-3FAB-4BF3-9A3E-F9801766047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 rot="21286512">
            <a:off x="609600" y="1219200"/>
            <a:ext cx="10972800" cy="5353050"/>
          </a:xfrm>
        </p:spPr>
        <p:txBody>
          <a:bodyPr/>
          <a:lstStyle/>
          <a:p>
            <a:endParaRPr lang="fr-BE" dirty="0"/>
          </a:p>
          <a:p>
            <a:pPr lvl="1"/>
            <a:r>
              <a:rPr lang="fr-BE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38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929849-94AB-457E-9E40-591B3E1C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9E84C817-C652-4539-B498-9FE174C181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468128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45497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r>
              <a:rPr lang="fr-BE" dirty="0"/>
              <a:t>  Merci pour écoute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39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3A86A-21D1-494D-BB07-22223710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Isabelle TASSET</a:t>
            </a:r>
            <a:endParaRPr lang="en-US" dirty="0"/>
          </a:p>
        </p:txBody>
      </p:sp>
      <p:pic>
        <p:nvPicPr>
          <p:cNvPr id="7" name="Graphique 6" descr="Visage souriant sans remplissage">
            <a:extLst>
              <a:ext uri="{FF2B5EF4-FFF2-40B4-BE49-F238E27FC236}">
                <a16:creationId xmlns:a16="http://schemas.microsoft.com/office/drawing/2014/main" id="{D00F1099-DCFF-4369-9780-FC9E3D745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52010" y="3429000"/>
            <a:ext cx="1443990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86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5EDE5F-23D9-4B0A-A991-7EB3FFD4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I. LE CONCEPT « MÉDIATION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2C0F12-6FB7-4132-9A75-F42C3699E7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B71E42"/>
              </a:buClr>
            </a:pPr>
            <a:endParaRPr lang="fr-FR" dirty="0">
              <a:solidFill>
                <a:prstClr val="black"/>
              </a:solidFill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A5CC02-B8C7-4C16-BEED-606E99259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9CA3A322-FA2A-40DB-8ADA-B6FDC65FB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0556910"/>
              </p:ext>
            </p:extLst>
          </p:nvPr>
        </p:nvGraphicFramePr>
        <p:xfrm>
          <a:off x="728980" y="114300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7012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3BB063-F491-4C6B-9D2B-700790C0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I. LE CONCEPT « MÉDIATION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AF34E1-4B85-45E7-B7D9-30D63B7F070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>
              <a:solidFill>
                <a:prstClr val="black"/>
              </a:solidFill>
            </a:endParaRPr>
          </a:p>
          <a:p>
            <a:endParaRPr lang="fr-BE" dirty="0">
              <a:solidFill>
                <a:prstClr val="black"/>
              </a:solidFill>
            </a:endParaRPr>
          </a:p>
          <a:p>
            <a:endParaRPr lang="fr-BE" dirty="0">
              <a:solidFill>
                <a:prstClr val="black"/>
              </a:solidFill>
            </a:endParaRPr>
          </a:p>
          <a:p>
            <a:endParaRPr lang="fr-BE" dirty="0">
              <a:solidFill>
                <a:prstClr val="black"/>
              </a:solidFill>
            </a:endParaRPr>
          </a:p>
          <a:p>
            <a:endParaRPr lang="fr-BE" dirty="0">
              <a:solidFill>
                <a:prstClr val="black"/>
              </a:solidFill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CE1FE8-907A-4312-870A-40D9231C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  <p:sp>
        <p:nvSpPr>
          <p:cNvPr id="7" name="Flèche : droite à entaille 6">
            <a:extLst>
              <a:ext uri="{FF2B5EF4-FFF2-40B4-BE49-F238E27FC236}">
                <a16:creationId xmlns:a16="http://schemas.microsoft.com/office/drawing/2014/main" id="{5EFC0FCF-C57A-4E94-9CC6-D358821ED741}"/>
              </a:ext>
            </a:extLst>
          </p:cNvPr>
          <p:cNvSpPr/>
          <p:nvPr/>
        </p:nvSpPr>
        <p:spPr>
          <a:xfrm>
            <a:off x="2032000" y="2345267"/>
            <a:ext cx="8128000" cy="2167466"/>
          </a:xfrm>
          <a:prstGeom prst="notched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fr-BE" dirty="0"/>
              <a:t>A VOTRE AVIS?</a:t>
            </a:r>
          </a:p>
          <a:p>
            <a:endParaRPr lang="fr-BE" dirty="0"/>
          </a:p>
          <a:p>
            <a:r>
              <a:rPr lang="fr-BE" dirty="0"/>
              <a:t>QUELS SONT LES POINTS COMMUNS ENTRE CE QUI PRECEDE?</a:t>
            </a:r>
          </a:p>
        </p:txBody>
      </p:sp>
    </p:spTree>
    <p:extLst>
      <p:ext uri="{BB962C8B-B14F-4D97-AF65-F5344CB8AC3E}">
        <p14:creationId xmlns:p14="http://schemas.microsoft.com/office/powerpoint/2010/main" val="377635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6B9FD-92BC-46F2-968C-F2702DD7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341" y="160338"/>
            <a:ext cx="9603275" cy="945651"/>
          </a:xfrm>
        </p:spPr>
        <p:txBody>
          <a:bodyPr>
            <a:normAutofit/>
          </a:bodyPr>
          <a:lstStyle/>
          <a:p>
            <a:r>
              <a:rPr lang="fr-BE" dirty="0"/>
              <a:t>II. AVANTAGES DE LA MÉDIATION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99614E-5BEC-442E-8D4A-7316D816D52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97577"/>
            <a:ext cx="10972800" cy="5424533"/>
          </a:xfrm>
        </p:spPr>
        <p:txBody>
          <a:bodyPr/>
          <a:lstStyle/>
          <a:p>
            <a:endParaRPr lang="fr-BE" dirty="0">
              <a:solidFill>
                <a:prstClr val="black"/>
              </a:solidFill>
            </a:endParaRPr>
          </a:p>
          <a:p>
            <a:endParaRPr lang="fr-BE" dirty="0"/>
          </a:p>
        </p:txBody>
      </p:sp>
      <p:sp>
        <p:nvSpPr>
          <p:cNvPr id="5" name="AutoShape 2" descr="Le plus gros iceberg au monde s'est détaché de la banquise - Vivre De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1029" name="Picture 5" descr="Iceberg images libres de droit, photos de Iceberg | Depositph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33" y="1297577"/>
            <a:ext cx="8792467" cy="4972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37EBA89F-922C-4276-ACA3-6F67A00C2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</p:spTree>
    <p:extLst>
      <p:ext uri="{BB962C8B-B14F-4D97-AF65-F5344CB8AC3E}">
        <p14:creationId xmlns:p14="http://schemas.microsoft.com/office/powerpoint/2010/main" val="40656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964EDB-983B-4C2F-8A70-6AF8A92B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II. AVANTAGES DE LA MÉDIATION </a:t>
            </a:r>
            <a:r>
              <a:rPr lang="fr-BE" sz="2400" dirty="0"/>
              <a:t>(suite)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430268BE-F7A6-4FE8-A819-D227ADA585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45839" y="1432567"/>
            <a:ext cx="9603275" cy="4836152"/>
          </a:xfrm>
        </p:spPr>
        <p:txBody>
          <a:bodyPr>
            <a:normAutofit lnSpcReduction="10000"/>
          </a:bodyPr>
          <a:lstStyle/>
          <a:p>
            <a:r>
              <a:rPr lang="fr-BE" dirty="0"/>
              <a:t>Une autre approche du conflit,</a:t>
            </a:r>
          </a:p>
          <a:p>
            <a:endParaRPr lang="fr-BE" dirty="0"/>
          </a:p>
          <a:p>
            <a:r>
              <a:rPr lang="fr-BE" dirty="0"/>
              <a:t>Un réel temps de parole et d’écoute réservé aux parties,</a:t>
            </a:r>
          </a:p>
          <a:p>
            <a:endParaRPr lang="fr-BE" dirty="0"/>
          </a:p>
          <a:p>
            <a:r>
              <a:rPr lang="fr-BE" dirty="0"/>
              <a:t>Un processus cadré qui rassure les parties,</a:t>
            </a:r>
          </a:p>
          <a:p>
            <a:endParaRPr lang="fr-BE" dirty="0"/>
          </a:p>
          <a:p>
            <a:r>
              <a:rPr lang="fr-BE" dirty="0"/>
              <a:t>Un médiateur formé qui assure un climat de confiance et permet la discussion,</a:t>
            </a:r>
          </a:p>
          <a:p>
            <a:endParaRPr lang="fr-BE" dirty="0"/>
          </a:p>
          <a:p>
            <a:r>
              <a:rPr lang="fr-BE" dirty="0"/>
              <a:t>La possibilité pour les parties de trouver elles-mêmes la ou les solution(s) à leur(s) problème(s),</a:t>
            </a:r>
          </a:p>
          <a:p>
            <a:endParaRPr lang="fr-BE" dirty="0"/>
          </a:p>
          <a:p>
            <a:endParaRPr lang="fr-BE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648A3C6-F50A-436D-97A1-C52C4D7FE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5740" y="28149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D1A9D2-F2FE-46A2-8C39-7FDAC20D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99FF02EA-16ED-4698-B98F-4076351A69A0}"/>
              </a:ext>
            </a:extLst>
          </p:cNvPr>
          <p:cNvSpPr/>
          <p:nvPr/>
        </p:nvSpPr>
        <p:spPr>
          <a:xfrm>
            <a:off x="213316" y="14866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E4DC234B-D894-4B25-8E70-DBDEB4D1B6AA}"/>
              </a:ext>
            </a:extLst>
          </p:cNvPr>
          <p:cNvSpPr/>
          <p:nvPr/>
        </p:nvSpPr>
        <p:spPr>
          <a:xfrm>
            <a:off x="267431" y="23777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AEAF4BB8-014B-415A-9182-317CF70355F6}"/>
              </a:ext>
            </a:extLst>
          </p:cNvPr>
          <p:cNvSpPr/>
          <p:nvPr/>
        </p:nvSpPr>
        <p:spPr>
          <a:xfrm>
            <a:off x="240891" y="307568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1998B475-3658-4D3A-A124-8DBBCC8DEBA0}"/>
              </a:ext>
            </a:extLst>
          </p:cNvPr>
          <p:cNvSpPr/>
          <p:nvPr/>
        </p:nvSpPr>
        <p:spPr>
          <a:xfrm>
            <a:off x="214351" y="41539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82DAA87D-1B2E-419F-9523-8DE2A28EC73D}"/>
              </a:ext>
            </a:extLst>
          </p:cNvPr>
          <p:cNvSpPr/>
          <p:nvPr/>
        </p:nvSpPr>
        <p:spPr>
          <a:xfrm>
            <a:off x="214351" y="523741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039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24C94C-F1AE-4A4D-89CD-C2B0615A8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CONDITIONS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FAF95A4-503C-4653-8369-C77B9591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22485B-75A0-4218-8EFB-DE92A2F6B1A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r>
              <a:rPr lang="fr-BE" dirty="0"/>
              <a:t>La volonté des parties et de leurs conseils de s’engager dans ce processus,</a:t>
            </a:r>
          </a:p>
          <a:p>
            <a:r>
              <a:rPr lang="fr-BE" dirty="0"/>
              <a:t>La bonne foi des parties,</a:t>
            </a:r>
          </a:p>
          <a:p>
            <a:r>
              <a:rPr lang="fr-BE" dirty="0"/>
              <a:t>Le respect de l’ordre public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A08FFF-BDC8-47A8-82D0-6A6107B9D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</p:spTree>
    <p:extLst>
      <p:ext uri="{BB962C8B-B14F-4D97-AF65-F5344CB8AC3E}">
        <p14:creationId xmlns:p14="http://schemas.microsoft.com/office/powerpoint/2010/main" val="450752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93FCE-50AF-4AF7-89A0-CF2CFE515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III. LE PROCESSUS DE MÉDIATION</a:t>
            </a:r>
          </a:p>
        </p:txBody>
      </p:sp>
      <p:pic>
        <p:nvPicPr>
          <p:cNvPr id="4" name="Picture 4" descr="La roue de Thomas Fiutak : 5 étapes pour une médiation efficace -  Apprendre, réviser, mémoriser">
            <a:extLst>
              <a:ext uri="{FF2B5EF4-FFF2-40B4-BE49-F238E27FC236}">
                <a16:creationId xmlns:a16="http://schemas.microsoft.com/office/drawing/2014/main" id="{EBDEC287-47C3-48CF-8EEF-21BDF3EE9AE2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2682" y="1155405"/>
            <a:ext cx="6548918" cy="548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7EDE84-432F-4982-A6C1-EB2019D6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Isabelle TASSET</a:t>
            </a:r>
          </a:p>
        </p:txBody>
      </p:sp>
    </p:spTree>
    <p:extLst>
      <p:ext uri="{BB962C8B-B14F-4D97-AF65-F5344CB8AC3E}">
        <p14:creationId xmlns:p14="http://schemas.microsoft.com/office/powerpoint/2010/main" val="24986679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c63945cc92d9f302f45e98badfce5b8f6360f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11008</TotalTime>
  <Words>1162</Words>
  <Application>Microsoft Office PowerPoint</Application>
  <PresentationFormat>Grand écran</PresentationFormat>
  <Paragraphs>357</Paragraphs>
  <Slides>39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8" baseType="lpstr">
      <vt:lpstr>Arial</vt:lpstr>
      <vt:lpstr>Bookman Old Style</vt:lpstr>
      <vt:lpstr>Calibri</vt:lpstr>
      <vt:lpstr>Gill Sans MT</vt:lpstr>
      <vt:lpstr>Roboto</vt:lpstr>
      <vt:lpstr>Trebuchet MS</vt:lpstr>
      <vt:lpstr>Wingdings</vt:lpstr>
      <vt:lpstr>Wingdings 3</vt:lpstr>
      <vt:lpstr>Origine</vt:lpstr>
      <vt:lpstr>Outils de communication dans une approche juridique    </vt:lpstr>
      <vt:lpstr>Plan de la séance </vt:lpstr>
      <vt:lpstr>I. LE CONCEPT « MÉDIATION »</vt:lpstr>
      <vt:lpstr>I. LE CONCEPT « MÉDIATION »</vt:lpstr>
      <vt:lpstr>I. LE CONCEPT « MÉDIATION »</vt:lpstr>
      <vt:lpstr>II. AVANTAGES DE LA MÉDIATION</vt:lpstr>
      <vt:lpstr>II. AVANTAGES DE LA MÉDIATION (suite) </vt:lpstr>
      <vt:lpstr>CONDITIONS</vt:lpstr>
      <vt:lpstr>III. LE PROCESSUS DE MÉDIATION</vt:lpstr>
      <vt:lpstr>III. LE PROCESSUS DE MÉDIATION (suite)</vt:lpstr>
      <vt:lpstr>Phase 1: les faits</vt:lpstr>
      <vt:lpstr> Phase 1: les faits</vt:lpstr>
      <vt:lpstr>  Qu’est ce que l’empathie? (suite)</vt:lpstr>
      <vt:lpstr>Qu’est ce que l’empathie? suite</vt:lpstr>
      <vt:lpstr>Phase 1: les faits suite</vt:lpstr>
      <vt:lpstr>Phase 1: les faits suite</vt:lpstr>
      <vt:lpstr>Phase 2 : les besoins et les attentes </vt:lpstr>
      <vt:lpstr>Phase 2 les besoins les attentes suite</vt:lpstr>
      <vt:lpstr>Besoins</vt:lpstr>
      <vt:lpstr>La pyramide de Maslow</vt:lpstr>
      <vt:lpstr>Phase 3: les pistes de solutions</vt:lpstr>
      <vt:lpstr>Phase 3: Les pistes de solutions (suite)</vt:lpstr>
      <vt:lpstr>Phase 4: la négociation</vt:lpstr>
      <vt:lpstr>IV. LA MÉDIATION DANS NOTRE SYSTÈME JUDICAIRE</vt:lpstr>
      <vt:lpstr>IV. LA MÉDIATION DANS NOTRE SYSTÈME JUDICIAIRE (suite)</vt:lpstr>
      <vt:lpstr>IV La médiation dans notre système judiciaire suite Code judiciaire définition </vt:lpstr>
      <vt:lpstr>Médiation code judiciaire suite: article1728 cj  Processus confidentiel </vt:lpstr>
      <vt:lpstr>Médiation code judiciaire suite: article 1729 cj  Processus volontaire:</vt:lpstr>
      <vt:lpstr>Médiation code judiciaire suite: article 1729 cj  Processus structuré</vt:lpstr>
      <vt:lpstr>Médiation code judiciaire suite:  Le tiers</vt:lpstr>
      <vt:lpstr>=&gt; Secret professionnel</vt:lpstr>
      <vt:lpstr>=&gt; Médiateur indépendant, neutre, impartial ? </vt:lpstr>
      <vt:lpstr>Médiation code judiciaire suite:  La médiation pour quels types de litiges? 1724 cj</vt:lpstr>
      <vt:lpstr>Médiation code judiciaire suite:  Caractère volontaire de la médiation ? </vt:lpstr>
      <vt:lpstr>Médiation code judiciaire suite:  Les grandes étapes de la procédure: </vt:lpstr>
      <vt:lpstr>Valeur de l’accord</vt:lpstr>
      <vt:lpstr>Les tiers participants à une médiation</vt:lpstr>
      <vt:lpstr>La CFM art 1727 et svt du code judicaire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MEDIATION</dc:title>
  <dc:creator>i.tasset@TASSET.LOCAL</dc:creator>
  <cp:lastModifiedBy>i.tasset@TASSET.LOCAL</cp:lastModifiedBy>
  <cp:revision>101</cp:revision>
  <cp:lastPrinted>2021-11-03T09:54:33Z</cp:lastPrinted>
  <dcterms:created xsi:type="dcterms:W3CDTF">2021-09-07T09:30:42Z</dcterms:created>
  <dcterms:modified xsi:type="dcterms:W3CDTF">2022-10-06T10:40:24Z</dcterms:modified>
</cp:coreProperties>
</file>