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57" r:id="rId3"/>
    <p:sldId id="258" r:id="rId4"/>
    <p:sldId id="263" r:id="rId5"/>
    <p:sldId id="266" r:id="rId6"/>
    <p:sldId id="256" r:id="rId7"/>
    <p:sldId id="267" r:id="rId8"/>
    <p:sldId id="261" r:id="rId9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860F0"/>
    <a:srgbClr val="4472C4"/>
    <a:srgbClr val="00629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0" d="100"/>
          <a:sy n="80" d="100"/>
        </p:scale>
        <p:origin x="710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C8ABEBC-DC54-4368-B6BD-C81E2EFB5216}" type="doc">
      <dgm:prSet loTypeId="urn:microsoft.com/office/officeart/2005/8/layout/venn3" loCatId="relationship" qsTypeId="urn:microsoft.com/office/officeart/2005/8/quickstyle/simple1" qsCatId="simple" csTypeId="urn:microsoft.com/office/officeart/2005/8/colors/accent0_2" csCatId="mainScheme" phldr="1"/>
      <dgm:spPr/>
      <dgm:t>
        <a:bodyPr/>
        <a:lstStyle/>
        <a:p>
          <a:endParaRPr lang="fr-BE"/>
        </a:p>
      </dgm:t>
    </dgm:pt>
    <dgm:pt modelId="{18332484-DF75-489A-BE7E-68C5AC6C4D8F}">
      <dgm:prSet phldrT="[Texte]"/>
      <dgm:spPr>
        <a:solidFill>
          <a:schemeClr val="tx2">
            <a:lumMod val="40000"/>
            <a:lumOff val="60000"/>
            <a:alpha val="52000"/>
          </a:schemeClr>
        </a:solidFill>
      </dgm:spPr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fr-FR" b="0" i="0" dirty="0">
              <a:effectLst/>
              <a:latin typeface="Inter"/>
            </a:rPr>
            <a:t>Elle mène à votre </a:t>
          </a:r>
          <a:r>
            <a:rPr lang="fr-FR" b="0" i="0" u="none" strike="noStrike" dirty="0">
              <a:effectLst/>
              <a:latin typeface="Inter"/>
            </a:rPr>
            <a:t>question centrale de recherche</a:t>
          </a:r>
          <a:r>
            <a:rPr lang="fr-FR" b="0" i="0" dirty="0">
              <a:effectLst/>
              <a:latin typeface="Inter"/>
            </a:rPr>
            <a:t>. Si vous n’avez pas </a:t>
          </a:r>
          <a:r>
            <a:rPr lang="fr-FR" b="0" i="0" u="none" strike="noStrike" dirty="0">
              <a:effectLst/>
              <a:latin typeface="Inter"/>
            </a:rPr>
            <a:t>identifié et analysé de problème</a:t>
          </a:r>
          <a:r>
            <a:rPr lang="fr-FR" b="0" i="0" dirty="0">
              <a:effectLst/>
              <a:latin typeface="Inter"/>
            </a:rPr>
            <a:t>, vous ne pouvez pas formuler la question à laquelle vous allez répondre dans votre développement.</a:t>
          </a:r>
          <a:endParaRPr lang="fr-BE" dirty="0"/>
        </a:p>
      </dgm:t>
    </dgm:pt>
    <dgm:pt modelId="{C7AAFCFF-CFAA-4424-B04E-630CAB6C19A1}" type="parTrans" cxnId="{993DCE63-BF4B-40B2-92B9-3013AAECDE08}">
      <dgm:prSet/>
      <dgm:spPr/>
      <dgm:t>
        <a:bodyPr/>
        <a:lstStyle/>
        <a:p>
          <a:endParaRPr lang="fr-BE"/>
        </a:p>
      </dgm:t>
    </dgm:pt>
    <dgm:pt modelId="{0CEBDD1A-FE5C-4372-8154-206323432E8B}" type="sibTrans" cxnId="{993DCE63-BF4B-40B2-92B9-3013AAECDE08}">
      <dgm:prSet/>
      <dgm:spPr/>
      <dgm:t>
        <a:bodyPr/>
        <a:lstStyle/>
        <a:p>
          <a:endParaRPr lang="fr-BE"/>
        </a:p>
      </dgm:t>
    </dgm:pt>
    <dgm:pt modelId="{27034386-FE59-4DCE-B01C-25435D0E0680}">
      <dgm:prSet phldrT="[Texte]"/>
      <dgm:spPr>
        <a:solidFill>
          <a:schemeClr val="tx2">
            <a:lumMod val="40000"/>
            <a:lumOff val="60000"/>
            <a:alpha val="50000"/>
          </a:schemeClr>
        </a:solidFill>
      </dgm:spPr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fr-FR" b="0" i="0" dirty="0">
              <a:effectLst/>
              <a:latin typeface="Inter"/>
            </a:rPr>
            <a:t>Une problématique vous donne un cadre et un angle d’attaque sur un </a:t>
          </a:r>
          <a:r>
            <a:rPr lang="fr-FR" b="0" i="0" strike="noStrike" dirty="0">
              <a:effectLst/>
              <a:latin typeface="Inter"/>
            </a:rPr>
            <a:t>sujet</a:t>
          </a:r>
          <a:r>
            <a:rPr lang="fr-FR" b="0" i="0" dirty="0">
              <a:effectLst/>
              <a:latin typeface="Inter"/>
            </a:rPr>
            <a:t>.</a:t>
          </a:r>
          <a:endParaRPr lang="fr-BE" dirty="0"/>
        </a:p>
      </dgm:t>
    </dgm:pt>
    <dgm:pt modelId="{96FB68F9-85E6-48E6-81EB-8D4884EF2CF0}" type="parTrans" cxnId="{CA3643CA-E92E-4B4B-AE4C-389961608B00}">
      <dgm:prSet/>
      <dgm:spPr/>
      <dgm:t>
        <a:bodyPr/>
        <a:lstStyle/>
        <a:p>
          <a:endParaRPr lang="fr-BE"/>
        </a:p>
      </dgm:t>
    </dgm:pt>
    <dgm:pt modelId="{BF284D4D-0DE6-44D3-8062-DC49FB4D3E30}" type="sibTrans" cxnId="{CA3643CA-E92E-4B4B-AE4C-389961608B00}">
      <dgm:prSet/>
      <dgm:spPr/>
      <dgm:t>
        <a:bodyPr/>
        <a:lstStyle/>
        <a:p>
          <a:endParaRPr lang="fr-BE"/>
        </a:p>
      </dgm:t>
    </dgm:pt>
    <dgm:pt modelId="{41FC9552-16F9-41E9-88AD-4BCE9AC63546}">
      <dgm:prSet phldrT="[Texte]"/>
      <dgm:spPr>
        <a:solidFill>
          <a:schemeClr val="tx2">
            <a:lumMod val="40000"/>
            <a:lumOff val="60000"/>
            <a:alpha val="50000"/>
          </a:schemeClr>
        </a:solidFill>
      </dgm:spPr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fr-FR" b="0" i="0" dirty="0">
              <a:effectLst/>
              <a:latin typeface="Inter"/>
            </a:rPr>
            <a:t>Il s’agit du problème auquel vous allez répondre dans le développement du travail. Le développement répond à la question centrale de recherche qui découle de la problématique.</a:t>
          </a:r>
          <a:endParaRPr lang="fr-BE" dirty="0"/>
        </a:p>
      </dgm:t>
    </dgm:pt>
    <dgm:pt modelId="{1730C6C6-A7FA-44DA-8FF7-B55BD30ABBAA}" type="parTrans" cxnId="{AD66FDB1-1C34-48B5-965F-CD542A247432}">
      <dgm:prSet/>
      <dgm:spPr/>
      <dgm:t>
        <a:bodyPr/>
        <a:lstStyle/>
        <a:p>
          <a:endParaRPr lang="fr-BE"/>
        </a:p>
      </dgm:t>
    </dgm:pt>
    <dgm:pt modelId="{18779014-CD32-4AE4-8F1E-96F8FF02B539}" type="sibTrans" cxnId="{AD66FDB1-1C34-48B5-965F-CD542A247432}">
      <dgm:prSet/>
      <dgm:spPr/>
      <dgm:t>
        <a:bodyPr/>
        <a:lstStyle/>
        <a:p>
          <a:endParaRPr lang="fr-BE"/>
        </a:p>
      </dgm:t>
    </dgm:pt>
    <dgm:pt modelId="{990C8EB6-3FE9-4302-B95B-A735B3943290}" type="pres">
      <dgm:prSet presAssocID="{6C8ABEBC-DC54-4368-B6BD-C81E2EFB5216}" presName="Name0" presStyleCnt="0">
        <dgm:presLayoutVars>
          <dgm:dir/>
          <dgm:resizeHandles val="exact"/>
        </dgm:presLayoutVars>
      </dgm:prSet>
      <dgm:spPr/>
    </dgm:pt>
    <dgm:pt modelId="{6A764798-3B3C-4664-AEB9-29CD53D6D842}" type="pres">
      <dgm:prSet presAssocID="{18332484-DF75-489A-BE7E-68C5AC6C4D8F}" presName="Name5" presStyleLbl="vennNode1" presStyleIdx="0" presStyleCnt="3">
        <dgm:presLayoutVars>
          <dgm:bulletEnabled val="1"/>
        </dgm:presLayoutVars>
      </dgm:prSet>
      <dgm:spPr/>
    </dgm:pt>
    <dgm:pt modelId="{04EFC6F5-8204-4CBA-B76F-E4BA9FFD1643}" type="pres">
      <dgm:prSet presAssocID="{0CEBDD1A-FE5C-4372-8154-206323432E8B}" presName="space" presStyleCnt="0"/>
      <dgm:spPr/>
    </dgm:pt>
    <dgm:pt modelId="{7A35627D-8F4C-4281-838F-DCF7BE6AF19B}" type="pres">
      <dgm:prSet presAssocID="{27034386-FE59-4DCE-B01C-25435D0E0680}" presName="Name5" presStyleLbl="vennNode1" presStyleIdx="1" presStyleCnt="3">
        <dgm:presLayoutVars>
          <dgm:bulletEnabled val="1"/>
        </dgm:presLayoutVars>
      </dgm:prSet>
      <dgm:spPr/>
    </dgm:pt>
    <dgm:pt modelId="{F957C141-C1AD-4B62-96F9-D38DB92C7D73}" type="pres">
      <dgm:prSet presAssocID="{BF284D4D-0DE6-44D3-8062-DC49FB4D3E30}" presName="space" presStyleCnt="0"/>
      <dgm:spPr/>
    </dgm:pt>
    <dgm:pt modelId="{51F5C2AC-D926-4A17-9E31-7AB3356A82DE}" type="pres">
      <dgm:prSet presAssocID="{41FC9552-16F9-41E9-88AD-4BCE9AC63546}" presName="Name5" presStyleLbl="vennNode1" presStyleIdx="2" presStyleCnt="3">
        <dgm:presLayoutVars>
          <dgm:bulletEnabled val="1"/>
        </dgm:presLayoutVars>
      </dgm:prSet>
      <dgm:spPr/>
    </dgm:pt>
  </dgm:ptLst>
  <dgm:cxnLst>
    <dgm:cxn modelId="{71C1B119-5EB0-4EA0-A4DE-20DD2A13967A}" type="presOf" srcId="{41FC9552-16F9-41E9-88AD-4BCE9AC63546}" destId="{51F5C2AC-D926-4A17-9E31-7AB3356A82DE}" srcOrd="0" destOrd="0" presId="urn:microsoft.com/office/officeart/2005/8/layout/venn3"/>
    <dgm:cxn modelId="{6FA03043-D2B5-4834-8937-487F421C9A19}" type="presOf" srcId="{27034386-FE59-4DCE-B01C-25435D0E0680}" destId="{7A35627D-8F4C-4281-838F-DCF7BE6AF19B}" srcOrd="0" destOrd="0" presId="urn:microsoft.com/office/officeart/2005/8/layout/venn3"/>
    <dgm:cxn modelId="{993DCE63-BF4B-40B2-92B9-3013AAECDE08}" srcId="{6C8ABEBC-DC54-4368-B6BD-C81E2EFB5216}" destId="{18332484-DF75-489A-BE7E-68C5AC6C4D8F}" srcOrd="0" destOrd="0" parTransId="{C7AAFCFF-CFAA-4424-B04E-630CAB6C19A1}" sibTransId="{0CEBDD1A-FE5C-4372-8154-206323432E8B}"/>
    <dgm:cxn modelId="{AF676C7C-5D41-481D-9EAE-DF7597FA2FAB}" type="presOf" srcId="{6C8ABEBC-DC54-4368-B6BD-C81E2EFB5216}" destId="{990C8EB6-3FE9-4302-B95B-A735B3943290}" srcOrd="0" destOrd="0" presId="urn:microsoft.com/office/officeart/2005/8/layout/venn3"/>
    <dgm:cxn modelId="{DEA2B28E-EAC4-477E-BB9C-8B36BEC75FC3}" type="presOf" srcId="{18332484-DF75-489A-BE7E-68C5AC6C4D8F}" destId="{6A764798-3B3C-4664-AEB9-29CD53D6D842}" srcOrd="0" destOrd="0" presId="urn:microsoft.com/office/officeart/2005/8/layout/venn3"/>
    <dgm:cxn modelId="{AD66FDB1-1C34-48B5-965F-CD542A247432}" srcId="{6C8ABEBC-DC54-4368-B6BD-C81E2EFB5216}" destId="{41FC9552-16F9-41E9-88AD-4BCE9AC63546}" srcOrd="2" destOrd="0" parTransId="{1730C6C6-A7FA-44DA-8FF7-B55BD30ABBAA}" sibTransId="{18779014-CD32-4AE4-8F1E-96F8FF02B539}"/>
    <dgm:cxn modelId="{CA3643CA-E92E-4B4B-AE4C-389961608B00}" srcId="{6C8ABEBC-DC54-4368-B6BD-C81E2EFB5216}" destId="{27034386-FE59-4DCE-B01C-25435D0E0680}" srcOrd="1" destOrd="0" parTransId="{96FB68F9-85E6-48E6-81EB-8D4884EF2CF0}" sibTransId="{BF284D4D-0DE6-44D3-8062-DC49FB4D3E30}"/>
    <dgm:cxn modelId="{53EE895A-AB55-45A0-8E44-E45795354022}" type="presParOf" srcId="{990C8EB6-3FE9-4302-B95B-A735B3943290}" destId="{6A764798-3B3C-4664-AEB9-29CD53D6D842}" srcOrd="0" destOrd="0" presId="urn:microsoft.com/office/officeart/2005/8/layout/venn3"/>
    <dgm:cxn modelId="{D472E64B-0519-492D-8E1C-89DACAC2502F}" type="presParOf" srcId="{990C8EB6-3FE9-4302-B95B-A735B3943290}" destId="{04EFC6F5-8204-4CBA-B76F-E4BA9FFD1643}" srcOrd="1" destOrd="0" presId="urn:microsoft.com/office/officeart/2005/8/layout/venn3"/>
    <dgm:cxn modelId="{B27DB08B-EB55-46D6-AB26-B9DB5EA856E4}" type="presParOf" srcId="{990C8EB6-3FE9-4302-B95B-A735B3943290}" destId="{7A35627D-8F4C-4281-838F-DCF7BE6AF19B}" srcOrd="2" destOrd="0" presId="urn:microsoft.com/office/officeart/2005/8/layout/venn3"/>
    <dgm:cxn modelId="{4E5023EC-0E7E-475B-A13B-F0CC9DC5B9C0}" type="presParOf" srcId="{990C8EB6-3FE9-4302-B95B-A735B3943290}" destId="{F957C141-C1AD-4B62-96F9-D38DB92C7D73}" srcOrd="3" destOrd="0" presId="urn:microsoft.com/office/officeart/2005/8/layout/venn3"/>
    <dgm:cxn modelId="{2102B788-58F0-4EDD-B9D9-BEFAC796FD3F}" type="presParOf" srcId="{990C8EB6-3FE9-4302-B95B-A735B3943290}" destId="{51F5C2AC-D926-4A17-9E31-7AB3356A82DE}" srcOrd="4" destOrd="0" presId="urn:microsoft.com/office/officeart/2005/8/layout/venn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629AE0C-1382-4F32-BFD4-B9E4DB9A00A8}" type="doc">
      <dgm:prSet loTypeId="urn:microsoft.com/office/officeart/2005/8/layout/vProcess5" loCatId="process" qsTypeId="urn:microsoft.com/office/officeart/2005/8/quickstyle/simple1" qsCatId="simple" csTypeId="urn:microsoft.com/office/officeart/2005/8/colors/accent1_1" csCatId="accent1" phldr="1"/>
      <dgm:spPr/>
      <dgm:t>
        <a:bodyPr/>
        <a:lstStyle/>
        <a:p>
          <a:endParaRPr lang="fr-BE"/>
        </a:p>
      </dgm:t>
    </dgm:pt>
    <dgm:pt modelId="{E1C20D20-7FE2-4DDC-8560-56E6AF2159D6}">
      <dgm:prSet phldrT="[Texte]" custT="1"/>
      <dgm:spPr/>
      <dgm:t>
        <a:bodyPr/>
        <a:lstStyle/>
        <a:p>
          <a:r>
            <a:rPr lang="fr-BE" sz="1800" dirty="0"/>
            <a:t>Etape 1: Identifier un problème ou une situation particulière sur le lieu de stage ou lié à celui-ci</a:t>
          </a:r>
        </a:p>
      </dgm:t>
    </dgm:pt>
    <dgm:pt modelId="{212FCB6F-40CB-4430-8223-DDF42857A8E1}" type="parTrans" cxnId="{F65F5841-664A-4A43-8542-A532BC53D0CA}">
      <dgm:prSet/>
      <dgm:spPr/>
      <dgm:t>
        <a:bodyPr/>
        <a:lstStyle/>
        <a:p>
          <a:endParaRPr lang="fr-BE"/>
        </a:p>
      </dgm:t>
    </dgm:pt>
    <dgm:pt modelId="{FCB52D64-BC81-4729-B2BE-6DB9868A4562}" type="sibTrans" cxnId="{F65F5841-664A-4A43-8542-A532BC53D0CA}">
      <dgm:prSet/>
      <dgm:spPr/>
      <dgm:t>
        <a:bodyPr/>
        <a:lstStyle/>
        <a:p>
          <a:endParaRPr lang="fr-BE"/>
        </a:p>
      </dgm:t>
    </dgm:pt>
    <dgm:pt modelId="{15AF07B0-13AE-44F9-9E8B-E0CC0339F168}">
      <dgm:prSet phldrT="[Texte]" custT="1"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fr-BE" sz="1800" dirty="0"/>
            <a:t>Ex.: En stage dans une agence d’intérim, j’observe que mes collègues ont de plus en plus de mal à répondre aux demandes de personnel intérimaire des clients.</a:t>
          </a:r>
        </a:p>
      </dgm:t>
    </dgm:pt>
    <dgm:pt modelId="{FA20ABDF-7234-44B1-BD8F-26A4093364A2}" type="parTrans" cxnId="{5C55BEE2-C363-4F99-9DD0-FF2DCE16FA40}">
      <dgm:prSet/>
      <dgm:spPr/>
      <dgm:t>
        <a:bodyPr/>
        <a:lstStyle/>
        <a:p>
          <a:endParaRPr lang="fr-BE"/>
        </a:p>
      </dgm:t>
    </dgm:pt>
    <dgm:pt modelId="{60226FB9-E796-422D-8AC2-B66D171D45FD}" type="sibTrans" cxnId="{5C55BEE2-C363-4F99-9DD0-FF2DCE16FA40}">
      <dgm:prSet/>
      <dgm:spPr/>
      <dgm:t>
        <a:bodyPr/>
        <a:lstStyle/>
        <a:p>
          <a:endParaRPr lang="fr-BE"/>
        </a:p>
      </dgm:t>
    </dgm:pt>
    <dgm:pt modelId="{FCE074C6-974C-42B6-A871-7A1AD7ECA74C}">
      <dgm:prSet phldrT="[Texte]" custT="1"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fr-BE" sz="1800" dirty="0"/>
            <a:t>Problématique =</a:t>
          </a:r>
        </a:p>
        <a:p>
          <a:pPr>
            <a:buFont typeface="Arial" panose="020B0604020202020204" pitchFamily="34" charset="0"/>
            <a:buChar char="•"/>
          </a:pPr>
          <a:r>
            <a:rPr lang="fr-BE" sz="1800" dirty="0"/>
            <a:t>pénurie de candidats </a:t>
          </a:r>
        </a:p>
      </dgm:t>
    </dgm:pt>
    <dgm:pt modelId="{11883944-1B9E-47CD-9D20-AA01030A0629}" type="parTrans" cxnId="{E8ACF6B4-A39D-4377-BF38-E9B0952158D5}">
      <dgm:prSet/>
      <dgm:spPr/>
      <dgm:t>
        <a:bodyPr/>
        <a:lstStyle/>
        <a:p>
          <a:endParaRPr lang="fr-BE"/>
        </a:p>
      </dgm:t>
    </dgm:pt>
    <dgm:pt modelId="{896CCB83-399A-42C9-8EA8-BCCF61745D2B}" type="sibTrans" cxnId="{E8ACF6B4-A39D-4377-BF38-E9B0952158D5}">
      <dgm:prSet/>
      <dgm:spPr/>
      <dgm:t>
        <a:bodyPr/>
        <a:lstStyle/>
        <a:p>
          <a:endParaRPr lang="fr-BE"/>
        </a:p>
      </dgm:t>
    </dgm:pt>
    <dgm:pt modelId="{443A7163-7AD1-4AC7-B34E-A05A3FD988DA}" type="pres">
      <dgm:prSet presAssocID="{8629AE0C-1382-4F32-BFD4-B9E4DB9A00A8}" presName="outerComposite" presStyleCnt="0">
        <dgm:presLayoutVars>
          <dgm:chMax val="5"/>
          <dgm:dir/>
          <dgm:resizeHandles val="exact"/>
        </dgm:presLayoutVars>
      </dgm:prSet>
      <dgm:spPr/>
    </dgm:pt>
    <dgm:pt modelId="{35630F6A-599D-46ED-8A78-D1B50B375686}" type="pres">
      <dgm:prSet presAssocID="{8629AE0C-1382-4F32-BFD4-B9E4DB9A00A8}" presName="dummyMaxCanvas" presStyleCnt="0">
        <dgm:presLayoutVars/>
      </dgm:prSet>
      <dgm:spPr/>
    </dgm:pt>
    <dgm:pt modelId="{54FF4B0E-9821-4251-94BA-0E97DA2DA3AD}" type="pres">
      <dgm:prSet presAssocID="{8629AE0C-1382-4F32-BFD4-B9E4DB9A00A8}" presName="ThreeNodes_1" presStyleLbl="node1" presStyleIdx="0" presStyleCnt="3">
        <dgm:presLayoutVars>
          <dgm:bulletEnabled val="1"/>
        </dgm:presLayoutVars>
      </dgm:prSet>
      <dgm:spPr/>
    </dgm:pt>
    <dgm:pt modelId="{74832FEE-2432-482A-8E7A-ABC3348102A6}" type="pres">
      <dgm:prSet presAssocID="{8629AE0C-1382-4F32-BFD4-B9E4DB9A00A8}" presName="ThreeNodes_2" presStyleLbl="node1" presStyleIdx="1" presStyleCnt="3">
        <dgm:presLayoutVars>
          <dgm:bulletEnabled val="1"/>
        </dgm:presLayoutVars>
      </dgm:prSet>
      <dgm:spPr/>
    </dgm:pt>
    <dgm:pt modelId="{AE554152-DF3F-4F92-9CCB-E18BA3458A51}" type="pres">
      <dgm:prSet presAssocID="{8629AE0C-1382-4F32-BFD4-B9E4DB9A00A8}" presName="ThreeNodes_3" presStyleLbl="node1" presStyleIdx="2" presStyleCnt="3">
        <dgm:presLayoutVars>
          <dgm:bulletEnabled val="1"/>
        </dgm:presLayoutVars>
      </dgm:prSet>
      <dgm:spPr/>
    </dgm:pt>
    <dgm:pt modelId="{1AA9CA3F-F5B2-4A00-927F-B1F4F7734A47}" type="pres">
      <dgm:prSet presAssocID="{8629AE0C-1382-4F32-BFD4-B9E4DB9A00A8}" presName="ThreeConn_1-2" presStyleLbl="fgAccFollowNode1" presStyleIdx="0" presStyleCnt="2">
        <dgm:presLayoutVars>
          <dgm:bulletEnabled val="1"/>
        </dgm:presLayoutVars>
      </dgm:prSet>
      <dgm:spPr/>
    </dgm:pt>
    <dgm:pt modelId="{DBCD4820-2A3D-47E6-B8D8-252C91237DB0}" type="pres">
      <dgm:prSet presAssocID="{8629AE0C-1382-4F32-BFD4-B9E4DB9A00A8}" presName="ThreeConn_2-3" presStyleLbl="fgAccFollowNode1" presStyleIdx="1" presStyleCnt="2">
        <dgm:presLayoutVars>
          <dgm:bulletEnabled val="1"/>
        </dgm:presLayoutVars>
      </dgm:prSet>
      <dgm:spPr/>
    </dgm:pt>
    <dgm:pt modelId="{153D2824-A697-4CDC-85F0-D092C18E594D}" type="pres">
      <dgm:prSet presAssocID="{8629AE0C-1382-4F32-BFD4-B9E4DB9A00A8}" presName="ThreeNodes_1_text" presStyleLbl="node1" presStyleIdx="2" presStyleCnt="3">
        <dgm:presLayoutVars>
          <dgm:bulletEnabled val="1"/>
        </dgm:presLayoutVars>
      </dgm:prSet>
      <dgm:spPr/>
    </dgm:pt>
    <dgm:pt modelId="{8F2BFBC1-7110-4BF9-84A7-69D368D28C4D}" type="pres">
      <dgm:prSet presAssocID="{8629AE0C-1382-4F32-BFD4-B9E4DB9A00A8}" presName="ThreeNodes_2_text" presStyleLbl="node1" presStyleIdx="2" presStyleCnt="3">
        <dgm:presLayoutVars>
          <dgm:bulletEnabled val="1"/>
        </dgm:presLayoutVars>
      </dgm:prSet>
      <dgm:spPr/>
    </dgm:pt>
    <dgm:pt modelId="{343DE742-6BB7-43D2-BD29-8822F6E4072E}" type="pres">
      <dgm:prSet presAssocID="{8629AE0C-1382-4F32-BFD4-B9E4DB9A00A8}" presName="ThreeNodes_3_text" presStyleLbl="node1" presStyleIdx="2" presStyleCnt="3">
        <dgm:presLayoutVars>
          <dgm:bulletEnabled val="1"/>
        </dgm:presLayoutVars>
      </dgm:prSet>
      <dgm:spPr/>
    </dgm:pt>
  </dgm:ptLst>
  <dgm:cxnLst>
    <dgm:cxn modelId="{AB8E251D-9FC7-427A-9CB6-F70F69557E46}" type="presOf" srcId="{FCB52D64-BC81-4729-B2BE-6DB9868A4562}" destId="{1AA9CA3F-F5B2-4A00-927F-B1F4F7734A47}" srcOrd="0" destOrd="0" presId="urn:microsoft.com/office/officeart/2005/8/layout/vProcess5"/>
    <dgm:cxn modelId="{C9469B2F-0E7C-486D-A0AD-392CB54E03E7}" type="presOf" srcId="{8629AE0C-1382-4F32-BFD4-B9E4DB9A00A8}" destId="{443A7163-7AD1-4AC7-B34E-A05A3FD988DA}" srcOrd="0" destOrd="0" presId="urn:microsoft.com/office/officeart/2005/8/layout/vProcess5"/>
    <dgm:cxn modelId="{805C4D3A-C547-46D1-AADF-D708AD088A5A}" type="presOf" srcId="{FCE074C6-974C-42B6-A871-7A1AD7ECA74C}" destId="{343DE742-6BB7-43D2-BD29-8822F6E4072E}" srcOrd="1" destOrd="0" presId="urn:microsoft.com/office/officeart/2005/8/layout/vProcess5"/>
    <dgm:cxn modelId="{F65F5841-664A-4A43-8542-A532BC53D0CA}" srcId="{8629AE0C-1382-4F32-BFD4-B9E4DB9A00A8}" destId="{E1C20D20-7FE2-4DDC-8560-56E6AF2159D6}" srcOrd="0" destOrd="0" parTransId="{212FCB6F-40CB-4430-8223-DDF42857A8E1}" sibTransId="{FCB52D64-BC81-4729-B2BE-6DB9868A4562}"/>
    <dgm:cxn modelId="{98EF4047-F558-428F-A242-29D5F45D25E4}" type="presOf" srcId="{15AF07B0-13AE-44F9-9E8B-E0CC0339F168}" destId="{74832FEE-2432-482A-8E7A-ABC3348102A6}" srcOrd="0" destOrd="0" presId="urn:microsoft.com/office/officeart/2005/8/layout/vProcess5"/>
    <dgm:cxn modelId="{5B4ED46A-BB1F-4283-BDE6-8A53D4463131}" type="presOf" srcId="{FCE074C6-974C-42B6-A871-7A1AD7ECA74C}" destId="{AE554152-DF3F-4F92-9CCB-E18BA3458A51}" srcOrd="0" destOrd="0" presId="urn:microsoft.com/office/officeart/2005/8/layout/vProcess5"/>
    <dgm:cxn modelId="{73DCEF6F-EE4C-4116-BF94-77000E726F24}" type="presOf" srcId="{60226FB9-E796-422D-8AC2-B66D171D45FD}" destId="{DBCD4820-2A3D-47E6-B8D8-252C91237DB0}" srcOrd="0" destOrd="0" presId="urn:microsoft.com/office/officeart/2005/8/layout/vProcess5"/>
    <dgm:cxn modelId="{38C0E08A-DB37-434C-9BA7-4326519D50A6}" type="presOf" srcId="{E1C20D20-7FE2-4DDC-8560-56E6AF2159D6}" destId="{153D2824-A697-4CDC-85F0-D092C18E594D}" srcOrd="1" destOrd="0" presId="urn:microsoft.com/office/officeart/2005/8/layout/vProcess5"/>
    <dgm:cxn modelId="{D0361291-DCB1-4EBC-BD21-3F24471C67B8}" type="presOf" srcId="{15AF07B0-13AE-44F9-9E8B-E0CC0339F168}" destId="{8F2BFBC1-7110-4BF9-84A7-69D368D28C4D}" srcOrd="1" destOrd="0" presId="urn:microsoft.com/office/officeart/2005/8/layout/vProcess5"/>
    <dgm:cxn modelId="{C3A27C9E-D0AD-43D2-9F56-C061B332188A}" type="presOf" srcId="{E1C20D20-7FE2-4DDC-8560-56E6AF2159D6}" destId="{54FF4B0E-9821-4251-94BA-0E97DA2DA3AD}" srcOrd="0" destOrd="0" presId="urn:microsoft.com/office/officeart/2005/8/layout/vProcess5"/>
    <dgm:cxn modelId="{E8ACF6B4-A39D-4377-BF38-E9B0952158D5}" srcId="{8629AE0C-1382-4F32-BFD4-B9E4DB9A00A8}" destId="{FCE074C6-974C-42B6-A871-7A1AD7ECA74C}" srcOrd="2" destOrd="0" parTransId="{11883944-1B9E-47CD-9D20-AA01030A0629}" sibTransId="{896CCB83-399A-42C9-8EA8-BCCF61745D2B}"/>
    <dgm:cxn modelId="{5C55BEE2-C363-4F99-9DD0-FF2DCE16FA40}" srcId="{8629AE0C-1382-4F32-BFD4-B9E4DB9A00A8}" destId="{15AF07B0-13AE-44F9-9E8B-E0CC0339F168}" srcOrd="1" destOrd="0" parTransId="{FA20ABDF-7234-44B1-BD8F-26A4093364A2}" sibTransId="{60226FB9-E796-422D-8AC2-B66D171D45FD}"/>
    <dgm:cxn modelId="{5DE26BED-9B38-4A65-8BD7-2C34B9517D44}" type="presParOf" srcId="{443A7163-7AD1-4AC7-B34E-A05A3FD988DA}" destId="{35630F6A-599D-46ED-8A78-D1B50B375686}" srcOrd="0" destOrd="0" presId="urn:microsoft.com/office/officeart/2005/8/layout/vProcess5"/>
    <dgm:cxn modelId="{FD727D09-FA24-499C-8E61-490661ED9B5B}" type="presParOf" srcId="{443A7163-7AD1-4AC7-B34E-A05A3FD988DA}" destId="{54FF4B0E-9821-4251-94BA-0E97DA2DA3AD}" srcOrd="1" destOrd="0" presId="urn:microsoft.com/office/officeart/2005/8/layout/vProcess5"/>
    <dgm:cxn modelId="{35DDE526-11C8-42D0-8F45-5D482B652F69}" type="presParOf" srcId="{443A7163-7AD1-4AC7-B34E-A05A3FD988DA}" destId="{74832FEE-2432-482A-8E7A-ABC3348102A6}" srcOrd="2" destOrd="0" presId="urn:microsoft.com/office/officeart/2005/8/layout/vProcess5"/>
    <dgm:cxn modelId="{0114037A-07E1-45EF-97D9-D98D6BF72AA8}" type="presParOf" srcId="{443A7163-7AD1-4AC7-B34E-A05A3FD988DA}" destId="{AE554152-DF3F-4F92-9CCB-E18BA3458A51}" srcOrd="3" destOrd="0" presId="urn:microsoft.com/office/officeart/2005/8/layout/vProcess5"/>
    <dgm:cxn modelId="{8DF40136-B406-4EB2-9230-345FDE7E7308}" type="presParOf" srcId="{443A7163-7AD1-4AC7-B34E-A05A3FD988DA}" destId="{1AA9CA3F-F5B2-4A00-927F-B1F4F7734A47}" srcOrd="4" destOrd="0" presId="urn:microsoft.com/office/officeart/2005/8/layout/vProcess5"/>
    <dgm:cxn modelId="{01601EA4-B98A-4D1E-AEF8-C5FFC58FE384}" type="presParOf" srcId="{443A7163-7AD1-4AC7-B34E-A05A3FD988DA}" destId="{DBCD4820-2A3D-47E6-B8D8-252C91237DB0}" srcOrd="5" destOrd="0" presId="urn:microsoft.com/office/officeart/2005/8/layout/vProcess5"/>
    <dgm:cxn modelId="{F66FBAD0-11DF-4215-BA3F-C8DBB8F14330}" type="presParOf" srcId="{443A7163-7AD1-4AC7-B34E-A05A3FD988DA}" destId="{153D2824-A697-4CDC-85F0-D092C18E594D}" srcOrd="6" destOrd="0" presId="urn:microsoft.com/office/officeart/2005/8/layout/vProcess5"/>
    <dgm:cxn modelId="{073BC19D-D503-443D-BEE2-D55850913D84}" type="presParOf" srcId="{443A7163-7AD1-4AC7-B34E-A05A3FD988DA}" destId="{8F2BFBC1-7110-4BF9-84A7-69D368D28C4D}" srcOrd="7" destOrd="0" presId="urn:microsoft.com/office/officeart/2005/8/layout/vProcess5"/>
    <dgm:cxn modelId="{0F95F733-FFD9-4F99-A523-827CC2E56AC3}" type="presParOf" srcId="{443A7163-7AD1-4AC7-B34E-A05A3FD988DA}" destId="{343DE742-6BB7-43D2-BD29-8822F6E4072E}" srcOrd="8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8629AE0C-1382-4F32-BFD4-B9E4DB9A00A8}" type="doc">
      <dgm:prSet loTypeId="urn:microsoft.com/office/officeart/2005/8/layout/vProcess5" loCatId="process" qsTypeId="urn:microsoft.com/office/officeart/2005/8/quickstyle/simple1" qsCatId="simple" csTypeId="urn:microsoft.com/office/officeart/2005/8/colors/accent1_1" csCatId="accent1" phldr="1"/>
      <dgm:spPr/>
      <dgm:t>
        <a:bodyPr/>
        <a:lstStyle/>
        <a:p>
          <a:endParaRPr lang="fr-BE"/>
        </a:p>
      </dgm:t>
    </dgm:pt>
    <dgm:pt modelId="{E1C20D20-7FE2-4DDC-8560-56E6AF2159D6}">
      <dgm:prSet phldrT="[Texte]" custT="1"/>
      <dgm:spPr/>
      <dgm:t>
        <a:bodyPr/>
        <a:lstStyle/>
        <a:p>
          <a:r>
            <a:rPr lang="fr-BE" sz="1800" dirty="0"/>
            <a:t>Etape 2: Formuler la question de recherche</a:t>
          </a:r>
        </a:p>
      </dgm:t>
    </dgm:pt>
    <dgm:pt modelId="{212FCB6F-40CB-4430-8223-DDF42857A8E1}" type="parTrans" cxnId="{F65F5841-664A-4A43-8542-A532BC53D0CA}">
      <dgm:prSet/>
      <dgm:spPr/>
      <dgm:t>
        <a:bodyPr/>
        <a:lstStyle/>
        <a:p>
          <a:endParaRPr lang="fr-BE"/>
        </a:p>
      </dgm:t>
    </dgm:pt>
    <dgm:pt modelId="{FCB52D64-BC81-4729-B2BE-6DB9868A4562}" type="sibTrans" cxnId="{F65F5841-664A-4A43-8542-A532BC53D0CA}">
      <dgm:prSet/>
      <dgm:spPr/>
      <dgm:t>
        <a:bodyPr/>
        <a:lstStyle/>
        <a:p>
          <a:endParaRPr lang="fr-BE"/>
        </a:p>
      </dgm:t>
    </dgm:pt>
    <dgm:pt modelId="{15AF07B0-13AE-44F9-9E8B-E0CC0339F168}">
      <dgm:prSet phldrT="[Texte]" custT="1"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fr-BE" sz="1800" dirty="0"/>
            <a:t>Ex.: J’observe que le dispatching des CV n’est pas optimal.</a:t>
          </a:r>
        </a:p>
      </dgm:t>
    </dgm:pt>
    <dgm:pt modelId="{FA20ABDF-7234-44B1-BD8F-26A4093364A2}" type="parTrans" cxnId="{5C55BEE2-C363-4F99-9DD0-FF2DCE16FA40}">
      <dgm:prSet/>
      <dgm:spPr/>
      <dgm:t>
        <a:bodyPr/>
        <a:lstStyle/>
        <a:p>
          <a:endParaRPr lang="fr-BE"/>
        </a:p>
      </dgm:t>
    </dgm:pt>
    <dgm:pt modelId="{60226FB9-E796-422D-8AC2-B66D171D45FD}" type="sibTrans" cxnId="{5C55BEE2-C363-4F99-9DD0-FF2DCE16FA40}">
      <dgm:prSet/>
      <dgm:spPr/>
      <dgm:t>
        <a:bodyPr/>
        <a:lstStyle/>
        <a:p>
          <a:endParaRPr lang="fr-BE"/>
        </a:p>
      </dgm:t>
    </dgm:pt>
    <dgm:pt modelId="{6C2046CB-6F76-4CED-BE9D-B221218FEF92}">
      <dgm:prSet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fr-BE" dirty="0"/>
            <a:t>Question de recherche =  Un meilleur</a:t>
          </a:r>
          <a:r>
            <a:rPr lang="fr-FR" dirty="0">
              <a:uFillTx/>
            </a:rPr>
            <a:t> dispatching des CV en agence permettra-t-il de faire face à la pénurie de candidats ?</a:t>
          </a:r>
          <a:endParaRPr lang="fr-BE" dirty="0"/>
        </a:p>
      </dgm:t>
    </dgm:pt>
    <dgm:pt modelId="{C92F21EC-F4E1-44E2-941B-EC67A43E2351}" type="parTrans" cxnId="{547735E1-7ABB-4A9E-B16F-CBCC8536DA84}">
      <dgm:prSet/>
      <dgm:spPr/>
      <dgm:t>
        <a:bodyPr/>
        <a:lstStyle/>
        <a:p>
          <a:endParaRPr lang="fr-BE"/>
        </a:p>
      </dgm:t>
    </dgm:pt>
    <dgm:pt modelId="{0AF739C7-660B-436C-9C58-21132371634A}" type="sibTrans" cxnId="{547735E1-7ABB-4A9E-B16F-CBCC8536DA84}">
      <dgm:prSet/>
      <dgm:spPr/>
      <dgm:t>
        <a:bodyPr/>
        <a:lstStyle/>
        <a:p>
          <a:endParaRPr lang="fr-BE"/>
        </a:p>
      </dgm:t>
    </dgm:pt>
    <dgm:pt modelId="{443A7163-7AD1-4AC7-B34E-A05A3FD988DA}" type="pres">
      <dgm:prSet presAssocID="{8629AE0C-1382-4F32-BFD4-B9E4DB9A00A8}" presName="outerComposite" presStyleCnt="0">
        <dgm:presLayoutVars>
          <dgm:chMax val="5"/>
          <dgm:dir/>
          <dgm:resizeHandles val="exact"/>
        </dgm:presLayoutVars>
      </dgm:prSet>
      <dgm:spPr/>
    </dgm:pt>
    <dgm:pt modelId="{35630F6A-599D-46ED-8A78-D1B50B375686}" type="pres">
      <dgm:prSet presAssocID="{8629AE0C-1382-4F32-BFD4-B9E4DB9A00A8}" presName="dummyMaxCanvas" presStyleCnt="0">
        <dgm:presLayoutVars/>
      </dgm:prSet>
      <dgm:spPr/>
    </dgm:pt>
    <dgm:pt modelId="{28DA8A96-456E-450D-B02D-EBFD143B2E8B}" type="pres">
      <dgm:prSet presAssocID="{8629AE0C-1382-4F32-BFD4-B9E4DB9A00A8}" presName="ThreeNodes_1" presStyleLbl="node1" presStyleIdx="0" presStyleCnt="3">
        <dgm:presLayoutVars>
          <dgm:bulletEnabled val="1"/>
        </dgm:presLayoutVars>
      </dgm:prSet>
      <dgm:spPr/>
    </dgm:pt>
    <dgm:pt modelId="{FA1B33C3-074D-4AC2-A1CA-A2EB7A91D029}" type="pres">
      <dgm:prSet presAssocID="{8629AE0C-1382-4F32-BFD4-B9E4DB9A00A8}" presName="ThreeNodes_2" presStyleLbl="node1" presStyleIdx="1" presStyleCnt="3" custLinFactNeighborX="341">
        <dgm:presLayoutVars>
          <dgm:bulletEnabled val="1"/>
        </dgm:presLayoutVars>
      </dgm:prSet>
      <dgm:spPr/>
    </dgm:pt>
    <dgm:pt modelId="{9183EC18-6739-498A-902A-D5C482B4996C}" type="pres">
      <dgm:prSet presAssocID="{8629AE0C-1382-4F32-BFD4-B9E4DB9A00A8}" presName="ThreeNodes_3" presStyleLbl="node1" presStyleIdx="2" presStyleCnt="3">
        <dgm:presLayoutVars>
          <dgm:bulletEnabled val="1"/>
        </dgm:presLayoutVars>
      </dgm:prSet>
      <dgm:spPr/>
    </dgm:pt>
    <dgm:pt modelId="{313D12D6-1DCD-448D-A3F9-34EE3AE66832}" type="pres">
      <dgm:prSet presAssocID="{8629AE0C-1382-4F32-BFD4-B9E4DB9A00A8}" presName="ThreeConn_1-2" presStyleLbl="fgAccFollowNode1" presStyleIdx="0" presStyleCnt="2">
        <dgm:presLayoutVars>
          <dgm:bulletEnabled val="1"/>
        </dgm:presLayoutVars>
      </dgm:prSet>
      <dgm:spPr/>
    </dgm:pt>
    <dgm:pt modelId="{AE9E3DE1-CAC3-431A-BCE6-A3C3B6F4435A}" type="pres">
      <dgm:prSet presAssocID="{8629AE0C-1382-4F32-BFD4-B9E4DB9A00A8}" presName="ThreeConn_2-3" presStyleLbl="fgAccFollowNode1" presStyleIdx="1" presStyleCnt="2">
        <dgm:presLayoutVars>
          <dgm:bulletEnabled val="1"/>
        </dgm:presLayoutVars>
      </dgm:prSet>
      <dgm:spPr/>
    </dgm:pt>
    <dgm:pt modelId="{31E7BBAA-E3A9-4E9F-93DF-A1B30D3CEE4C}" type="pres">
      <dgm:prSet presAssocID="{8629AE0C-1382-4F32-BFD4-B9E4DB9A00A8}" presName="ThreeNodes_1_text" presStyleLbl="node1" presStyleIdx="2" presStyleCnt="3">
        <dgm:presLayoutVars>
          <dgm:bulletEnabled val="1"/>
        </dgm:presLayoutVars>
      </dgm:prSet>
      <dgm:spPr/>
    </dgm:pt>
    <dgm:pt modelId="{D7812C58-6CB3-48E6-99A5-896434AFDC79}" type="pres">
      <dgm:prSet presAssocID="{8629AE0C-1382-4F32-BFD4-B9E4DB9A00A8}" presName="ThreeNodes_2_text" presStyleLbl="node1" presStyleIdx="2" presStyleCnt="3">
        <dgm:presLayoutVars>
          <dgm:bulletEnabled val="1"/>
        </dgm:presLayoutVars>
      </dgm:prSet>
      <dgm:spPr/>
    </dgm:pt>
    <dgm:pt modelId="{42423C74-38C9-49D6-B0FC-619755A60B6F}" type="pres">
      <dgm:prSet presAssocID="{8629AE0C-1382-4F32-BFD4-B9E4DB9A00A8}" presName="ThreeNodes_3_text" presStyleLbl="node1" presStyleIdx="2" presStyleCnt="3">
        <dgm:presLayoutVars>
          <dgm:bulletEnabled val="1"/>
        </dgm:presLayoutVars>
      </dgm:prSet>
      <dgm:spPr/>
    </dgm:pt>
  </dgm:ptLst>
  <dgm:cxnLst>
    <dgm:cxn modelId="{40437D0D-61B9-4F52-BAA2-B3933441321A}" type="presOf" srcId="{15AF07B0-13AE-44F9-9E8B-E0CC0339F168}" destId="{D7812C58-6CB3-48E6-99A5-896434AFDC79}" srcOrd="1" destOrd="0" presId="urn:microsoft.com/office/officeart/2005/8/layout/vProcess5"/>
    <dgm:cxn modelId="{C41DC014-5A07-4358-9D34-5BB9CC38B6D8}" type="presOf" srcId="{FCB52D64-BC81-4729-B2BE-6DB9868A4562}" destId="{313D12D6-1DCD-448D-A3F9-34EE3AE66832}" srcOrd="0" destOrd="0" presId="urn:microsoft.com/office/officeart/2005/8/layout/vProcess5"/>
    <dgm:cxn modelId="{490C4E2A-A02C-450F-9151-95D54342847F}" type="presOf" srcId="{60226FB9-E796-422D-8AC2-B66D171D45FD}" destId="{AE9E3DE1-CAC3-431A-BCE6-A3C3B6F4435A}" srcOrd="0" destOrd="0" presId="urn:microsoft.com/office/officeart/2005/8/layout/vProcess5"/>
    <dgm:cxn modelId="{C9469B2F-0E7C-486D-A0AD-392CB54E03E7}" type="presOf" srcId="{8629AE0C-1382-4F32-BFD4-B9E4DB9A00A8}" destId="{443A7163-7AD1-4AC7-B34E-A05A3FD988DA}" srcOrd="0" destOrd="0" presId="urn:microsoft.com/office/officeart/2005/8/layout/vProcess5"/>
    <dgm:cxn modelId="{F65F5841-664A-4A43-8542-A532BC53D0CA}" srcId="{8629AE0C-1382-4F32-BFD4-B9E4DB9A00A8}" destId="{E1C20D20-7FE2-4DDC-8560-56E6AF2159D6}" srcOrd="0" destOrd="0" parTransId="{212FCB6F-40CB-4430-8223-DDF42857A8E1}" sibTransId="{FCB52D64-BC81-4729-B2BE-6DB9868A4562}"/>
    <dgm:cxn modelId="{25E4C073-A71C-4D93-8988-E2F71E2CEDDD}" type="presOf" srcId="{15AF07B0-13AE-44F9-9E8B-E0CC0339F168}" destId="{FA1B33C3-074D-4AC2-A1CA-A2EB7A91D029}" srcOrd="0" destOrd="0" presId="urn:microsoft.com/office/officeart/2005/8/layout/vProcess5"/>
    <dgm:cxn modelId="{E3423B7A-C4FE-46E8-916B-426B246E45F4}" type="presOf" srcId="{E1C20D20-7FE2-4DDC-8560-56E6AF2159D6}" destId="{28DA8A96-456E-450D-B02D-EBFD143B2E8B}" srcOrd="0" destOrd="0" presId="urn:microsoft.com/office/officeart/2005/8/layout/vProcess5"/>
    <dgm:cxn modelId="{90EB1A8D-E42F-41D6-9912-9D8B46D5CEB0}" type="presOf" srcId="{6C2046CB-6F76-4CED-BE9D-B221218FEF92}" destId="{42423C74-38C9-49D6-B0FC-619755A60B6F}" srcOrd="1" destOrd="0" presId="urn:microsoft.com/office/officeart/2005/8/layout/vProcess5"/>
    <dgm:cxn modelId="{03F42BCC-4068-4419-8C9F-EBBA6D8D94AC}" type="presOf" srcId="{E1C20D20-7FE2-4DDC-8560-56E6AF2159D6}" destId="{31E7BBAA-E3A9-4E9F-93DF-A1B30D3CEE4C}" srcOrd="1" destOrd="0" presId="urn:microsoft.com/office/officeart/2005/8/layout/vProcess5"/>
    <dgm:cxn modelId="{7B1886D8-E516-428F-AF8F-B1FBB1DEEE39}" type="presOf" srcId="{6C2046CB-6F76-4CED-BE9D-B221218FEF92}" destId="{9183EC18-6739-498A-902A-D5C482B4996C}" srcOrd="0" destOrd="0" presId="urn:microsoft.com/office/officeart/2005/8/layout/vProcess5"/>
    <dgm:cxn modelId="{547735E1-7ABB-4A9E-B16F-CBCC8536DA84}" srcId="{8629AE0C-1382-4F32-BFD4-B9E4DB9A00A8}" destId="{6C2046CB-6F76-4CED-BE9D-B221218FEF92}" srcOrd="2" destOrd="0" parTransId="{C92F21EC-F4E1-44E2-941B-EC67A43E2351}" sibTransId="{0AF739C7-660B-436C-9C58-21132371634A}"/>
    <dgm:cxn modelId="{5C55BEE2-C363-4F99-9DD0-FF2DCE16FA40}" srcId="{8629AE0C-1382-4F32-BFD4-B9E4DB9A00A8}" destId="{15AF07B0-13AE-44F9-9E8B-E0CC0339F168}" srcOrd="1" destOrd="0" parTransId="{FA20ABDF-7234-44B1-BD8F-26A4093364A2}" sibTransId="{60226FB9-E796-422D-8AC2-B66D171D45FD}"/>
    <dgm:cxn modelId="{5DE26BED-9B38-4A65-8BD7-2C34B9517D44}" type="presParOf" srcId="{443A7163-7AD1-4AC7-B34E-A05A3FD988DA}" destId="{35630F6A-599D-46ED-8A78-D1B50B375686}" srcOrd="0" destOrd="0" presId="urn:microsoft.com/office/officeart/2005/8/layout/vProcess5"/>
    <dgm:cxn modelId="{B7C6ABF9-E23E-49AD-86D2-1A03D560BE8B}" type="presParOf" srcId="{443A7163-7AD1-4AC7-B34E-A05A3FD988DA}" destId="{28DA8A96-456E-450D-B02D-EBFD143B2E8B}" srcOrd="1" destOrd="0" presId="urn:microsoft.com/office/officeart/2005/8/layout/vProcess5"/>
    <dgm:cxn modelId="{58187E24-2ECD-42A1-97D8-E7F0D3B8E3AD}" type="presParOf" srcId="{443A7163-7AD1-4AC7-B34E-A05A3FD988DA}" destId="{FA1B33C3-074D-4AC2-A1CA-A2EB7A91D029}" srcOrd="2" destOrd="0" presId="urn:microsoft.com/office/officeart/2005/8/layout/vProcess5"/>
    <dgm:cxn modelId="{FD51134C-4D71-4AFE-AC68-79CF8B51ABB7}" type="presParOf" srcId="{443A7163-7AD1-4AC7-B34E-A05A3FD988DA}" destId="{9183EC18-6739-498A-902A-D5C482B4996C}" srcOrd="3" destOrd="0" presId="urn:microsoft.com/office/officeart/2005/8/layout/vProcess5"/>
    <dgm:cxn modelId="{8D1E7526-1ECC-48BE-B9C9-4D136F17CE41}" type="presParOf" srcId="{443A7163-7AD1-4AC7-B34E-A05A3FD988DA}" destId="{313D12D6-1DCD-448D-A3F9-34EE3AE66832}" srcOrd="4" destOrd="0" presId="urn:microsoft.com/office/officeart/2005/8/layout/vProcess5"/>
    <dgm:cxn modelId="{3C0AB0B4-C0CC-4676-A169-196687F63855}" type="presParOf" srcId="{443A7163-7AD1-4AC7-B34E-A05A3FD988DA}" destId="{AE9E3DE1-CAC3-431A-BCE6-A3C3B6F4435A}" srcOrd="5" destOrd="0" presId="urn:microsoft.com/office/officeart/2005/8/layout/vProcess5"/>
    <dgm:cxn modelId="{BB14787F-D025-49F4-B944-1C778F664DFA}" type="presParOf" srcId="{443A7163-7AD1-4AC7-B34E-A05A3FD988DA}" destId="{31E7BBAA-E3A9-4E9F-93DF-A1B30D3CEE4C}" srcOrd="6" destOrd="0" presId="urn:microsoft.com/office/officeart/2005/8/layout/vProcess5"/>
    <dgm:cxn modelId="{71ABAD4A-0C8A-496A-84B4-0A7B36712309}" type="presParOf" srcId="{443A7163-7AD1-4AC7-B34E-A05A3FD988DA}" destId="{D7812C58-6CB3-48E6-99A5-896434AFDC79}" srcOrd="7" destOrd="0" presId="urn:microsoft.com/office/officeart/2005/8/layout/vProcess5"/>
    <dgm:cxn modelId="{08973F1D-15EB-4E06-98AB-83FCE73EDE60}" type="presParOf" srcId="{443A7163-7AD1-4AC7-B34E-A05A3FD988DA}" destId="{42423C74-38C9-49D6-B0FC-619755A60B6F}" srcOrd="8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64876BFA-08A7-4815-A981-F534FE54F683}" type="doc">
      <dgm:prSet loTypeId="urn:microsoft.com/office/officeart/2005/8/layout/vList5" loCatId="list" qsTypeId="urn:microsoft.com/office/officeart/2005/8/quickstyle/simple2" qsCatId="simple" csTypeId="urn:microsoft.com/office/officeart/2005/8/colors/accent1_2" csCatId="accent1" phldr="1"/>
      <dgm:spPr/>
      <dgm:t>
        <a:bodyPr/>
        <a:lstStyle/>
        <a:p>
          <a:endParaRPr lang="fr-BE"/>
        </a:p>
      </dgm:t>
    </dgm:pt>
    <dgm:pt modelId="{A78697B5-3E3C-4507-9E1F-219399EACFB9}">
      <dgm:prSet phldrT="[Texte]"/>
      <dgm:spPr>
        <a:solidFill>
          <a:schemeClr val="accent1">
            <a:lumMod val="50000"/>
          </a:schemeClr>
        </a:solidFill>
      </dgm:spPr>
      <dgm:t>
        <a:bodyPr/>
        <a:lstStyle/>
        <a:p>
          <a:r>
            <a:rPr lang="fr-BE" dirty="0"/>
            <a:t>Situation</a:t>
          </a:r>
        </a:p>
      </dgm:t>
    </dgm:pt>
    <dgm:pt modelId="{1B05382F-E78B-4334-A6B8-FCD50F123663}" type="parTrans" cxnId="{2EB26043-0A8B-4F7A-97BE-B395E1A392B5}">
      <dgm:prSet/>
      <dgm:spPr/>
      <dgm:t>
        <a:bodyPr/>
        <a:lstStyle/>
        <a:p>
          <a:endParaRPr lang="fr-BE"/>
        </a:p>
      </dgm:t>
    </dgm:pt>
    <dgm:pt modelId="{FC310676-9723-4724-913D-A7894D0F513E}" type="sibTrans" cxnId="{2EB26043-0A8B-4F7A-97BE-B395E1A392B5}">
      <dgm:prSet/>
      <dgm:spPr/>
      <dgm:t>
        <a:bodyPr/>
        <a:lstStyle/>
        <a:p>
          <a:endParaRPr lang="fr-BE"/>
        </a:p>
      </dgm:t>
    </dgm:pt>
    <dgm:pt modelId="{ADC9E88D-CF30-4F45-8FA8-B88B369A1D24}">
      <dgm:prSet phldrT="[Texte]" custT="1"/>
      <dgm:spPr/>
      <dgm:t>
        <a:bodyPr/>
        <a:lstStyle/>
        <a:p>
          <a:pPr>
            <a:buFontTx/>
            <a:buNone/>
          </a:pPr>
          <a:r>
            <a:rPr lang="fr-BE" sz="2000" dirty="0"/>
            <a:t>	Stage dans une entreprise qui vend des produits d’entretien de piscine</a:t>
          </a:r>
        </a:p>
      </dgm:t>
    </dgm:pt>
    <dgm:pt modelId="{D4903186-98C1-4859-A637-6E06167187D5}" type="parTrans" cxnId="{C76242ED-E27A-4B32-9A7F-226957B8FA7E}">
      <dgm:prSet/>
      <dgm:spPr/>
      <dgm:t>
        <a:bodyPr/>
        <a:lstStyle/>
        <a:p>
          <a:endParaRPr lang="fr-BE"/>
        </a:p>
      </dgm:t>
    </dgm:pt>
    <dgm:pt modelId="{A8B7435D-156F-401B-AFD1-BD6E9FEE65F7}" type="sibTrans" cxnId="{C76242ED-E27A-4B32-9A7F-226957B8FA7E}">
      <dgm:prSet/>
      <dgm:spPr/>
      <dgm:t>
        <a:bodyPr/>
        <a:lstStyle/>
        <a:p>
          <a:endParaRPr lang="fr-BE"/>
        </a:p>
      </dgm:t>
    </dgm:pt>
    <dgm:pt modelId="{8D1E9A5C-4C6D-4C86-BEC9-34EE2C2136EA}">
      <dgm:prSet phldrT="[Texte]"/>
      <dgm:spPr>
        <a:solidFill>
          <a:srgbClr val="00629F"/>
        </a:solidFill>
      </dgm:spPr>
      <dgm:t>
        <a:bodyPr/>
        <a:lstStyle/>
        <a:p>
          <a:r>
            <a:rPr lang="fr-BE" dirty="0"/>
            <a:t>Problème</a:t>
          </a:r>
        </a:p>
      </dgm:t>
    </dgm:pt>
    <dgm:pt modelId="{C9454926-C700-4A19-896C-12941DC63B3E}" type="parTrans" cxnId="{063EC3B1-52B8-4E49-A795-E1174EC38E8C}">
      <dgm:prSet/>
      <dgm:spPr/>
      <dgm:t>
        <a:bodyPr/>
        <a:lstStyle/>
        <a:p>
          <a:endParaRPr lang="fr-BE"/>
        </a:p>
      </dgm:t>
    </dgm:pt>
    <dgm:pt modelId="{801E88CA-7925-4964-8DDD-BCD68D61641E}" type="sibTrans" cxnId="{063EC3B1-52B8-4E49-A795-E1174EC38E8C}">
      <dgm:prSet/>
      <dgm:spPr/>
      <dgm:t>
        <a:bodyPr/>
        <a:lstStyle/>
        <a:p>
          <a:endParaRPr lang="fr-BE"/>
        </a:p>
      </dgm:t>
    </dgm:pt>
    <dgm:pt modelId="{2EE0ECFF-2077-406D-A5B9-CC59BB86FA7A}">
      <dgm:prSet phldrT="[Texte]" custT="1"/>
      <dgm:spPr/>
      <dgm:t>
        <a:bodyPr/>
        <a:lstStyle/>
        <a:p>
          <a:pPr>
            <a:buNone/>
          </a:pPr>
          <a:r>
            <a:rPr lang="fr-BE" sz="2000" dirty="0"/>
            <a:t>	La procédure des retours n’est pas satisfaisante.</a:t>
          </a:r>
        </a:p>
      </dgm:t>
    </dgm:pt>
    <dgm:pt modelId="{5CC2D34E-2584-4AA0-8730-34D1DB08B82D}" type="parTrans" cxnId="{41DEADC6-9421-427B-A440-61EF40A6F925}">
      <dgm:prSet/>
      <dgm:spPr/>
      <dgm:t>
        <a:bodyPr/>
        <a:lstStyle/>
        <a:p>
          <a:endParaRPr lang="fr-BE"/>
        </a:p>
      </dgm:t>
    </dgm:pt>
    <dgm:pt modelId="{E6B1FEB7-DC25-4A18-AC57-6FA000530378}" type="sibTrans" cxnId="{41DEADC6-9421-427B-A440-61EF40A6F925}">
      <dgm:prSet/>
      <dgm:spPr/>
      <dgm:t>
        <a:bodyPr/>
        <a:lstStyle/>
        <a:p>
          <a:endParaRPr lang="fr-BE"/>
        </a:p>
      </dgm:t>
    </dgm:pt>
    <dgm:pt modelId="{48542611-DCCF-4CFE-8BC0-F72E39ACFAFC}">
      <dgm:prSet phldrT="[Texte]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r>
            <a:rPr lang="fr-BE" dirty="0"/>
            <a:t>Hypothèse</a:t>
          </a:r>
        </a:p>
      </dgm:t>
    </dgm:pt>
    <dgm:pt modelId="{7A9DCFDB-E3C5-4B7C-AB52-A5FEA52ADDF6}" type="parTrans" cxnId="{B9C42222-0537-4EA6-B5C7-6B440ACFBEDB}">
      <dgm:prSet/>
      <dgm:spPr/>
      <dgm:t>
        <a:bodyPr/>
        <a:lstStyle/>
        <a:p>
          <a:endParaRPr lang="fr-BE"/>
        </a:p>
      </dgm:t>
    </dgm:pt>
    <dgm:pt modelId="{51F1F7A6-4C7D-4EE8-8E88-78D2F196802C}" type="sibTrans" cxnId="{B9C42222-0537-4EA6-B5C7-6B440ACFBEDB}">
      <dgm:prSet/>
      <dgm:spPr/>
      <dgm:t>
        <a:bodyPr/>
        <a:lstStyle/>
        <a:p>
          <a:endParaRPr lang="fr-BE"/>
        </a:p>
      </dgm:t>
    </dgm:pt>
    <dgm:pt modelId="{ED05AC0C-900B-43B6-8B71-65FAA28AA482}">
      <dgm:prSet custT="1"/>
      <dgm:spPr/>
      <dgm:t>
        <a:bodyPr/>
        <a:lstStyle/>
        <a:p>
          <a:pPr>
            <a:buNone/>
          </a:pPr>
          <a:r>
            <a:rPr lang="fr-BE" sz="2000" dirty="0"/>
            <a:t>	Un nouvel outil logistique sur mesure améliorerait-il la procédure des retours?</a:t>
          </a:r>
        </a:p>
      </dgm:t>
    </dgm:pt>
    <dgm:pt modelId="{436E5D02-5FAC-461C-8F32-9CBDF1A30547}" type="parTrans" cxnId="{2BAA6513-2B40-4AAA-A0C4-AB6C80B9A934}">
      <dgm:prSet/>
      <dgm:spPr/>
      <dgm:t>
        <a:bodyPr/>
        <a:lstStyle/>
        <a:p>
          <a:endParaRPr lang="fr-BE"/>
        </a:p>
      </dgm:t>
    </dgm:pt>
    <dgm:pt modelId="{C016D1BF-A03B-4855-BB0C-D73572310E1A}" type="sibTrans" cxnId="{2BAA6513-2B40-4AAA-A0C4-AB6C80B9A934}">
      <dgm:prSet/>
      <dgm:spPr/>
      <dgm:t>
        <a:bodyPr/>
        <a:lstStyle/>
        <a:p>
          <a:endParaRPr lang="fr-BE"/>
        </a:p>
      </dgm:t>
    </dgm:pt>
    <dgm:pt modelId="{64B69248-6DF1-461D-A1A2-77466B1AFF39}" type="pres">
      <dgm:prSet presAssocID="{64876BFA-08A7-4815-A981-F534FE54F683}" presName="Name0" presStyleCnt="0">
        <dgm:presLayoutVars>
          <dgm:dir/>
          <dgm:animLvl val="lvl"/>
          <dgm:resizeHandles val="exact"/>
        </dgm:presLayoutVars>
      </dgm:prSet>
      <dgm:spPr/>
    </dgm:pt>
    <dgm:pt modelId="{B26CEB58-4F7A-4CB0-98F5-B2976A80C566}" type="pres">
      <dgm:prSet presAssocID="{A78697B5-3E3C-4507-9E1F-219399EACFB9}" presName="linNode" presStyleCnt="0"/>
      <dgm:spPr/>
    </dgm:pt>
    <dgm:pt modelId="{D8A1E778-8759-45B8-AC4D-7949A977385D}" type="pres">
      <dgm:prSet presAssocID="{A78697B5-3E3C-4507-9E1F-219399EACFB9}" presName="parentText" presStyleLbl="node1" presStyleIdx="0" presStyleCnt="3">
        <dgm:presLayoutVars>
          <dgm:chMax val="1"/>
          <dgm:bulletEnabled val="1"/>
        </dgm:presLayoutVars>
      </dgm:prSet>
      <dgm:spPr/>
    </dgm:pt>
    <dgm:pt modelId="{5D03FE05-73DC-44D4-80D5-74A3EE225789}" type="pres">
      <dgm:prSet presAssocID="{A78697B5-3E3C-4507-9E1F-219399EACFB9}" presName="descendantText" presStyleLbl="alignAccFollowNode1" presStyleIdx="0" presStyleCnt="3">
        <dgm:presLayoutVars>
          <dgm:bulletEnabled val="1"/>
        </dgm:presLayoutVars>
      </dgm:prSet>
      <dgm:spPr/>
    </dgm:pt>
    <dgm:pt modelId="{0F26C779-AC63-4D95-B165-77F61180C602}" type="pres">
      <dgm:prSet presAssocID="{FC310676-9723-4724-913D-A7894D0F513E}" presName="sp" presStyleCnt="0"/>
      <dgm:spPr/>
    </dgm:pt>
    <dgm:pt modelId="{0A5AA00D-C11A-435D-A801-0515EEC21E87}" type="pres">
      <dgm:prSet presAssocID="{8D1E9A5C-4C6D-4C86-BEC9-34EE2C2136EA}" presName="linNode" presStyleCnt="0"/>
      <dgm:spPr/>
    </dgm:pt>
    <dgm:pt modelId="{7588A45C-6AE3-40EF-BF51-79DF2B38F5F4}" type="pres">
      <dgm:prSet presAssocID="{8D1E9A5C-4C6D-4C86-BEC9-34EE2C2136EA}" presName="parentText" presStyleLbl="node1" presStyleIdx="1" presStyleCnt="3">
        <dgm:presLayoutVars>
          <dgm:chMax val="1"/>
          <dgm:bulletEnabled val="1"/>
        </dgm:presLayoutVars>
      </dgm:prSet>
      <dgm:spPr/>
    </dgm:pt>
    <dgm:pt modelId="{4A710D86-2F95-4099-8D49-1FFCCDCC8B1C}" type="pres">
      <dgm:prSet presAssocID="{8D1E9A5C-4C6D-4C86-BEC9-34EE2C2136EA}" presName="descendantText" presStyleLbl="alignAccFollowNode1" presStyleIdx="1" presStyleCnt="3">
        <dgm:presLayoutVars>
          <dgm:bulletEnabled val="1"/>
        </dgm:presLayoutVars>
      </dgm:prSet>
      <dgm:spPr/>
    </dgm:pt>
    <dgm:pt modelId="{129D08D0-A1C9-4438-AA34-502C44C5CE48}" type="pres">
      <dgm:prSet presAssocID="{801E88CA-7925-4964-8DDD-BCD68D61641E}" presName="sp" presStyleCnt="0"/>
      <dgm:spPr/>
    </dgm:pt>
    <dgm:pt modelId="{FD61E3E4-0EF8-4BCA-8A2F-8E62AC728EBA}" type="pres">
      <dgm:prSet presAssocID="{48542611-DCCF-4CFE-8BC0-F72E39ACFAFC}" presName="linNode" presStyleCnt="0"/>
      <dgm:spPr/>
    </dgm:pt>
    <dgm:pt modelId="{BA106A7E-EFD4-4F1B-948E-49E218EF0B03}" type="pres">
      <dgm:prSet presAssocID="{48542611-DCCF-4CFE-8BC0-F72E39ACFAFC}" presName="parentText" presStyleLbl="node1" presStyleIdx="2" presStyleCnt="3">
        <dgm:presLayoutVars>
          <dgm:chMax val="1"/>
          <dgm:bulletEnabled val="1"/>
        </dgm:presLayoutVars>
      </dgm:prSet>
      <dgm:spPr/>
    </dgm:pt>
    <dgm:pt modelId="{516AD40B-7371-4E64-A21A-AA019D934892}" type="pres">
      <dgm:prSet presAssocID="{48542611-DCCF-4CFE-8BC0-F72E39ACFAFC}" presName="descendantText" presStyleLbl="alignAccFollowNode1" presStyleIdx="2" presStyleCnt="3">
        <dgm:presLayoutVars>
          <dgm:bulletEnabled val="1"/>
        </dgm:presLayoutVars>
      </dgm:prSet>
      <dgm:spPr/>
    </dgm:pt>
  </dgm:ptLst>
  <dgm:cxnLst>
    <dgm:cxn modelId="{2BAA6513-2B40-4AAA-A0C4-AB6C80B9A934}" srcId="{48542611-DCCF-4CFE-8BC0-F72E39ACFAFC}" destId="{ED05AC0C-900B-43B6-8B71-65FAA28AA482}" srcOrd="0" destOrd="0" parTransId="{436E5D02-5FAC-461C-8F32-9CBDF1A30547}" sibTransId="{C016D1BF-A03B-4855-BB0C-D73572310E1A}"/>
    <dgm:cxn modelId="{11C4851B-CE64-4AC4-B926-B2A88B975BB4}" type="presOf" srcId="{ADC9E88D-CF30-4F45-8FA8-B88B369A1D24}" destId="{5D03FE05-73DC-44D4-80D5-74A3EE225789}" srcOrd="0" destOrd="0" presId="urn:microsoft.com/office/officeart/2005/8/layout/vList5"/>
    <dgm:cxn modelId="{B9C42222-0537-4EA6-B5C7-6B440ACFBEDB}" srcId="{64876BFA-08A7-4815-A981-F534FE54F683}" destId="{48542611-DCCF-4CFE-8BC0-F72E39ACFAFC}" srcOrd="2" destOrd="0" parTransId="{7A9DCFDB-E3C5-4B7C-AB52-A5FEA52ADDF6}" sibTransId="{51F1F7A6-4C7D-4EE8-8E88-78D2F196802C}"/>
    <dgm:cxn modelId="{3F71A05B-8A7B-40D5-ADFD-036EE1DAF30A}" type="presOf" srcId="{A78697B5-3E3C-4507-9E1F-219399EACFB9}" destId="{D8A1E778-8759-45B8-AC4D-7949A977385D}" srcOrd="0" destOrd="0" presId="urn:microsoft.com/office/officeart/2005/8/layout/vList5"/>
    <dgm:cxn modelId="{2EB26043-0A8B-4F7A-97BE-B395E1A392B5}" srcId="{64876BFA-08A7-4815-A981-F534FE54F683}" destId="{A78697B5-3E3C-4507-9E1F-219399EACFB9}" srcOrd="0" destOrd="0" parTransId="{1B05382F-E78B-4334-A6B8-FCD50F123663}" sibTransId="{FC310676-9723-4724-913D-A7894D0F513E}"/>
    <dgm:cxn modelId="{FB6CFD66-3EC0-4425-9540-B89B22E27B9A}" type="presOf" srcId="{ED05AC0C-900B-43B6-8B71-65FAA28AA482}" destId="{516AD40B-7371-4E64-A21A-AA019D934892}" srcOrd="0" destOrd="0" presId="urn:microsoft.com/office/officeart/2005/8/layout/vList5"/>
    <dgm:cxn modelId="{1DB32A6F-9910-42B3-8F63-2625BC343626}" type="presOf" srcId="{64876BFA-08A7-4815-A981-F534FE54F683}" destId="{64B69248-6DF1-461D-A1A2-77466B1AFF39}" srcOrd="0" destOrd="0" presId="urn:microsoft.com/office/officeart/2005/8/layout/vList5"/>
    <dgm:cxn modelId="{17DFBB90-DBF3-49E4-B0A4-8BBE45546F52}" type="presOf" srcId="{48542611-DCCF-4CFE-8BC0-F72E39ACFAFC}" destId="{BA106A7E-EFD4-4F1B-948E-49E218EF0B03}" srcOrd="0" destOrd="0" presId="urn:microsoft.com/office/officeart/2005/8/layout/vList5"/>
    <dgm:cxn modelId="{063EC3B1-52B8-4E49-A795-E1174EC38E8C}" srcId="{64876BFA-08A7-4815-A981-F534FE54F683}" destId="{8D1E9A5C-4C6D-4C86-BEC9-34EE2C2136EA}" srcOrd="1" destOrd="0" parTransId="{C9454926-C700-4A19-896C-12941DC63B3E}" sibTransId="{801E88CA-7925-4964-8DDD-BCD68D61641E}"/>
    <dgm:cxn modelId="{41DEADC6-9421-427B-A440-61EF40A6F925}" srcId="{8D1E9A5C-4C6D-4C86-BEC9-34EE2C2136EA}" destId="{2EE0ECFF-2077-406D-A5B9-CC59BB86FA7A}" srcOrd="0" destOrd="0" parTransId="{5CC2D34E-2584-4AA0-8730-34D1DB08B82D}" sibTransId="{E6B1FEB7-DC25-4A18-AC57-6FA000530378}"/>
    <dgm:cxn modelId="{0AD047C9-1444-48FA-AC02-9919937DD564}" type="presOf" srcId="{8D1E9A5C-4C6D-4C86-BEC9-34EE2C2136EA}" destId="{7588A45C-6AE3-40EF-BF51-79DF2B38F5F4}" srcOrd="0" destOrd="0" presId="urn:microsoft.com/office/officeart/2005/8/layout/vList5"/>
    <dgm:cxn modelId="{F06477DB-A0D9-4DD8-92F7-46784C2E95C3}" type="presOf" srcId="{2EE0ECFF-2077-406D-A5B9-CC59BB86FA7A}" destId="{4A710D86-2F95-4099-8D49-1FFCCDCC8B1C}" srcOrd="0" destOrd="0" presId="urn:microsoft.com/office/officeart/2005/8/layout/vList5"/>
    <dgm:cxn modelId="{C76242ED-E27A-4B32-9A7F-226957B8FA7E}" srcId="{A78697B5-3E3C-4507-9E1F-219399EACFB9}" destId="{ADC9E88D-CF30-4F45-8FA8-B88B369A1D24}" srcOrd="0" destOrd="0" parTransId="{D4903186-98C1-4859-A637-6E06167187D5}" sibTransId="{A8B7435D-156F-401B-AFD1-BD6E9FEE65F7}"/>
    <dgm:cxn modelId="{9FC4365E-5096-4F16-AFD6-275F6E35D014}" type="presParOf" srcId="{64B69248-6DF1-461D-A1A2-77466B1AFF39}" destId="{B26CEB58-4F7A-4CB0-98F5-B2976A80C566}" srcOrd="0" destOrd="0" presId="urn:microsoft.com/office/officeart/2005/8/layout/vList5"/>
    <dgm:cxn modelId="{909695C4-F260-4C24-B455-E4D9F6B1C4EF}" type="presParOf" srcId="{B26CEB58-4F7A-4CB0-98F5-B2976A80C566}" destId="{D8A1E778-8759-45B8-AC4D-7949A977385D}" srcOrd="0" destOrd="0" presId="urn:microsoft.com/office/officeart/2005/8/layout/vList5"/>
    <dgm:cxn modelId="{8D088ADA-DE29-4044-B70E-07DAA642A8D7}" type="presParOf" srcId="{B26CEB58-4F7A-4CB0-98F5-B2976A80C566}" destId="{5D03FE05-73DC-44D4-80D5-74A3EE225789}" srcOrd="1" destOrd="0" presId="urn:microsoft.com/office/officeart/2005/8/layout/vList5"/>
    <dgm:cxn modelId="{D037FCFD-8E6B-4F84-9067-4B9EACFC8347}" type="presParOf" srcId="{64B69248-6DF1-461D-A1A2-77466B1AFF39}" destId="{0F26C779-AC63-4D95-B165-77F61180C602}" srcOrd="1" destOrd="0" presId="urn:microsoft.com/office/officeart/2005/8/layout/vList5"/>
    <dgm:cxn modelId="{0D512FCC-7DE0-4A3A-B36B-828AC82F2A0D}" type="presParOf" srcId="{64B69248-6DF1-461D-A1A2-77466B1AFF39}" destId="{0A5AA00D-C11A-435D-A801-0515EEC21E87}" srcOrd="2" destOrd="0" presId="urn:microsoft.com/office/officeart/2005/8/layout/vList5"/>
    <dgm:cxn modelId="{FFF2A1F1-B455-47E3-9A86-F4CBFF227522}" type="presParOf" srcId="{0A5AA00D-C11A-435D-A801-0515EEC21E87}" destId="{7588A45C-6AE3-40EF-BF51-79DF2B38F5F4}" srcOrd="0" destOrd="0" presId="urn:microsoft.com/office/officeart/2005/8/layout/vList5"/>
    <dgm:cxn modelId="{C0DAFBAD-5C7A-4A32-BAF1-57B106CF18D0}" type="presParOf" srcId="{0A5AA00D-C11A-435D-A801-0515EEC21E87}" destId="{4A710D86-2F95-4099-8D49-1FFCCDCC8B1C}" srcOrd="1" destOrd="0" presId="urn:microsoft.com/office/officeart/2005/8/layout/vList5"/>
    <dgm:cxn modelId="{BAB3BFD1-6FA9-4A49-9AB7-778309C15512}" type="presParOf" srcId="{64B69248-6DF1-461D-A1A2-77466B1AFF39}" destId="{129D08D0-A1C9-4438-AA34-502C44C5CE48}" srcOrd="3" destOrd="0" presId="urn:microsoft.com/office/officeart/2005/8/layout/vList5"/>
    <dgm:cxn modelId="{D98285AB-9B87-4D67-B509-80AE702D2938}" type="presParOf" srcId="{64B69248-6DF1-461D-A1A2-77466B1AFF39}" destId="{FD61E3E4-0EF8-4BCA-8A2F-8E62AC728EBA}" srcOrd="4" destOrd="0" presId="urn:microsoft.com/office/officeart/2005/8/layout/vList5"/>
    <dgm:cxn modelId="{5D37877F-23B7-43D9-8CD5-E6508B894159}" type="presParOf" srcId="{FD61E3E4-0EF8-4BCA-8A2F-8E62AC728EBA}" destId="{BA106A7E-EFD4-4F1B-948E-49E218EF0B03}" srcOrd="0" destOrd="0" presId="urn:microsoft.com/office/officeart/2005/8/layout/vList5"/>
    <dgm:cxn modelId="{4FE7390F-BB5B-489D-AFE2-A73F456995F4}" type="presParOf" srcId="{FD61E3E4-0EF8-4BCA-8A2F-8E62AC728EBA}" destId="{516AD40B-7371-4E64-A21A-AA019D934892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64876BFA-08A7-4815-A981-F534FE54F683}" type="doc">
      <dgm:prSet loTypeId="urn:microsoft.com/office/officeart/2005/8/layout/vList5" loCatId="list" qsTypeId="urn:microsoft.com/office/officeart/2005/8/quickstyle/simple2" qsCatId="simple" csTypeId="urn:microsoft.com/office/officeart/2005/8/colors/accent1_2" csCatId="accent1" phldr="1"/>
      <dgm:spPr/>
      <dgm:t>
        <a:bodyPr/>
        <a:lstStyle/>
        <a:p>
          <a:endParaRPr lang="fr-BE"/>
        </a:p>
      </dgm:t>
    </dgm:pt>
    <dgm:pt modelId="{A78697B5-3E3C-4507-9E1F-219399EACFB9}">
      <dgm:prSet phldrT="[Texte]"/>
      <dgm:spPr>
        <a:solidFill>
          <a:schemeClr val="accent1">
            <a:lumMod val="50000"/>
          </a:schemeClr>
        </a:solidFill>
      </dgm:spPr>
      <dgm:t>
        <a:bodyPr/>
        <a:lstStyle/>
        <a:p>
          <a:r>
            <a:rPr lang="fr-BE" dirty="0"/>
            <a:t>Situation</a:t>
          </a:r>
        </a:p>
      </dgm:t>
    </dgm:pt>
    <dgm:pt modelId="{1B05382F-E78B-4334-A6B8-FCD50F123663}" type="parTrans" cxnId="{2EB26043-0A8B-4F7A-97BE-B395E1A392B5}">
      <dgm:prSet/>
      <dgm:spPr/>
      <dgm:t>
        <a:bodyPr/>
        <a:lstStyle/>
        <a:p>
          <a:endParaRPr lang="fr-BE"/>
        </a:p>
      </dgm:t>
    </dgm:pt>
    <dgm:pt modelId="{FC310676-9723-4724-913D-A7894D0F513E}" type="sibTrans" cxnId="{2EB26043-0A8B-4F7A-97BE-B395E1A392B5}">
      <dgm:prSet/>
      <dgm:spPr/>
      <dgm:t>
        <a:bodyPr/>
        <a:lstStyle/>
        <a:p>
          <a:endParaRPr lang="fr-BE"/>
        </a:p>
      </dgm:t>
    </dgm:pt>
    <dgm:pt modelId="{ADC9E88D-CF30-4F45-8FA8-B88B369A1D24}">
      <dgm:prSet phldrT="[Texte]" custT="1"/>
      <dgm:spPr/>
      <dgm:t>
        <a:bodyPr/>
        <a:lstStyle/>
        <a:p>
          <a:pPr>
            <a:buFontTx/>
            <a:buNone/>
          </a:pPr>
          <a:r>
            <a:rPr lang="fr-BE" sz="2000" dirty="0"/>
            <a:t>	Stage dans le département international d’une Université espagnole</a:t>
          </a:r>
        </a:p>
      </dgm:t>
    </dgm:pt>
    <dgm:pt modelId="{D4903186-98C1-4859-A637-6E06167187D5}" type="parTrans" cxnId="{C76242ED-E27A-4B32-9A7F-226957B8FA7E}">
      <dgm:prSet/>
      <dgm:spPr/>
      <dgm:t>
        <a:bodyPr/>
        <a:lstStyle/>
        <a:p>
          <a:endParaRPr lang="fr-BE"/>
        </a:p>
      </dgm:t>
    </dgm:pt>
    <dgm:pt modelId="{A8B7435D-156F-401B-AFD1-BD6E9FEE65F7}" type="sibTrans" cxnId="{C76242ED-E27A-4B32-9A7F-226957B8FA7E}">
      <dgm:prSet/>
      <dgm:spPr/>
      <dgm:t>
        <a:bodyPr/>
        <a:lstStyle/>
        <a:p>
          <a:endParaRPr lang="fr-BE"/>
        </a:p>
      </dgm:t>
    </dgm:pt>
    <dgm:pt modelId="{8D1E9A5C-4C6D-4C86-BEC9-34EE2C2136EA}">
      <dgm:prSet phldrT="[Texte]"/>
      <dgm:spPr>
        <a:solidFill>
          <a:srgbClr val="00629F"/>
        </a:solidFill>
      </dgm:spPr>
      <dgm:t>
        <a:bodyPr/>
        <a:lstStyle/>
        <a:p>
          <a:r>
            <a:rPr lang="fr-BE" dirty="0"/>
            <a:t>Problème</a:t>
          </a:r>
        </a:p>
      </dgm:t>
    </dgm:pt>
    <dgm:pt modelId="{C9454926-C700-4A19-896C-12941DC63B3E}" type="parTrans" cxnId="{063EC3B1-52B8-4E49-A795-E1174EC38E8C}">
      <dgm:prSet/>
      <dgm:spPr/>
      <dgm:t>
        <a:bodyPr/>
        <a:lstStyle/>
        <a:p>
          <a:endParaRPr lang="fr-BE"/>
        </a:p>
      </dgm:t>
    </dgm:pt>
    <dgm:pt modelId="{801E88CA-7925-4964-8DDD-BCD68D61641E}" type="sibTrans" cxnId="{063EC3B1-52B8-4E49-A795-E1174EC38E8C}">
      <dgm:prSet/>
      <dgm:spPr/>
      <dgm:t>
        <a:bodyPr/>
        <a:lstStyle/>
        <a:p>
          <a:endParaRPr lang="fr-BE"/>
        </a:p>
      </dgm:t>
    </dgm:pt>
    <dgm:pt modelId="{2EE0ECFF-2077-406D-A5B9-CC59BB86FA7A}">
      <dgm:prSet phldrT="[Texte]" custT="1"/>
      <dgm:spPr/>
      <dgm:t>
        <a:bodyPr/>
        <a:lstStyle/>
        <a:p>
          <a:pPr>
            <a:buNone/>
          </a:pPr>
          <a:r>
            <a:rPr lang="fr-BE" sz="2000" dirty="0"/>
            <a:t>	Majorité d’étudiants hispanophones </a:t>
          </a:r>
        </a:p>
      </dgm:t>
    </dgm:pt>
    <dgm:pt modelId="{5CC2D34E-2584-4AA0-8730-34D1DB08B82D}" type="parTrans" cxnId="{41DEADC6-9421-427B-A440-61EF40A6F925}">
      <dgm:prSet/>
      <dgm:spPr/>
      <dgm:t>
        <a:bodyPr/>
        <a:lstStyle/>
        <a:p>
          <a:endParaRPr lang="fr-BE"/>
        </a:p>
      </dgm:t>
    </dgm:pt>
    <dgm:pt modelId="{E6B1FEB7-DC25-4A18-AC57-6FA000530378}" type="sibTrans" cxnId="{41DEADC6-9421-427B-A440-61EF40A6F925}">
      <dgm:prSet/>
      <dgm:spPr/>
      <dgm:t>
        <a:bodyPr/>
        <a:lstStyle/>
        <a:p>
          <a:endParaRPr lang="fr-BE"/>
        </a:p>
      </dgm:t>
    </dgm:pt>
    <dgm:pt modelId="{48542611-DCCF-4CFE-8BC0-F72E39ACFAFC}">
      <dgm:prSet phldrT="[Texte]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r>
            <a:rPr lang="fr-BE" dirty="0"/>
            <a:t>Hypothèse</a:t>
          </a:r>
        </a:p>
      </dgm:t>
    </dgm:pt>
    <dgm:pt modelId="{7A9DCFDB-E3C5-4B7C-AB52-A5FEA52ADDF6}" type="parTrans" cxnId="{B9C42222-0537-4EA6-B5C7-6B440ACFBEDB}">
      <dgm:prSet/>
      <dgm:spPr/>
      <dgm:t>
        <a:bodyPr/>
        <a:lstStyle/>
        <a:p>
          <a:endParaRPr lang="fr-BE"/>
        </a:p>
      </dgm:t>
    </dgm:pt>
    <dgm:pt modelId="{51F1F7A6-4C7D-4EE8-8E88-78D2F196802C}" type="sibTrans" cxnId="{B9C42222-0537-4EA6-B5C7-6B440ACFBEDB}">
      <dgm:prSet/>
      <dgm:spPr/>
      <dgm:t>
        <a:bodyPr/>
        <a:lstStyle/>
        <a:p>
          <a:endParaRPr lang="fr-BE"/>
        </a:p>
      </dgm:t>
    </dgm:pt>
    <dgm:pt modelId="{ED05AC0C-900B-43B6-8B71-65FAA28AA482}">
      <dgm:prSet custT="1"/>
      <dgm:spPr/>
      <dgm:t>
        <a:bodyPr/>
        <a:lstStyle/>
        <a:p>
          <a:pPr>
            <a:buNone/>
          </a:pPr>
          <a:r>
            <a:rPr lang="fr-BE" sz="2000" dirty="0"/>
            <a:t>	</a:t>
          </a:r>
          <a:r>
            <a:rPr lang="fr-BE" sz="1900" dirty="0"/>
            <a:t>Comment faire connaitre l’Université auprès d’ étudiants dont la langue maternelle n’est pas l’espagnol?</a:t>
          </a:r>
        </a:p>
      </dgm:t>
    </dgm:pt>
    <dgm:pt modelId="{436E5D02-5FAC-461C-8F32-9CBDF1A30547}" type="parTrans" cxnId="{2BAA6513-2B40-4AAA-A0C4-AB6C80B9A934}">
      <dgm:prSet/>
      <dgm:spPr/>
      <dgm:t>
        <a:bodyPr/>
        <a:lstStyle/>
        <a:p>
          <a:endParaRPr lang="fr-BE"/>
        </a:p>
      </dgm:t>
    </dgm:pt>
    <dgm:pt modelId="{C016D1BF-A03B-4855-BB0C-D73572310E1A}" type="sibTrans" cxnId="{2BAA6513-2B40-4AAA-A0C4-AB6C80B9A934}">
      <dgm:prSet/>
      <dgm:spPr/>
      <dgm:t>
        <a:bodyPr/>
        <a:lstStyle/>
        <a:p>
          <a:endParaRPr lang="fr-BE"/>
        </a:p>
      </dgm:t>
    </dgm:pt>
    <dgm:pt modelId="{64B69248-6DF1-461D-A1A2-77466B1AFF39}" type="pres">
      <dgm:prSet presAssocID="{64876BFA-08A7-4815-A981-F534FE54F683}" presName="Name0" presStyleCnt="0">
        <dgm:presLayoutVars>
          <dgm:dir/>
          <dgm:animLvl val="lvl"/>
          <dgm:resizeHandles val="exact"/>
        </dgm:presLayoutVars>
      </dgm:prSet>
      <dgm:spPr/>
    </dgm:pt>
    <dgm:pt modelId="{B26CEB58-4F7A-4CB0-98F5-B2976A80C566}" type="pres">
      <dgm:prSet presAssocID="{A78697B5-3E3C-4507-9E1F-219399EACFB9}" presName="linNode" presStyleCnt="0"/>
      <dgm:spPr/>
    </dgm:pt>
    <dgm:pt modelId="{D8A1E778-8759-45B8-AC4D-7949A977385D}" type="pres">
      <dgm:prSet presAssocID="{A78697B5-3E3C-4507-9E1F-219399EACFB9}" presName="parentText" presStyleLbl="node1" presStyleIdx="0" presStyleCnt="3">
        <dgm:presLayoutVars>
          <dgm:chMax val="1"/>
          <dgm:bulletEnabled val="1"/>
        </dgm:presLayoutVars>
      </dgm:prSet>
      <dgm:spPr/>
    </dgm:pt>
    <dgm:pt modelId="{5D03FE05-73DC-44D4-80D5-74A3EE225789}" type="pres">
      <dgm:prSet presAssocID="{A78697B5-3E3C-4507-9E1F-219399EACFB9}" presName="descendantText" presStyleLbl="alignAccFollowNode1" presStyleIdx="0" presStyleCnt="3">
        <dgm:presLayoutVars>
          <dgm:bulletEnabled val="1"/>
        </dgm:presLayoutVars>
      </dgm:prSet>
      <dgm:spPr/>
    </dgm:pt>
    <dgm:pt modelId="{0F26C779-AC63-4D95-B165-77F61180C602}" type="pres">
      <dgm:prSet presAssocID="{FC310676-9723-4724-913D-A7894D0F513E}" presName="sp" presStyleCnt="0"/>
      <dgm:spPr/>
    </dgm:pt>
    <dgm:pt modelId="{0A5AA00D-C11A-435D-A801-0515EEC21E87}" type="pres">
      <dgm:prSet presAssocID="{8D1E9A5C-4C6D-4C86-BEC9-34EE2C2136EA}" presName="linNode" presStyleCnt="0"/>
      <dgm:spPr/>
    </dgm:pt>
    <dgm:pt modelId="{7588A45C-6AE3-40EF-BF51-79DF2B38F5F4}" type="pres">
      <dgm:prSet presAssocID="{8D1E9A5C-4C6D-4C86-BEC9-34EE2C2136EA}" presName="parentText" presStyleLbl="node1" presStyleIdx="1" presStyleCnt="3">
        <dgm:presLayoutVars>
          <dgm:chMax val="1"/>
          <dgm:bulletEnabled val="1"/>
        </dgm:presLayoutVars>
      </dgm:prSet>
      <dgm:spPr/>
    </dgm:pt>
    <dgm:pt modelId="{4A710D86-2F95-4099-8D49-1FFCCDCC8B1C}" type="pres">
      <dgm:prSet presAssocID="{8D1E9A5C-4C6D-4C86-BEC9-34EE2C2136EA}" presName="descendantText" presStyleLbl="alignAccFollowNode1" presStyleIdx="1" presStyleCnt="3">
        <dgm:presLayoutVars>
          <dgm:bulletEnabled val="1"/>
        </dgm:presLayoutVars>
      </dgm:prSet>
      <dgm:spPr/>
    </dgm:pt>
    <dgm:pt modelId="{129D08D0-A1C9-4438-AA34-502C44C5CE48}" type="pres">
      <dgm:prSet presAssocID="{801E88CA-7925-4964-8DDD-BCD68D61641E}" presName="sp" presStyleCnt="0"/>
      <dgm:spPr/>
    </dgm:pt>
    <dgm:pt modelId="{FD61E3E4-0EF8-4BCA-8A2F-8E62AC728EBA}" type="pres">
      <dgm:prSet presAssocID="{48542611-DCCF-4CFE-8BC0-F72E39ACFAFC}" presName="linNode" presStyleCnt="0"/>
      <dgm:spPr/>
    </dgm:pt>
    <dgm:pt modelId="{BA106A7E-EFD4-4F1B-948E-49E218EF0B03}" type="pres">
      <dgm:prSet presAssocID="{48542611-DCCF-4CFE-8BC0-F72E39ACFAFC}" presName="parentText" presStyleLbl="node1" presStyleIdx="2" presStyleCnt="3">
        <dgm:presLayoutVars>
          <dgm:chMax val="1"/>
          <dgm:bulletEnabled val="1"/>
        </dgm:presLayoutVars>
      </dgm:prSet>
      <dgm:spPr/>
    </dgm:pt>
    <dgm:pt modelId="{516AD40B-7371-4E64-A21A-AA019D934892}" type="pres">
      <dgm:prSet presAssocID="{48542611-DCCF-4CFE-8BC0-F72E39ACFAFC}" presName="descendantText" presStyleLbl="alignAccFollowNode1" presStyleIdx="2" presStyleCnt="3">
        <dgm:presLayoutVars>
          <dgm:bulletEnabled val="1"/>
        </dgm:presLayoutVars>
      </dgm:prSet>
      <dgm:spPr/>
    </dgm:pt>
  </dgm:ptLst>
  <dgm:cxnLst>
    <dgm:cxn modelId="{2BAA6513-2B40-4AAA-A0C4-AB6C80B9A934}" srcId="{48542611-DCCF-4CFE-8BC0-F72E39ACFAFC}" destId="{ED05AC0C-900B-43B6-8B71-65FAA28AA482}" srcOrd="0" destOrd="0" parTransId="{436E5D02-5FAC-461C-8F32-9CBDF1A30547}" sibTransId="{C016D1BF-A03B-4855-BB0C-D73572310E1A}"/>
    <dgm:cxn modelId="{11C4851B-CE64-4AC4-B926-B2A88B975BB4}" type="presOf" srcId="{ADC9E88D-CF30-4F45-8FA8-B88B369A1D24}" destId="{5D03FE05-73DC-44D4-80D5-74A3EE225789}" srcOrd="0" destOrd="0" presId="urn:microsoft.com/office/officeart/2005/8/layout/vList5"/>
    <dgm:cxn modelId="{B9C42222-0537-4EA6-B5C7-6B440ACFBEDB}" srcId="{64876BFA-08A7-4815-A981-F534FE54F683}" destId="{48542611-DCCF-4CFE-8BC0-F72E39ACFAFC}" srcOrd="2" destOrd="0" parTransId="{7A9DCFDB-E3C5-4B7C-AB52-A5FEA52ADDF6}" sibTransId="{51F1F7A6-4C7D-4EE8-8E88-78D2F196802C}"/>
    <dgm:cxn modelId="{3F71A05B-8A7B-40D5-ADFD-036EE1DAF30A}" type="presOf" srcId="{A78697B5-3E3C-4507-9E1F-219399EACFB9}" destId="{D8A1E778-8759-45B8-AC4D-7949A977385D}" srcOrd="0" destOrd="0" presId="urn:microsoft.com/office/officeart/2005/8/layout/vList5"/>
    <dgm:cxn modelId="{2EB26043-0A8B-4F7A-97BE-B395E1A392B5}" srcId="{64876BFA-08A7-4815-A981-F534FE54F683}" destId="{A78697B5-3E3C-4507-9E1F-219399EACFB9}" srcOrd="0" destOrd="0" parTransId="{1B05382F-E78B-4334-A6B8-FCD50F123663}" sibTransId="{FC310676-9723-4724-913D-A7894D0F513E}"/>
    <dgm:cxn modelId="{FB6CFD66-3EC0-4425-9540-B89B22E27B9A}" type="presOf" srcId="{ED05AC0C-900B-43B6-8B71-65FAA28AA482}" destId="{516AD40B-7371-4E64-A21A-AA019D934892}" srcOrd="0" destOrd="0" presId="urn:microsoft.com/office/officeart/2005/8/layout/vList5"/>
    <dgm:cxn modelId="{1DB32A6F-9910-42B3-8F63-2625BC343626}" type="presOf" srcId="{64876BFA-08A7-4815-A981-F534FE54F683}" destId="{64B69248-6DF1-461D-A1A2-77466B1AFF39}" srcOrd="0" destOrd="0" presId="urn:microsoft.com/office/officeart/2005/8/layout/vList5"/>
    <dgm:cxn modelId="{17DFBB90-DBF3-49E4-B0A4-8BBE45546F52}" type="presOf" srcId="{48542611-DCCF-4CFE-8BC0-F72E39ACFAFC}" destId="{BA106A7E-EFD4-4F1B-948E-49E218EF0B03}" srcOrd="0" destOrd="0" presId="urn:microsoft.com/office/officeart/2005/8/layout/vList5"/>
    <dgm:cxn modelId="{063EC3B1-52B8-4E49-A795-E1174EC38E8C}" srcId="{64876BFA-08A7-4815-A981-F534FE54F683}" destId="{8D1E9A5C-4C6D-4C86-BEC9-34EE2C2136EA}" srcOrd="1" destOrd="0" parTransId="{C9454926-C700-4A19-896C-12941DC63B3E}" sibTransId="{801E88CA-7925-4964-8DDD-BCD68D61641E}"/>
    <dgm:cxn modelId="{41DEADC6-9421-427B-A440-61EF40A6F925}" srcId="{8D1E9A5C-4C6D-4C86-BEC9-34EE2C2136EA}" destId="{2EE0ECFF-2077-406D-A5B9-CC59BB86FA7A}" srcOrd="0" destOrd="0" parTransId="{5CC2D34E-2584-4AA0-8730-34D1DB08B82D}" sibTransId="{E6B1FEB7-DC25-4A18-AC57-6FA000530378}"/>
    <dgm:cxn modelId="{0AD047C9-1444-48FA-AC02-9919937DD564}" type="presOf" srcId="{8D1E9A5C-4C6D-4C86-BEC9-34EE2C2136EA}" destId="{7588A45C-6AE3-40EF-BF51-79DF2B38F5F4}" srcOrd="0" destOrd="0" presId="urn:microsoft.com/office/officeart/2005/8/layout/vList5"/>
    <dgm:cxn modelId="{F06477DB-A0D9-4DD8-92F7-46784C2E95C3}" type="presOf" srcId="{2EE0ECFF-2077-406D-A5B9-CC59BB86FA7A}" destId="{4A710D86-2F95-4099-8D49-1FFCCDCC8B1C}" srcOrd="0" destOrd="0" presId="urn:microsoft.com/office/officeart/2005/8/layout/vList5"/>
    <dgm:cxn modelId="{C76242ED-E27A-4B32-9A7F-226957B8FA7E}" srcId="{A78697B5-3E3C-4507-9E1F-219399EACFB9}" destId="{ADC9E88D-CF30-4F45-8FA8-B88B369A1D24}" srcOrd="0" destOrd="0" parTransId="{D4903186-98C1-4859-A637-6E06167187D5}" sibTransId="{A8B7435D-156F-401B-AFD1-BD6E9FEE65F7}"/>
    <dgm:cxn modelId="{9FC4365E-5096-4F16-AFD6-275F6E35D014}" type="presParOf" srcId="{64B69248-6DF1-461D-A1A2-77466B1AFF39}" destId="{B26CEB58-4F7A-4CB0-98F5-B2976A80C566}" srcOrd="0" destOrd="0" presId="urn:microsoft.com/office/officeart/2005/8/layout/vList5"/>
    <dgm:cxn modelId="{909695C4-F260-4C24-B455-E4D9F6B1C4EF}" type="presParOf" srcId="{B26CEB58-4F7A-4CB0-98F5-B2976A80C566}" destId="{D8A1E778-8759-45B8-AC4D-7949A977385D}" srcOrd="0" destOrd="0" presId="urn:microsoft.com/office/officeart/2005/8/layout/vList5"/>
    <dgm:cxn modelId="{8D088ADA-DE29-4044-B70E-07DAA642A8D7}" type="presParOf" srcId="{B26CEB58-4F7A-4CB0-98F5-B2976A80C566}" destId="{5D03FE05-73DC-44D4-80D5-74A3EE225789}" srcOrd="1" destOrd="0" presId="urn:microsoft.com/office/officeart/2005/8/layout/vList5"/>
    <dgm:cxn modelId="{D037FCFD-8E6B-4F84-9067-4B9EACFC8347}" type="presParOf" srcId="{64B69248-6DF1-461D-A1A2-77466B1AFF39}" destId="{0F26C779-AC63-4D95-B165-77F61180C602}" srcOrd="1" destOrd="0" presId="urn:microsoft.com/office/officeart/2005/8/layout/vList5"/>
    <dgm:cxn modelId="{0D512FCC-7DE0-4A3A-B36B-828AC82F2A0D}" type="presParOf" srcId="{64B69248-6DF1-461D-A1A2-77466B1AFF39}" destId="{0A5AA00D-C11A-435D-A801-0515EEC21E87}" srcOrd="2" destOrd="0" presId="urn:microsoft.com/office/officeart/2005/8/layout/vList5"/>
    <dgm:cxn modelId="{FFF2A1F1-B455-47E3-9A86-F4CBFF227522}" type="presParOf" srcId="{0A5AA00D-C11A-435D-A801-0515EEC21E87}" destId="{7588A45C-6AE3-40EF-BF51-79DF2B38F5F4}" srcOrd="0" destOrd="0" presId="urn:microsoft.com/office/officeart/2005/8/layout/vList5"/>
    <dgm:cxn modelId="{C0DAFBAD-5C7A-4A32-BAF1-57B106CF18D0}" type="presParOf" srcId="{0A5AA00D-C11A-435D-A801-0515EEC21E87}" destId="{4A710D86-2F95-4099-8D49-1FFCCDCC8B1C}" srcOrd="1" destOrd="0" presId="urn:microsoft.com/office/officeart/2005/8/layout/vList5"/>
    <dgm:cxn modelId="{BAB3BFD1-6FA9-4A49-9AB7-778309C15512}" type="presParOf" srcId="{64B69248-6DF1-461D-A1A2-77466B1AFF39}" destId="{129D08D0-A1C9-4438-AA34-502C44C5CE48}" srcOrd="3" destOrd="0" presId="urn:microsoft.com/office/officeart/2005/8/layout/vList5"/>
    <dgm:cxn modelId="{D98285AB-9B87-4D67-B509-80AE702D2938}" type="presParOf" srcId="{64B69248-6DF1-461D-A1A2-77466B1AFF39}" destId="{FD61E3E4-0EF8-4BCA-8A2F-8E62AC728EBA}" srcOrd="4" destOrd="0" presId="urn:microsoft.com/office/officeart/2005/8/layout/vList5"/>
    <dgm:cxn modelId="{5D37877F-23B7-43D9-8CD5-E6508B894159}" type="presParOf" srcId="{FD61E3E4-0EF8-4BCA-8A2F-8E62AC728EBA}" destId="{BA106A7E-EFD4-4F1B-948E-49E218EF0B03}" srcOrd="0" destOrd="0" presId="urn:microsoft.com/office/officeart/2005/8/layout/vList5"/>
    <dgm:cxn modelId="{4FE7390F-BB5B-489D-AFE2-A73F456995F4}" type="presParOf" srcId="{FD61E3E4-0EF8-4BCA-8A2F-8E62AC728EBA}" destId="{516AD40B-7371-4E64-A21A-AA019D934892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A764798-3B3C-4664-AEB9-29CD53D6D842}">
      <dsp:nvSpPr>
        <dsp:cNvPr id="0" name=""/>
        <dsp:cNvSpPr/>
      </dsp:nvSpPr>
      <dsp:spPr>
        <a:xfrm>
          <a:off x="4750" y="632272"/>
          <a:ext cx="4154122" cy="4154122"/>
        </a:xfrm>
        <a:prstGeom prst="ellipse">
          <a:avLst/>
        </a:prstGeom>
        <a:solidFill>
          <a:schemeClr val="tx2">
            <a:lumMod val="40000"/>
            <a:lumOff val="60000"/>
            <a:alpha val="52000"/>
          </a:schemeClr>
        </a:solidFill>
        <a:ln w="127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228615" tIns="25400" rIns="228615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fr-FR" sz="2000" b="0" i="0" kern="1200" dirty="0">
              <a:effectLst/>
              <a:latin typeface="Inter"/>
            </a:rPr>
            <a:t>Elle mène à votre </a:t>
          </a:r>
          <a:r>
            <a:rPr lang="fr-FR" sz="2000" b="0" i="0" u="none" strike="noStrike" kern="1200" dirty="0">
              <a:effectLst/>
              <a:latin typeface="Inter"/>
            </a:rPr>
            <a:t>question centrale de recherche</a:t>
          </a:r>
          <a:r>
            <a:rPr lang="fr-FR" sz="2000" b="0" i="0" kern="1200" dirty="0">
              <a:effectLst/>
              <a:latin typeface="Inter"/>
            </a:rPr>
            <a:t>. Si vous n’avez pas </a:t>
          </a:r>
          <a:r>
            <a:rPr lang="fr-FR" sz="2000" b="0" i="0" u="none" strike="noStrike" kern="1200" dirty="0">
              <a:effectLst/>
              <a:latin typeface="Inter"/>
            </a:rPr>
            <a:t>identifié et analysé de problème</a:t>
          </a:r>
          <a:r>
            <a:rPr lang="fr-FR" sz="2000" b="0" i="0" kern="1200" dirty="0">
              <a:effectLst/>
              <a:latin typeface="Inter"/>
            </a:rPr>
            <a:t>, vous ne pouvez pas formuler la question à laquelle vous allez répondre dans votre développement.</a:t>
          </a:r>
          <a:endParaRPr lang="fr-BE" sz="2000" kern="1200" dirty="0"/>
        </a:p>
      </dsp:txBody>
      <dsp:txXfrm>
        <a:off x="613107" y="1240629"/>
        <a:ext cx="2937408" cy="2937408"/>
      </dsp:txXfrm>
    </dsp:sp>
    <dsp:sp modelId="{7A35627D-8F4C-4281-838F-DCF7BE6AF19B}">
      <dsp:nvSpPr>
        <dsp:cNvPr id="0" name=""/>
        <dsp:cNvSpPr/>
      </dsp:nvSpPr>
      <dsp:spPr>
        <a:xfrm>
          <a:off x="3328048" y="632272"/>
          <a:ext cx="4154122" cy="4154122"/>
        </a:xfrm>
        <a:prstGeom prst="ellipse">
          <a:avLst/>
        </a:prstGeom>
        <a:solidFill>
          <a:schemeClr val="tx2">
            <a:lumMod val="40000"/>
            <a:lumOff val="60000"/>
            <a:alpha val="50000"/>
          </a:schemeClr>
        </a:solidFill>
        <a:ln w="127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228615" tIns="25400" rIns="228615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fr-FR" sz="2000" b="0" i="0" kern="1200" dirty="0">
              <a:effectLst/>
              <a:latin typeface="Inter"/>
            </a:rPr>
            <a:t>Une problématique vous donne un cadre et un angle d’attaque sur un </a:t>
          </a:r>
          <a:r>
            <a:rPr lang="fr-FR" sz="2000" b="0" i="0" strike="noStrike" kern="1200" dirty="0">
              <a:effectLst/>
              <a:latin typeface="Inter"/>
            </a:rPr>
            <a:t>sujet</a:t>
          </a:r>
          <a:r>
            <a:rPr lang="fr-FR" sz="2000" b="0" i="0" kern="1200" dirty="0">
              <a:effectLst/>
              <a:latin typeface="Inter"/>
            </a:rPr>
            <a:t>.</a:t>
          </a:r>
          <a:endParaRPr lang="fr-BE" sz="2000" kern="1200" dirty="0"/>
        </a:p>
      </dsp:txBody>
      <dsp:txXfrm>
        <a:off x="3936405" y="1240629"/>
        <a:ext cx="2937408" cy="2937408"/>
      </dsp:txXfrm>
    </dsp:sp>
    <dsp:sp modelId="{51F5C2AC-D926-4A17-9E31-7AB3356A82DE}">
      <dsp:nvSpPr>
        <dsp:cNvPr id="0" name=""/>
        <dsp:cNvSpPr/>
      </dsp:nvSpPr>
      <dsp:spPr>
        <a:xfrm>
          <a:off x="6651346" y="632272"/>
          <a:ext cx="4154122" cy="4154122"/>
        </a:xfrm>
        <a:prstGeom prst="ellipse">
          <a:avLst/>
        </a:prstGeom>
        <a:solidFill>
          <a:schemeClr val="tx2">
            <a:lumMod val="40000"/>
            <a:lumOff val="60000"/>
            <a:alpha val="50000"/>
          </a:schemeClr>
        </a:solidFill>
        <a:ln w="127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228615" tIns="25400" rIns="228615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fr-FR" sz="2000" b="0" i="0" kern="1200" dirty="0">
              <a:effectLst/>
              <a:latin typeface="Inter"/>
            </a:rPr>
            <a:t>Il s’agit du problème auquel vous allez répondre dans le développement du travail. Le développement répond à la question centrale de recherche qui découle de la problématique.</a:t>
          </a:r>
          <a:endParaRPr lang="fr-BE" sz="2000" kern="1200" dirty="0"/>
        </a:p>
      </dsp:txBody>
      <dsp:txXfrm>
        <a:off x="7259703" y="1240629"/>
        <a:ext cx="2937408" cy="293740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4FF4B0E-9821-4251-94BA-0E97DA2DA3AD}">
      <dsp:nvSpPr>
        <dsp:cNvPr id="0" name=""/>
        <dsp:cNvSpPr/>
      </dsp:nvSpPr>
      <dsp:spPr>
        <a:xfrm>
          <a:off x="0" y="0"/>
          <a:ext cx="4282526" cy="1770318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BE" sz="1800" kern="1200" dirty="0"/>
            <a:t>Etape 1: Identifier un problème ou une situation particulière sur le lieu de stage ou lié à celui-ci</a:t>
          </a:r>
        </a:p>
      </dsp:txBody>
      <dsp:txXfrm>
        <a:off x="51851" y="51851"/>
        <a:ext cx="2372214" cy="1666616"/>
      </dsp:txXfrm>
    </dsp:sp>
    <dsp:sp modelId="{74832FEE-2432-482A-8E7A-ABC3348102A6}">
      <dsp:nvSpPr>
        <dsp:cNvPr id="0" name=""/>
        <dsp:cNvSpPr/>
      </dsp:nvSpPr>
      <dsp:spPr>
        <a:xfrm>
          <a:off x="377870" y="2065372"/>
          <a:ext cx="4282526" cy="1770318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fr-BE" sz="1800" kern="1200" dirty="0"/>
            <a:t>Ex.: En stage dans une agence d’intérim, j’observe que mes collègues ont de plus en plus de mal à répondre aux demandes de personnel intérimaire des clients.</a:t>
          </a:r>
        </a:p>
      </dsp:txBody>
      <dsp:txXfrm>
        <a:off x="429721" y="2117223"/>
        <a:ext cx="2650247" cy="1666616"/>
      </dsp:txXfrm>
    </dsp:sp>
    <dsp:sp modelId="{AE554152-DF3F-4F92-9CCB-E18BA3458A51}">
      <dsp:nvSpPr>
        <dsp:cNvPr id="0" name=""/>
        <dsp:cNvSpPr/>
      </dsp:nvSpPr>
      <dsp:spPr>
        <a:xfrm>
          <a:off x="755740" y="4130744"/>
          <a:ext cx="4282526" cy="1770318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fr-BE" sz="1800" kern="1200" dirty="0"/>
            <a:t>Problématique =</a:t>
          </a:r>
        </a:p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fr-BE" sz="1800" kern="1200" dirty="0"/>
            <a:t>pénurie de candidats </a:t>
          </a:r>
        </a:p>
      </dsp:txBody>
      <dsp:txXfrm>
        <a:off x="807591" y="4182595"/>
        <a:ext cx="2650247" cy="1666616"/>
      </dsp:txXfrm>
    </dsp:sp>
    <dsp:sp modelId="{1AA9CA3F-F5B2-4A00-927F-B1F4F7734A47}">
      <dsp:nvSpPr>
        <dsp:cNvPr id="0" name=""/>
        <dsp:cNvSpPr/>
      </dsp:nvSpPr>
      <dsp:spPr>
        <a:xfrm>
          <a:off x="3131819" y="1342491"/>
          <a:ext cx="1150707" cy="1150707"/>
        </a:xfrm>
        <a:prstGeom prst="downArrow">
          <a:avLst>
            <a:gd name="adj1" fmla="val 55000"/>
            <a:gd name="adj2" fmla="val 45000"/>
          </a:avLst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r-BE" sz="3600" kern="1200"/>
        </a:p>
      </dsp:txBody>
      <dsp:txXfrm>
        <a:off x="3390728" y="1342491"/>
        <a:ext cx="632889" cy="865907"/>
      </dsp:txXfrm>
    </dsp:sp>
    <dsp:sp modelId="{DBCD4820-2A3D-47E6-B8D8-252C91237DB0}">
      <dsp:nvSpPr>
        <dsp:cNvPr id="0" name=""/>
        <dsp:cNvSpPr/>
      </dsp:nvSpPr>
      <dsp:spPr>
        <a:xfrm>
          <a:off x="3509689" y="3396061"/>
          <a:ext cx="1150707" cy="1150707"/>
        </a:xfrm>
        <a:prstGeom prst="downArrow">
          <a:avLst>
            <a:gd name="adj1" fmla="val 55000"/>
            <a:gd name="adj2" fmla="val 45000"/>
          </a:avLst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r-BE" sz="3600" kern="1200"/>
        </a:p>
      </dsp:txBody>
      <dsp:txXfrm>
        <a:off x="3768598" y="3396061"/>
        <a:ext cx="632889" cy="86590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8DA8A96-456E-450D-B02D-EBFD143B2E8B}">
      <dsp:nvSpPr>
        <dsp:cNvPr id="0" name=""/>
        <dsp:cNvSpPr/>
      </dsp:nvSpPr>
      <dsp:spPr>
        <a:xfrm>
          <a:off x="0" y="0"/>
          <a:ext cx="4136794" cy="1715075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BE" sz="1800" kern="1200" dirty="0"/>
            <a:t>Etape 2: Formuler la question de recherche</a:t>
          </a:r>
        </a:p>
      </dsp:txBody>
      <dsp:txXfrm>
        <a:off x="50233" y="50233"/>
        <a:ext cx="2286094" cy="1614609"/>
      </dsp:txXfrm>
    </dsp:sp>
    <dsp:sp modelId="{FA1B33C3-074D-4AC2-A1CA-A2EB7A91D029}">
      <dsp:nvSpPr>
        <dsp:cNvPr id="0" name=""/>
        <dsp:cNvSpPr/>
      </dsp:nvSpPr>
      <dsp:spPr>
        <a:xfrm>
          <a:off x="379117" y="2000920"/>
          <a:ext cx="4136794" cy="1715075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fr-BE" sz="1800" kern="1200" dirty="0"/>
            <a:t>Ex.: J’observe que le dispatching des CV n’est pas optimal.</a:t>
          </a:r>
        </a:p>
      </dsp:txBody>
      <dsp:txXfrm>
        <a:off x="429350" y="2051153"/>
        <a:ext cx="2556518" cy="1614609"/>
      </dsp:txXfrm>
    </dsp:sp>
    <dsp:sp modelId="{9183EC18-6739-498A-902A-D5C482B4996C}">
      <dsp:nvSpPr>
        <dsp:cNvPr id="0" name=""/>
        <dsp:cNvSpPr/>
      </dsp:nvSpPr>
      <dsp:spPr>
        <a:xfrm>
          <a:off x="730022" y="4001841"/>
          <a:ext cx="4136794" cy="1715075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fr-BE" sz="1700" kern="1200" dirty="0"/>
            <a:t>Question de recherche =  Un meilleur</a:t>
          </a:r>
          <a:r>
            <a:rPr lang="fr-FR" sz="1700" kern="1200" dirty="0">
              <a:uFillTx/>
            </a:rPr>
            <a:t> dispatching des CV en agence permettra-t-il de faire face à la pénurie de candidats ?</a:t>
          </a:r>
          <a:endParaRPr lang="fr-BE" sz="1700" kern="1200" dirty="0"/>
        </a:p>
      </dsp:txBody>
      <dsp:txXfrm>
        <a:off x="780255" y="4052074"/>
        <a:ext cx="2556518" cy="1614609"/>
      </dsp:txXfrm>
    </dsp:sp>
    <dsp:sp modelId="{313D12D6-1DCD-448D-A3F9-34EE3AE66832}">
      <dsp:nvSpPr>
        <dsp:cNvPr id="0" name=""/>
        <dsp:cNvSpPr/>
      </dsp:nvSpPr>
      <dsp:spPr>
        <a:xfrm>
          <a:off x="3021995" y="1300598"/>
          <a:ext cx="1114798" cy="1114798"/>
        </a:xfrm>
        <a:prstGeom prst="downArrow">
          <a:avLst>
            <a:gd name="adj1" fmla="val 55000"/>
            <a:gd name="adj2" fmla="val 45000"/>
          </a:avLst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r-BE" sz="3600" kern="1200"/>
        </a:p>
      </dsp:txBody>
      <dsp:txXfrm>
        <a:off x="3272825" y="1300598"/>
        <a:ext cx="613138" cy="838885"/>
      </dsp:txXfrm>
    </dsp:sp>
    <dsp:sp modelId="{AE9E3DE1-CAC3-431A-BCE6-A3C3B6F4435A}">
      <dsp:nvSpPr>
        <dsp:cNvPr id="0" name=""/>
        <dsp:cNvSpPr/>
      </dsp:nvSpPr>
      <dsp:spPr>
        <a:xfrm>
          <a:off x="3387006" y="3290085"/>
          <a:ext cx="1114798" cy="1114798"/>
        </a:xfrm>
        <a:prstGeom prst="downArrow">
          <a:avLst>
            <a:gd name="adj1" fmla="val 55000"/>
            <a:gd name="adj2" fmla="val 45000"/>
          </a:avLst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r-BE" sz="3600" kern="1200"/>
        </a:p>
      </dsp:txBody>
      <dsp:txXfrm>
        <a:off x="3637836" y="3290085"/>
        <a:ext cx="613138" cy="838885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D03FE05-73DC-44D4-80D5-74A3EE225789}">
      <dsp:nvSpPr>
        <dsp:cNvPr id="0" name=""/>
        <dsp:cNvSpPr/>
      </dsp:nvSpPr>
      <dsp:spPr>
        <a:xfrm rot="5400000">
          <a:off x="2693942" y="-747148"/>
          <a:ext cx="1329390" cy="3161070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FontTx/>
            <a:buNone/>
          </a:pPr>
          <a:r>
            <a:rPr lang="fr-BE" sz="2000" kern="1200" dirty="0"/>
            <a:t>	Stage dans une entreprise qui vend des produits d’entretien de piscine</a:t>
          </a:r>
        </a:p>
      </dsp:txBody>
      <dsp:txXfrm rot="-5400000">
        <a:off x="1778103" y="233586"/>
        <a:ext cx="3096175" cy="1199600"/>
      </dsp:txXfrm>
    </dsp:sp>
    <dsp:sp modelId="{D8A1E778-8759-45B8-AC4D-7949A977385D}">
      <dsp:nvSpPr>
        <dsp:cNvPr id="0" name=""/>
        <dsp:cNvSpPr/>
      </dsp:nvSpPr>
      <dsp:spPr>
        <a:xfrm>
          <a:off x="0" y="2517"/>
          <a:ext cx="1778102" cy="1661737"/>
        </a:xfrm>
        <a:prstGeom prst="roundRect">
          <a:avLst/>
        </a:prstGeom>
        <a:solidFill>
          <a:schemeClr val="accent1">
            <a:lumMod val="5000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95250" tIns="47625" rIns="95250" bIns="47625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BE" sz="2500" kern="1200" dirty="0"/>
            <a:t>Situation</a:t>
          </a:r>
        </a:p>
      </dsp:txBody>
      <dsp:txXfrm>
        <a:off x="81119" y="83636"/>
        <a:ext cx="1615864" cy="1499499"/>
      </dsp:txXfrm>
    </dsp:sp>
    <dsp:sp modelId="{4A710D86-2F95-4099-8D49-1FFCCDCC8B1C}">
      <dsp:nvSpPr>
        <dsp:cNvPr id="0" name=""/>
        <dsp:cNvSpPr/>
      </dsp:nvSpPr>
      <dsp:spPr>
        <a:xfrm rot="5400000">
          <a:off x="2693942" y="997675"/>
          <a:ext cx="1329390" cy="3161070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fr-BE" sz="2000" kern="1200" dirty="0"/>
            <a:t>	La procédure des retours n’est pas satisfaisante.</a:t>
          </a:r>
        </a:p>
      </dsp:txBody>
      <dsp:txXfrm rot="-5400000">
        <a:off x="1778103" y="1978410"/>
        <a:ext cx="3096175" cy="1199600"/>
      </dsp:txXfrm>
    </dsp:sp>
    <dsp:sp modelId="{7588A45C-6AE3-40EF-BF51-79DF2B38F5F4}">
      <dsp:nvSpPr>
        <dsp:cNvPr id="0" name=""/>
        <dsp:cNvSpPr/>
      </dsp:nvSpPr>
      <dsp:spPr>
        <a:xfrm>
          <a:off x="0" y="1747342"/>
          <a:ext cx="1778102" cy="1661737"/>
        </a:xfrm>
        <a:prstGeom prst="roundRect">
          <a:avLst/>
        </a:prstGeom>
        <a:solidFill>
          <a:srgbClr val="00629F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95250" tIns="47625" rIns="95250" bIns="47625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BE" sz="2500" kern="1200" dirty="0"/>
            <a:t>Problème</a:t>
          </a:r>
        </a:p>
      </dsp:txBody>
      <dsp:txXfrm>
        <a:off x="81119" y="1828461"/>
        <a:ext cx="1615864" cy="1499499"/>
      </dsp:txXfrm>
    </dsp:sp>
    <dsp:sp modelId="{516AD40B-7371-4E64-A21A-AA019D934892}">
      <dsp:nvSpPr>
        <dsp:cNvPr id="0" name=""/>
        <dsp:cNvSpPr/>
      </dsp:nvSpPr>
      <dsp:spPr>
        <a:xfrm rot="5400000">
          <a:off x="2693942" y="2742500"/>
          <a:ext cx="1329390" cy="3161070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fr-BE" sz="2000" kern="1200" dirty="0"/>
            <a:t>	Un nouvel outil logistique sur mesure améliorerait-il la procédure des retours?</a:t>
          </a:r>
        </a:p>
      </dsp:txBody>
      <dsp:txXfrm rot="-5400000">
        <a:off x="1778103" y="3723235"/>
        <a:ext cx="3096175" cy="1199600"/>
      </dsp:txXfrm>
    </dsp:sp>
    <dsp:sp modelId="{BA106A7E-EFD4-4F1B-948E-49E218EF0B03}">
      <dsp:nvSpPr>
        <dsp:cNvPr id="0" name=""/>
        <dsp:cNvSpPr/>
      </dsp:nvSpPr>
      <dsp:spPr>
        <a:xfrm>
          <a:off x="0" y="3492166"/>
          <a:ext cx="1778102" cy="1661737"/>
        </a:xfrm>
        <a:prstGeom prst="roundRect">
          <a:avLst/>
        </a:prstGeom>
        <a:solidFill>
          <a:schemeClr val="accent1">
            <a:lumMod val="60000"/>
            <a:lumOff val="4000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95250" tIns="47625" rIns="95250" bIns="47625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BE" sz="2500" kern="1200" dirty="0"/>
            <a:t>Hypothèse</a:t>
          </a:r>
        </a:p>
      </dsp:txBody>
      <dsp:txXfrm>
        <a:off x="81119" y="3573285"/>
        <a:ext cx="1615864" cy="1499499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D03FE05-73DC-44D4-80D5-74A3EE225789}">
      <dsp:nvSpPr>
        <dsp:cNvPr id="0" name=""/>
        <dsp:cNvSpPr/>
      </dsp:nvSpPr>
      <dsp:spPr>
        <a:xfrm rot="5400000">
          <a:off x="2538249" y="-551942"/>
          <a:ext cx="1640776" cy="3161070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FontTx/>
            <a:buNone/>
          </a:pPr>
          <a:r>
            <a:rPr lang="fr-BE" sz="2000" kern="1200" dirty="0"/>
            <a:t>	Stage dans le département international d’une Université espagnole</a:t>
          </a:r>
        </a:p>
      </dsp:txBody>
      <dsp:txXfrm rot="-5400000">
        <a:off x="1778102" y="288301"/>
        <a:ext cx="3080974" cy="1480584"/>
      </dsp:txXfrm>
    </dsp:sp>
    <dsp:sp modelId="{D8A1E778-8759-45B8-AC4D-7949A977385D}">
      <dsp:nvSpPr>
        <dsp:cNvPr id="0" name=""/>
        <dsp:cNvSpPr/>
      </dsp:nvSpPr>
      <dsp:spPr>
        <a:xfrm>
          <a:off x="0" y="3107"/>
          <a:ext cx="1778102" cy="2050970"/>
        </a:xfrm>
        <a:prstGeom prst="roundRect">
          <a:avLst/>
        </a:prstGeom>
        <a:solidFill>
          <a:schemeClr val="accent1">
            <a:lumMod val="5000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95250" tIns="47625" rIns="95250" bIns="47625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BE" sz="2500" kern="1200" dirty="0"/>
            <a:t>Situation</a:t>
          </a:r>
        </a:p>
      </dsp:txBody>
      <dsp:txXfrm>
        <a:off x="86800" y="89907"/>
        <a:ext cx="1604502" cy="1877370"/>
      </dsp:txXfrm>
    </dsp:sp>
    <dsp:sp modelId="{4A710D86-2F95-4099-8D49-1FFCCDCC8B1C}">
      <dsp:nvSpPr>
        <dsp:cNvPr id="0" name=""/>
        <dsp:cNvSpPr/>
      </dsp:nvSpPr>
      <dsp:spPr>
        <a:xfrm rot="5400000">
          <a:off x="2538249" y="1601576"/>
          <a:ext cx="1640776" cy="3161070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fr-BE" sz="2000" kern="1200" dirty="0"/>
            <a:t>	Majorité d’étudiants hispanophones </a:t>
          </a:r>
        </a:p>
      </dsp:txBody>
      <dsp:txXfrm rot="-5400000">
        <a:off x="1778102" y="2441819"/>
        <a:ext cx="3080974" cy="1480584"/>
      </dsp:txXfrm>
    </dsp:sp>
    <dsp:sp modelId="{7588A45C-6AE3-40EF-BF51-79DF2B38F5F4}">
      <dsp:nvSpPr>
        <dsp:cNvPr id="0" name=""/>
        <dsp:cNvSpPr/>
      </dsp:nvSpPr>
      <dsp:spPr>
        <a:xfrm>
          <a:off x="0" y="2156626"/>
          <a:ext cx="1778102" cy="2050970"/>
        </a:xfrm>
        <a:prstGeom prst="roundRect">
          <a:avLst/>
        </a:prstGeom>
        <a:solidFill>
          <a:srgbClr val="00629F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95250" tIns="47625" rIns="95250" bIns="47625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BE" sz="2500" kern="1200" dirty="0"/>
            <a:t>Problème</a:t>
          </a:r>
        </a:p>
      </dsp:txBody>
      <dsp:txXfrm>
        <a:off x="86800" y="2243426"/>
        <a:ext cx="1604502" cy="1877370"/>
      </dsp:txXfrm>
    </dsp:sp>
    <dsp:sp modelId="{516AD40B-7371-4E64-A21A-AA019D934892}">
      <dsp:nvSpPr>
        <dsp:cNvPr id="0" name=""/>
        <dsp:cNvSpPr/>
      </dsp:nvSpPr>
      <dsp:spPr>
        <a:xfrm rot="5400000">
          <a:off x="2538249" y="3755094"/>
          <a:ext cx="1640776" cy="3161070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fr-BE" sz="2000" kern="1200" dirty="0"/>
            <a:t>	</a:t>
          </a:r>
          <a:r>
            <a:rPr lang="fr-BE" sz="1900" kern="1200" dirty="0"/>
            <a:t>Comment faire connaitre l’Université auprès d’ étudiants dont la langue maternelle n’est pas l’espagnol?</a:t>
          </a:r>
        </a:p>
      </dsp:txBody>
      <dsp:txXfrm rot="-5400000">
        <a:off x="1778102" y="4595337"/>
        <a:ext cx="3080974" cy="1480584"/>
      </dsp:txXfrm>
    </dsp:sp>
    <dsp:sp modelId="{BA106A7E-EFD4-4F1B-948E-49E218EF0B03}">
      <dsp:nvSpPr>
        <dsp:cNvPr id="0" name=""/>
        <dsp:cNvSpPr/>
      </dsp:nvSpPr>
      <dsp:spPr>
        <a:xfrm>
          <a:off x="0" y="4310145"/>
          <a:ext cx="1778102" cy="2050970"/>
        </a:xfrm>
        <a:prstGeom prst="roundRect">
          <a:avLst/>
        </a:prstGeom>
        <a:solidFill>
          <a:schemeClr val="accent1">
            <a:lumMod val="60000"/>
            <a:lumOff val="4000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95250" tIns="47625" rIns="95250" bIns="47625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BE" sz="2500" kern="1200" dirty="0"/>
            <a:t>Hypothèse</a:t>
          </a:r>
        </a:p>
      </dsp:txBody>
      <dsp:txXfrm>
        <a:off x="86800" y="4396945"/>
        <a:ext cx="1604502" cy="187737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enn3">
  <dgm:title val=""/>
  <dgm:desc val=""/>
  <dgm:catLst>
    <dgm:cat type="relationship" pri="2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>
          <dgm:param type="fallback" val="2D"/>
        </dgm:alg>
      </dgm:if>
      <dgm:else name="Name3">
        <dgm:alg type="lin">
          <dgm:param type="fallback" val="2D"/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refType="w" refFor="ch" refPtType="node"/>
      <dgm:constr type="w" for="ch" forName="space" refType="w" refFor="ch" refPtType="node" fact="-0.2"/>
      <dgm:constr type="primFontSz" for="ch" ptType="node" op="equ" val="65"/>
    </dgm:constrLst>
    <dgm:ruleLst/>
    <dgm:forEach name="Name4" axis="ch" ptType="node">
      <dgm:layoutNode name="Name5" styleLbl="vennNode1">
        <dgm:varLst>
          <dgm:bulletEnabled val="1"/>
        </dgm:varLst>
        <dgm:alg type="tx">
          <dgm:param type="txAnchorVertCh" val="mid"/>
          <dgm:param type="txAnchorHorzCh" val="ctr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tMarg" refType="primFontSz" fact="0.1"/>
          <dgm:constr type="bMarg" refType="primFontSz" fact="0.1"/>
          <dgm:constr type="lMarg" refType="w" fact="0.156"/>
          <dgm:constr type="rMarg" refType="w" fact="0.156"/>
        </dgm:constrLst>
        <dgm:ruleLst>
          <dgm:rule type="primFontSz" val="5" fact="NaN" max="NaN"/>
        </dgm:ruleLst>
      </dgm:layoutNode>
      <dgm:forEach name="Name6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78060E1-C9F1-B829-CCA8-A65B9CEFF92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1A0F7083-4080-8C86-D01D-C867CB69631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fr-BE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BDC0B15-8D46-5C9F-0CAB-297DA791BA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C04F42-27EE-4594-8E4E-E39B5B66170D}" type="datetimeFigureOut">
              <a:rPr lang="fr-BE" smtClean="0"/>
              <a:t>12-09-22</a:t>
            </a:fld>
            <a:endParaRPr lang="fr-BE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CF10E3C-E3A7-41F6-B0D9-C60066841C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F93B954-7243-B1D2-713E-DDEEAF8E14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BD59D-3796-4556-9C80-CFF39509D3C2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8246407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886AC6B-340B-3DF8-5070-36AD487E27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C48950DE-2EDC-15FD-B7B4-411B07CA40B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4DF6990-BF09-5CD7-F963-44B28FF6A9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C04F42-27EE-4594-8E4E-E39B5B66170D}" type="datetimeFigureOut">
              <a:rPr lang="fr-BE" smtClean="0"/>
              <a:t>12-09-22</a:t>
            </a:fld>
            <a:endParaRPr lang="fr-BE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35B7F7E-064E-C804-EDA8-9D134CD16F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33F1F48-94B7-D367-1113-63829D8D6F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BD59D-3796-4556-9C80-CFF39509D3C2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782399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A0ECD05C-5145-8293-7D03-FD4465A655E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2D829C77-4FB2-7AD0-A168-6E1DEA22FBE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C79144A-B46B-9C95-4028-DBC4D4501D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C04F42-27EE-4594-8E4E-E39B5B66170D}" type="datetimeFigureOut">
              <a:rPr lang="fr-BE" smtClean="0"/>
              <a:t>12-09-22</a:t>
            </a:fld>
            <a:endParaRPr lang="fr-BE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1255DC8-EB51-076E-2FA5-CBDBCB8254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0D926B9-70F8-B433-CBC3-A43E06EE4D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BD59D-3796-4556-9C80-CFF39509D3C2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4535308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FDCBCC8-EC18-83D2-F904-BAFEBE39BA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70412AF-AC0B-0644-2F03-5A36948820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61F78C8-92E3-A03A-2A85-F4769B1461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C04F42-27EE-4594-8E4E-E39B5B66170D}" type="datetimeFigureOut">
              <a:rPr lang="fr-BE" smtClean="0"/>
              <a:t>12-09-22</a:t>
            </a:fld>
            <a:endParaRPr lang="fr-BE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2798F5D-585D-D3EE-E74C-7E95AB996E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E05CBA2-088A-4F0E-3141-F7EDA2C5FF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BD59D-3796-4556-9C80-CFF39509D3C2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1197131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0A49D43-6C1F-C355-E9E2-04F6BE9FFB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15B72DCC-40CE-C4DD-06E0-F7F3344EAE1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0E81102-6D02-8369-34F7-D839FC8C91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C04F42-27EE-4594-8E4E-E39B5B66170D}" type="datetimeFigureOut">
              <a:rPr lang="fr-BE" smtClean="0"/>
              <a:t>12-09-22</a:t>
            </a:fld>
            <a:endParaRPr lang="fr-BE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07D73A6-9CBC-131A-135B-149E19CE74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8E4AC4B-9E79-2D95-230B-018CA81DD7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BD59D-3796-4556-9C80-CFF39509D3C2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970030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568016C-DABC-C49B-D905-72F58CDD2D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07F0776-ED5C-E6AC-C2FD-6162435470D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8FF2D1C6-543B-8CEA-DDC2-609AD596B5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7BAFFE01-554E-EA4B-9556-5BC257771E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C04F42-27EE-4594-8E4E-E39B5B66170D}" type="datetimeFigureOut">
              <a:rPr lang="fr-BE" smtClean="0"/>
              <a:t>12-09-22</a:t>
            </a:fld>
            <a:endParaRPr lang="fr-BE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03195AAB-08CC-2AE9-D575-75A582BD81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E2062EB8-9C5F-BC54-F717-30F4D27ECC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BD59D-3796-4556-9C80-CFF39509D3C2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1934152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82167A5-09A2-31D2-911D-411377A66C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DC874B1B-535F-48A0-1234-941D700152F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E59B94D9-1EB2-025D-63CA-493F83DC9D9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913AA643-8DEE-8EA5-ADE4-C15E0DE4072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61FC660E-5242-4A5F-8577-D9F5101B9E2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CF66A23F-04D4-BBDD-7D5F-AFA8940FB8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C04F42-27EE-4594-8E4E-E39B5B66170D}" type="datetimeFigureOut">
              <a:rPr lang="fr-BE" smtClean="0"/>
              <a:t>12-09-22</a:t>
            </a:fld>
            <a:endParaRPr lang="fr-BE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1C2E93A1-08FD-4CA4-A7E0-A9AF424399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6DB3380E-A98F-2FB9-37F5-51A13EE41E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BD59D-3796-4556-9C80-CFF39509D3C2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266624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64C5CED-CEC1-93F2-CD1C-9B3C7DC782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A165E7B1-6736-035A-696E-0D42EDA8B4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C04F42-27EE-4594-8E4E-E39B5B66170D}" type="datetimeFigureOut">
              <a:rPr lang="fr-BE" smtClean="0"/>
              <a:t>12-09-22</a:t>
            </a:fld>
            <a:endParaRPr lang="fr-BE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C9A234DA-9402-34B9-3DBD-AC3CAB1E75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4672F244-6248-27F2-0934-EE30C7ABFE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BD59D-3796-4556-9C80-CFF39509D3C2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7315872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74FE2B59-1EFD-9224-3FCB-1E11C70181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C04F42-27EE-4594-8E4E-E39B5B66170D}" type="datetimeFigureOut">
              <a:rPr lang="fr-BE" smtClean="0"/>
              <a:t>12-09-22</a:t>
            </a:fld>
            <a:endParaRPr lang="fr-BE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E6F3112C-7502-23B4-7CD3-974237DA37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A5A8C37D-9101-C4DD-DABF-9253593AC7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BD59D-3796-4556-9C80-CFF39509D3C2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3305136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3D2FE5D-28E3-E55A-E0B0-FDE1EBED74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D7EEE8D-29AC-A627-57F5-B25EF51BC0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158767C1-11E7-0D3C-6D71-AD93F181B1D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AB0BD4BA-CADF-3910-4FA8-4011AABB1D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C04F42-27EE-4594-8E4E-E39B5B66170D}" type="datetimeFigureOut">
              <a:rPr lang="fr-BE" smtClean="0"/>
              <a:t>12-09-22</a:t>
            </a:fld>
            <a:endParaRPr lang="fr-BE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FFEC7B56-3AD1-32B9-07CD-A35129FEE5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BD9ACC6A-43FB-607E-B5E6-99A8F90B2D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BD59D-3796-4556-9C80-CFF39509D3C2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9859389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042C4F7-3D81-51D9-5BF0-6AFBA318F6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27E16967-3D57-87E9-B026-BEA41E8F2B5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BE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E43A411C-4A2F-8EE7-4471-ECF632C0B1E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477B5897-6C78-A8F8-9BE1-EE0C114FA4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C04F42-27EE-4594-8E4E-E39B5B66170D}" type="datetimeFigureOut">
              <a:rPr lang="fr-BE" smtClean="0"/>
              <a:t>12-09-22</a:t>
            </a:fld>
            <a:endParaRPr lang="fr-BE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792F13D5-893A-DB17-2FC2-182AE91BDC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18B3D109-D8EE-75CF-C1D1-6F0B8C09BF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BD59D-3796-4556-9C80-CFF39509D3C2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8703763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4E752F82-8262-E03A-E1E7-B5D5DD51F0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E3CFE61B-74DF-F6DD-4D2E-F57B73072B1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D2AB787-7736-BA71-E079-9D8202949B1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C04F42-27EE-4594-8E4E-E39B5B66170D}" type="datetimeFigureOut">
              <a:rPr lang="fr-BE" smtClean="0"/>
              <a:t>12-09-22</a:t>
            </a:fld>
            <a:endParaRPr lang="fr-BE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A1210BA-C147-DB53-27B9-B0FE3AE80A8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BE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5234292-C7D4-5C1F-C6AE-A679A0C0035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ABD59D-3796-4556-9C80-CFF39509D3C2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5330464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Espace réservé du contenu 4" descr="Une image contenant texte, personne&#10;&#10;Description générée automatiquement">
            <a:extLst>
              <a:ext uri="{FF2B5EF4-FFF2-40B4-BE49-F238E27FC236}">
                <a16:creationId xmlns:a16="http://schemas.microsoft.com/office/drawing/2014/main" id="{6DF54950-4A0A-F159-225B-AD7BD646EE8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889" r="3222"/>
          <a:stretch/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37C89E4B-3C9F-44B9-8B86-D9E3D112D8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5320142"/>
            <a:ext cx="12192000" cy="736551"/>
          </a:xfrm>
          <a:prstGeom prst="rect">
            <a:avLst/>
          </a:prstGeom>
          <a:solidFill>
            <a:schemeClr val="bg1">
              <a:alpha val="9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40F5B970-C903-DF41-D16F-3800186918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3875" y="5317240"/>
            <a:ext cx="11210925" cy="744836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36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LE TFE et la </a:t>
            </a:r>
            <a:r>
              <a:rPr lang="en-US" sz="36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problématique</a:t>
            </a:r>
            <a:endParaRPr lang="en-US" sz="36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AA2EAA10-076F-46BD-8F0F-B9A2FB77A8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5241983"/>
            <a:ext cx="12192000" cy="0"/>
          </a:xfrm>
          <a:prstGeom prst="line">
            <a:avLst/>
          </a:prstGeom>
          <a:ln w="41275">
            <a:solidFill>
              <a:schemeClr val="bg1">
                <a:alpha val="9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D891E407-403B-4764-86C9-33A56D3BCA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6134852"/>
            <a:ext cx="12192000" cy="0"/>
          </a:xfrm>
          <a:prstGeom prst="line">
            <a:avLst/>
          </a:prstGeom>
          <a:ln w="41275">
            <a:solidFill>
              <a:schemeClr val="bg1">
                <a:alpha val="9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140655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0F5B970-C903-DF41-D16F-3800186918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5320" y="365125"/>
            <a:ext cx="5120114" cy="1692794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en-US" dirty="0"/>
              <a:t>La </a:t>
            </a:r>
            <a:r>
              <a:rPr lang="en-US" dirty="0" err="1"/>
              <a:t>problématique</a:t>
            </a:r>
            <a:endParaRPr lang="en-US" dirty="0"/>
          </a:p>
        </p:txBody>
      </p:sp>
      <p:cxnSp>
        <p:nvCxnSpPr>
          <p:cNvPr id="7" name="Straight Arrow Connector 11">
            <a:extLst>
              <a:ext uri="{FF2B5EF4-FFF2-40B4-BE49-F238E27FC236}">
                <a16:creationId xmlns:a16="http://schemas.microsoft.com/office/drawing/2014/main" id="{E4A809D5-3600-46D4-A466-67F2349A54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655320" y="2316480"/>
            <a:ext cx="4572000" cy="0"/>
          </a:xfrm>
          <a:prstGeom prst="straightConnector1">
            <a:avLst/>
          </a:prstGeom>
          <a:ln w="19050" cap="sq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1B7C4819-588D-54EE-FE0C-872DB80D04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5321" y="2575034"/>
            <a:ext cx="5120113" cy="3462228"/>
          </a:xfrm>
        </p:spPr>
        <p:txBody>
          <a:bodyPr>
            <a:normAutofit/>
          </a:bodyPr>
          <a:lstStyle/>
          <a:p>
            <a:pPr marL="0" indent="0" algn="l">
              <a:buNone/>
            </a:pPr>
            <a:r>
              <a:rPr lang="fr-FR" sz="1800" b="0" i="0" dirty="0">
                <a:solidFill>
                  <a:srgbClr val="3B3B3B"/>
                </a:solidFill>
                <a:effectLst/>
                <a:latin typeface="Trebuchet MS" panose="020B0603020202020204" pitchFamily="34" charset="0"/>
              </a:rPr>
              <a:t>Toute recherche doit d’abord partir d’une problématique, c’est-à-dire de ce que nous voulons savoir d’un phénomène. En fait, c’est un questionnement sur votre sujet :</a:t>
            </a:r>
          </a:p>
          <a:p>
            <a:pPr marL="0" indent="0" algn="l">
              <a:buNone/>
            </a:pPr>
            <a:r>
              <a:rPr lang="fr-FR" sz="1800" b="0" i="0" dirty="0">
                <a:solidFill>
                  <a:srgbClr val="3B3B3B"/>
                </a:solidFill>
                <a:effectLst/>
                <a:latin typeface="Trebuchet MS" panose="020B0603020202020204" pitchFamily="34" charset="0"/>
              </a:rPr>
              <a:t>• Pourquoi tel fait s’est-il produit?</a:t>
            </a:r>
          </a:p>
          <a:p>
            <a:pPr marL="0" indent="0" algn="l">
              <a:buNone/>
            </a:pPr>
            <a:r>
              <a:rPr lang="fr-FR" sz="1800" b="0" i="0" dirty="0">
                <a:solidFill>
                  <a:srgbClr val="3B3B3B"/>
                </a:solidFill>
                <a:effectLst/>
                <a:latin typeface="Trebuchet MS" panose="020B0603020202020204" pitchFamily="34" charset="0"/>
              </a:rPr>
              <a:t>• Comment expliquer telle situation?</a:t>
            </a:r>
          </a:p>
          <a:p>
            <a:pPr marL="0" indent="0" algn="l">
              <a:buNone/>
            </a:pPr>
            <a:r>
              <a:rPr lang="fr-FR" sz="1800" b="0" i="0" dirty="0">
                <a:solidFill>
                  <a:srgbClr val="3B3B3B"/>
                </a:solidFill>
                <a:effectLst/>
                <a:latin typeface="Trebuchet MS" panose="020B0603020202020204" pitchFamily="34" charset="0"/>
              </a:rPr>
              <a:t>Donc, vous posez la problématique sous forme de questions relatives à votre sujet. Il ne s’agit pas de décrire un objet d’étude, mais d’analyser le sujet à partir d’un questionnement.</a:t>
            </a:r>
          </a:p>
          <a:p>
            <a:pPr marL="0" indent="0">
              <a:buNone/>
            </a:pPr>
            <a:endParaRPr lang="en-US" sz="1800" dirty="0"/>
          </a:p>
        </p:txBody>
      </p:sp>
      <p:pic>
        <p:nvPicPr>
          <p:cNvPr id="5" name="Espace réservé du contenu 4" descr="Une image contenant texte, personne&#10;&#10;Description générée automatiquement">
            <a:extLst>
              <a:ext uri="{FF2B5EF4-FFF2-40B4-BE49-F238E27FC236}">
                <a16:creationId xmlns:a16="http://schemas.microsoft.com/office/drawing/2014/main" id="{6DF54950-4A0A-F159-225B-AD7BD646EE87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320" r="24653"/>
          <a:stretch/>
        </p:blipFill>
        <p:spPr>
          <a:xfrm>
            <a:off x="5878849" y="10"/>
            <a:ext cx="6313150" cy="6857987"/>
          </a:xfrm>
          <a:custGeom>
            <a:avLst/>
            <a:gdLst/>
            <a:ahLst/>
            <a:cxnLst/>
            <a:rect l="l" t="t" r="r" b="b"/>
            <a:pathLst>
              <a:path w="6313150" h="6857997">
                <a:moveTo>
                  <a:pt x="65565" y="0"/>
                </a:moveTo>
                <a:lnTo>
                  <a:pt x="6313150" y="0"/>
                </a:lnTo>
                <a:lnTo>
                  <a:pt x="6313150" y="6857997"/>
                </a:lnTo>
                <a:lnTo>
                  <a:pt x="3293946" y="6857997"/>
                </a:lnTo>
                <a:lnTo>
                  <a:pt x="3235857" y="6823061"/>
                </a:lnTo>
                <a:cubicBezTo>
                  <a:pt x="1291240" y="5592803"/>
                  <a:pt x="0" y="3423096"/>
                  <a:pt x="0" y="951803"/>
                </a:cubicBezTo>
                <a:cubicBezTo>
                  <a:pt x="0" y="727140"/>
                  <a:pt x="10673" y="504970"/>
                  <a:pt x="31536" y="285771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25657731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Espace réservé du contenu 4" descr="Une image contenant texte, personne&#10;&#10;Description générée automatiquement">
            <a:extLst>
              <a:ext uri="{FF2B5EF4-FFF2-40B4-BE49-F238E27FC236}">
                <a16:creationId xmlns:a16="http://schemas.microsoft.com/office/drawing/2014/main" id="{6DF54950-4A0A-F159-225B-AD7BD646EE87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192" t="8225" b="866"/>
          <a:stretch/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31" name="Freeform: Shape 30">
            <a:extLst>
              <a:ext uri="{FF2B5EF4-FFF2-40B4-BE49-F238E27FC236}">
                <a16:creationId xmlns:a16="http://schemas.microsoft.com/office/drawing/2014/main" id="{E862BE82-D00D-42C1-BF16-93AA37870C3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582780" y="-2008"/>
            <a:ext cx="5609220" cy="5840278"/>
          </a:xfrm>
          <a:custGeom>
            <a:avLst/>
            <a:gdLst>
              <a:gd name="connsiteX0" fmla="*/ 0 w 5609220"/>
              <a:gd name="connsiteY0" fmla="*/ 0 h 5840278"/>
              <a:gd name="connsiteX1" fmla="*/ 4637091 w 5609220"/>
              <a:gd name="connsiteY1" fmla="*/ 0 h 5840278"/>
              <a:gd name="connsiteX2" fmla="*/ 4822569 w 5609220"/>
              <a:gd name="connsiteY2" fmla="*/ 204077 h 5840278"/>
              <a:gd name="connsiteX3" fmla="*/ 5609220 w 5609220"/>
              <a:gd name="connsiteY3" fmla="*/ 2395363 h 5840278"/>
              <a:gd name="connsiteX4" fmla="*/ 2164305 w 5609220"/>
              <a:gd name="connsiteY4" fmla="*/ 5840278 h 5840278"/>
              <a:gd name="connsiteX5" fmla="*/ 238220 w 5609220"/>
              <a:gd name="connsiteY5" fmla="*/ 5251941 h 5840278"/>
              <a:gd name="connsiteX6" fmla="*/ 0 w 5609220"/>
              <a:gd name="connsiteY6" fmla="*/ 5073803 h 58402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609220" h="5840278">
                <a:moveTo>
                  <a:pt x="0" y="0"/>
                </a:moveTo>
                <a:lnTo>
                  <a:pt x="4637091" y="0"/>
                </a:lnTo>
                <a:lnTo>
                  <a:pt x="4822569" y="204077"/>
                </a:lnTo>
                <a:cubicBezTo>
                  <a:pt x="5314007" y="799562"/>
                  <a:pt x="5609220" y="1562987"/>
                  <a:pt x="5609220" y="2395363"/>
                </a:cubicBezTo>
                <a:cubicBezTo>
                  <a:pt x="5609220" y="4297937"/>
                  <a:pt x="4066879" y="5840278"/>
                  <a:pt x="2164305" y="5840278"/>
                </a:cubicBezTo>
                <a:cubicBezTo>
                  <a:pt x="1450840" y="5840278"/>
                  <a:pt x="788032" y="5623387"/>
                  <a:pt x="238220" y="5251941"/>
                </a:cubicBezTo>
                <a:lnTo>
                  <a:pt x="0" y="5073803"/>
                </a:lnTo>
                <a:close/>
              </a:path>
            </a:pathLst>
          </a:cu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3" name="Freeform: Shape 32">
            <a:extLst>
              <a:ext uri="{FF2B5EF4-FFF2-40B4-BE49-F238E27FC236}">
                <a16:creationId xmlns:a16="http://schemas.microsoft.com/office/drawing/2014/main" id="{F6D92C2D-1D3D-4974-918C-06579FB354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750141" y="-2"/>
            <a:ext cx="5441859" cy="5654940"/>
          </a:xfrm>
          <a:custGeom>
            <a:avLst/>
            <a:gdLst>
              <a:gd name="connsiteX0" fmla="*/ 0 w 5441859"/>
              <a:gd name="connsiteY0" fmla="*/ 0 h 5654940"/>
              <a:gd name="connsiteX1" fmla="*/ 4400492 w 5441859"/>
              <a:gd name="connsiteY1" fmla="*/ 0 h 5654940"/>
              <a:gd name="connsiteX2" fmla="*/ 4484767 w 5441859"/>
              <a:gd name="connsiteY2" fmla="*/ 76595 h 5654940"/>
              <a:gd name="connsiteX3" fmla="*/ 5441859 w 5441859"/>
              <a:gd name="connsiteY3" fmla="*/ 2387221 h 5654940"/>
              <a:gd name="connsiteX4" fmla="*/ 2174140 w 5441859"/>
              <a:gd name="connsiteY4" fmla="*/ 5654940 h 5654940"/>
              <a:gd name="connsiteX5" fmla="*/ 156693 w 5441859"/>
              <a:gd name="connsiteY5" fmla="*/ 4957981 h 5654940"/>
              <a:gd name="connsiteX6" fmla="*/ 0 w 5441859"/>
              <a:gd name="connsiteY6" fmla="*/ 4820612 h 56549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441859" h="5654940">
                <a:moveTo>
                  <a:pt x="0" y="0"/>
                </a:moveTo>
                <a:lnTo>
                  <a:pt x="4400492" y="0"/>
                </a:lnTo>
                <a:lnTo>
                  <a:pt x="4484767" y="76595"/>
                </a:lnTo>
                <a:cubicBezTo>
                  <a:pt x="5076108" y="667936"/>
                  <a:pt x="5441859" y="1484866"/>
                  <a:pt x="5441859" y="2387221"/>
                </a:cubicBezTo>
                <a:cubicBezTo>
                  <a:pt x="5441859" y="4191932"/>
                  <a:pt x="3978851" y="5654940"/>
                  <a:pt x="2174140" y="5654940"/>
                </a:cubicBezTo>
                <a:cubicBezTo>
                  <a:pt x="1412778" y="5654940"/>
                  <a:pt x="712231" y="5394557"/>
                  <a:pt x="156693" y="4957981"/>
                </a:cubicBezTo>
                <a:lnTo>
                  <a:pt x="0" y="4820612"/>
                </a:lnTo>
                <a:close/>
              </a:path>
            </a:pathLst>
          </a:cu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1B7C4819-588D-54EE-FE0C-872DB80D04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21031" y="876299"/>
            <a:ext cx="4062642" cy="3686175"/>
          </a:xfrm>
        </p:spPr>
        <p:txBody>
          <a:bodyPr anchor="t">
            <a:normAutofit/>
          </a:bodyPr>
          <a:lstStyle/>
          <a:p>
            <a:pPr marL="0" indent="0">
              <a:buNone/>
            </a:pPr>
            <a:r>
              <a:rPr lang="fr-FR" b="0" i="0" dirty="0">
                <a:effectLst/>
                <a:latin typeface="Inter"/>
              </a:rPr>
              <a:t>Une problématique, c’est « l’art de poser des problèmes pertinents ». La problématique décrit un </a:t>
            </a:r>
            <a:r>
              <a:rPr lang="fr-FR" b="1" i="0" dirty="0">
                <a:effectLst/>
                <a:latin typeface="Inter"/>
              </a:rPr>
              <a:t>problème</a:t>
            </a:r>
            <a:r>
              <a:rPr lang="fr-FR" b="0" i="0" dirty="0">
                <a:effectLst/>
                <a:latin typeface="Inter"/>
              </a:rPr>
              <a:t> qu’il faut résoudre dans le développement de votre TFE.</a:t>
            </a:r>
          </a:p>
          <a:p>
            <a:pPr marL="0" indent="0">
              <a:buNone/>
            </a:pP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7964534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Espace réservé du contenu 4" descr="Une image contenant texte, personne&#10;&#10;Description générée automatiquement">
            <a:extLst>
              <a:ext uri="{FF2B5EF4-FFF2-40B4-BE49-F238E27FC236}">
                <a16:creationId xmlns:a16="http://schemas.microsoft.com/office/drawing/2014/main" id="{6DF54950-4A0A-F159-225B-AD7BD646EE87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889" r="3222"/>
          <a:stretch/>
        </p:blipFill>
        <p:spPr>
          <a:xfrm>
            <a:off x="0" y="47051"/>
            <a:ext cx="12192000" cy="6857990"/>
          </a:xfrm>
          <a:prstGeom prst="rect">
            <a:avLst/>
          </a:prstGeom>
        </p:spPr>
      </p:pic>
      <p:sp>
        <p:nvSpPr>
          <p:cNvPr id="18" name="Freeform 5">
            <a:extLst>
              <a:ext uri="{FF2B5EF4-FFF2-40B4-BE49-F238E27FC236}">
                <a16:creationId xmlns:a16="http://schemas.microsoft.com/office/drawing/2014/main" id="{3CD9DF72-87A3-404E-A828-84CBF11A83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White">
          <a:xfrm flipH="1">
            <a:off x="0" y="998175"/>
            <a:ext cx="6017172" cy="5859825"/>
          </a:xfrm>
          <a:custGeom>
            <a:avLst/>
            <a:gdLst>
              <a:gd name="T0" fmla="*/ 1333 w 1333"/>
              <a:gd name="T1" fmla="*/ 1031 h 1298"/>
              <a:gd name="T2" fmla="*/ 1333 w 1333"/>
              <a:gd name="T3" fmla="*/ 380 h 1298"/>
              <a:gd name="T4" fmla="*/ 706 w 1333"/>
              <a:gd name="T5" fmla="*/ 0 h 1298"/>
              <a:gd name="T6" fmla="*/ 0 w 1333"/>
              <a:gd name="T7" fmla="*/ 706 h 1298"/>
              <a:gd name="T8" fmla="*/ 323 w 1333"/>
              <a:gd name="T9" fmla="*/ 1298 h 1298"/>
              <a:gd name="T10" fmla="*/ 1090 w 1333"/>
              <a:gd name="T11" fmla="*/ 1298 h 1298"/>
              <a:gd name="T12" fmla="*/ 1333 w 1333"/>
              <a:gd name="T13" fmla="*/ 1031 h 129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333" h="1298">
                <a:moveTo>
                  <a:pt x="1333" y="1031"/>
                </a:moveTo>
                <a:cubicBezTo>
                  <a:pt x="1333" y="380"/>
                  <a:pt x="1333" y="380"/>
                  <a:pt x="1333" y="380"/>
                </a:cubicBezTo>
                <a:cubicBezTo>
                  <a:pt x="1215" y="154"/>
                  <a:pt x="979" y="0"/>
                  <a:pt x="706" y="0"/>
                </a:cubicBezTo>
                <a:cubicBezTo>
                  <a:pt x="317" y="0"/>
                  <a:pt x="0" y="316"/>
                  <a:pt x="0" y="706"/>
                </a:cubicBezTo>
                <a:cubicBezTo>
                  <a:pt x="0" y="954"/>
                  <a:pt x="129" y="1172"/>
                  <a:pt x="323" y="1298"/>
                </a:cubicBezTo>
                <a:cubicBezTo>
                  <a:pt x="1090" y="1298"/>
                  <a:pt x="1090" y="1298"/>
                  <a:pt x="1090" y="1298"/>
                </a:cubicBezTo>
                <a:cubicBezTo>
                  <a:pt x="1193" y="1232"/>
                  <a:pt x="1276" y="1140"/>
                  <a:pt x="1333" y="1031"/>
                </a:cubicBezTo>
                <a:close/>
              </a:path>
            </a:pathLst>
          </a:custGeom>
          <a:solidFill>
            <a:schemeClr val="bg1">
              <a:alpha val="75000"/>
            </a:schemeClr>
          </a:solidFill>
          <a:ln w="50800" cap="sq" cmpd="dbl">
            <a:noFill/>
            <a:miter lim="800000"/>
          </a:ln>
          <a:effectLst/>
        </p:spPr>
        <p:txBody>
          <a:bodyPr vert="horz" lIns="91440" tIns="45720" rIns="91440" bIns="45720" rtlCol="0" anchor="t">
            <a:normAutofit/>
          </a:bodyPr>
          <a:lstStyle/>
          <a:p>
            <a:pPr algn="ctr"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None/>
            </a:pPr>
            <a:endParaRPr lang="en-US" sz="1600" cap="all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40F5B970-C903-DF41-D16F-3800186918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9446" y="1671822"/>
            <a:ext cx="4204137" cy="1342754"/>
          </a:xfrm>
        </p:spPr>
        <p:txBody>
          <a:bodyPr vert="horz" lIns="91440" tIns="45720" rIns="91440" bIns="45720" rtlCol="0">
            <a:normAutofit/>
          </a:bodyPr>
          <a:lstStyle/>
          <a:p>
            <a:pPr algn="ctr"/>
            <a:r>
              <a:rPr lang="en-US" sz="3600" dirty="0"/>
              <a:t>La </a:t>
            </a:r>
            <a:r>
              <a:rPr lang="en-US" sz="3600" dirty="0" err="1"/>
              <a:t>problématique</a:t>
            </a:r>
            <a:r>
              <a:rPr lang="en-US" sz="3600" dirty="0"/>
              <a:t> </a:t>
            </a:r>
            <a:r>
              <a:rPr lang="en-US" sz="3600" dirty="0" err="1"/>
              <a:t>est</a:t>
            </a:r>
            <a:r>
              <a:rPr lang="en-US" sz="3600" dirty="0"/>
              <a:t> necessaire car:</a:t>
            </a:r>
          </a:p>
        </p:txBody>
      </p:sp>
      <p:cxnSp>
        <p:nvCxnSpPr>
          <p:cNvPr id="19" name="Straight Connector 15">
            <a:extLst>
              <a:ext uri="{FF2B5EF4-FFF2-40B4-BE49-F238E27FC236}">
                <a16:creationId xmlns:a16="http://schemas.microsoft.com/office/drawing/2014/main" id="{20E3A342-4D61-4E3F-AF90-1AB42AEB96C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2287051" y="3337139"/>
            <a:ext cx="935420" cy="0"/>
          </a:xfrm>
          <a:prstGeom prst="line">
            <a:avLst/>
          </a:prstGeom>
          <a:ln w="25400" cap="sq">
            <a:solidFill>
              <a:schemeClr val="tx1">
                <a:lumMod val="85000"/>
                <a:lumOff val="15000"/>
              </a:schemeClr>
            </a:soli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1B7C4819-588D-54EE-FE0C-872DB80D04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5005" y="4426071"/>
            <a:ext cx="4593021" cy="2619839"/>
          </a:xfrm>
        </p:spPr>
        <p:txBody>
          <a:bodyPr anchor="ctr">
            <a:normAutofit/>
          </a:bodyPr>
          <a:lstStyle/>
          <a:p>
            <a:pPr marL="0" indent="0" algn="l">
              <a:buNone/>
            </a:pPr>
            <a:endParaRPr lang="fr-FR" sz="2400" b="0" i="0" dirty="0">
              <a:solidFill>
                <a:srgbClr val="0D405F"/>
              </a:solidFill>
              <a:effectLst/>
              <a:latin typeface="Inter"/>
            </a:endParaRPr>
          </a:p>
          <a:p>
            <a:pPr marL="0" indent="0">
              <a:buNone/>
            </a:pPr>
            <a:endParaRPr lang="en-US" sz="1800" dirty="0"/>
          </a:p>
        </p:txBody>
      </p:sp>
      <p:graphicFrame>
        <p:nvGraphicFramePr>
          <p:cNvPr id="4" name="Diagramme 3">
            <a:extLst>
              <a:ext uri="{FF2B5EF4-FFF2-40B4-BE49-F238E27FC236}">
                <a16:creationId xmlns:a16="http://schemas.microsoft.com/office/drawing/2014/main" id="{A050549C-E4F5-943F-124B-F3EA886637A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654795278"/>
              </p:ext>
            </p:extLst>
          </p:nvPr>
        </p:nvGraphicFramePr>
        <p:xfrm>
          <a:off x="515005" y="2355108"/>
          <a:ext cx="1081022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Rectangle 2">
            <a:extLst>
              <a:ext uri="{FF2B5EF4-FFF2-40B4-BE49-F238E27FC236}">
                <a16:creationId xmlns:a16="http://schemas.microsoft.com/office/drawing/2014/main" id="{43B69F67-6660-88BC-1FA2-2253ED44F07B}"/>
              </a:ext>
            </a:extLst>
          </p:cNvPr>
          <p:cNvSpPr/>
          <p:nvPr/>
        </p:nvSpPr>
        <p:spPr>
          <a:xfrm flipV="1">
            <a:off x="2238112" y="3308232"/>
            <a:ext cx="1012671" cy="45719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5203635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8" name="Rectangle 17">
            <a:extLst>
              <a:ext uri="{FF2B5EF4-FFF2-40B4-BE49-F238E27FC236}">
                <a16:creationId xmlns:a16="http://schemas.microsoft.com/office/drawing/2014/main" id="{E91DC736-0EF8-4F87-9146-EBF1D2EE4D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Image 4" descr="Une image contenant texte, personne&#10;&#10;Description générée automatiquement">
            <a:extLst>
              <a:ext uri="{FF2B5EF4-FFF2-40B4-BE49-F238E27FC236}">
                <a16:creationId xmlns:a16="http://schemas.microsoft.com/office/drawing/2014/main" id="{6DF54950-4A0A-F159-225B-AD7BD646EE87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950" t="6484" r="26947" b="-1"/>
          <a:stretch/>
        </p:blipFill>
        <p:spPr>
          <a:xfrm>
            <a:off x="3523488" y="10"/>
            <a:ext cx="8668512" cy="6857990"/>
          </a:xfrm>
          <a:prstGeom prst="rect">
            <a:avLst/>
          </a:prstGeom>
        </p:spPr>
      </p:pic>
      <p:sp>
        <p:nvSpPr>
          <p:cNvPr id="25" name="Rectangle 19">
            <a:extLst>
              <a:ext uri="{FF2B5EF4-FFF2-40B4-BE49-F238E27FC236}">
                <a16:creationId xmlns:a16="http://schemas.microsoft.com/office/drawing/2014/main" id="{097CD68E-23E3-4007-8847-CD0944C4F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756601" cy="6858000"/>
          </a:xfrm>
          <a:prstGeom prst="rect">
            <a:avLst/>
          </a:prstGeom>
          <a:gradFill>
            <a:gsLst>
              <a:gs pos="58000">
                <a:schemeClr val="bg1"/>
              </a:gs>
              <a:gs pos="35000">
                <a:schemeClr val="bg1">
                  <a:alpha val="79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40F5B970-C903-DF41-D16F-38001869187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77981" y="1122362"/>
            <a:ext cx="4023360" cy="3442846"/>
          </a:xfrm>
        </p:spPr>
        <p:txBody>
          <a:bodyPr anchor="b">
            <a:normAutofit/>
          </a:bodyPr>
          <a:lstStyle/>
          <a:p>
            <a:pPr algn="l"/>
            <a:r>
              <a:rPr lang="fr-BE" sz="4800"/>
              <a:t>LE TFE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C16397B1-9ADE-2ABC-178A-7DE3E155E2C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77980" y="4872922"/>
            <a:ext cx="4023359" cy="1208141"/>
          </a:xfrm>
        </p:spPr>
        <p:txBody>
          <a:bodyPr>
            <a:normAutofit/>
          </a:bodyPr>
          <a:lstStyle/>
          <a:p>
            <a:pPr algn="l"/>
            <a:endParaRPr lang="fr-BE" sz="2000"/>
          </a:p>
        </p:txBody>
      </p:sp>
      <p:sp>
        <p:nvSpPr>
          <p:cNvPr id="26" name="Rectangle 21">
            <a:extLst>
              <a:ext uri="{FF2B5EF4-FFF2-40B4-BE49-F238E27FC236}">
                <a16:creationId xmlns:a16="http://schemas.microsoft.com/office/drawing/2014/main" id="{AF2F604E-43BE-4DC3-B983-E071523364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759921" y="346791"/>
            <a:ext cx="146304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08C9B587-E65E-4B52-B37C-ABEBB6E879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1029" y="4546920"/>
            <a:ext cx="3977640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Triangle rectangle 5">
            <a:extLst>
              <a:ext uri="{FF2B5EF4-FFF2-40B4-BE49-F238E27FC236}">
                <a16:creationId xmlns:a16="http://schemas.microsoft.com/office/drawing/2014/main" id="{3289D5BB-674A-2CDF-D1FD-8AA7B41FA0C5}"/>
              </a:ext>
            </a:extLst>
          </p:cNvPr>
          <p:cNvSpPr/>
          <p:nvPr/>
        </p:nvSpPr>
        <p:spPr>
          <a:xfrm>
            <a:off x="48901" y="942975"/>
            <a:ext cx="8819535" cy="6494670"/>
          </a:xfrm>
          <a:prstGeom prst="rtTriangl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46CCACE-F1FA-71D9-63E8-95D6F9519383}"/>
              </a:ext>
            </a:extLst>
          </p:cNvPr>
          <p:cNvSpPr/>
          <p:nvPr/>
        </p:nvSpPr>
        <p:spPr>
          <a:xfrm>
            <a:off x="477980" y="575937"/>
            <a:ext cx="763445" cy="18414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graphicFrame>
        <p:nvGraphicFramePr>
          <p:cNvPr id="4" name="Diagramme 3">
            <a:extLst>
              <a:ext uri="{FF2B5EF4-FFF2-40B4-BE49-F238E27FC236}">
                <a16:creationId xmlns:a16="http://schemas.microsoft.com/office/drawing/2014/main" id="{97E6AA7E-3555-9FEA-9D03-2C4BE4C0F26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460995328"/>
              </p:ext>
            </p:extLst>
          </p:nvPr>
        </p:nvGraphicFramePr>
        <p:xfrm>
          <a:off x="362408" y="575937"/>
          <a:ext cx="5038267" cy="59010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7380790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8" name="Rectangle 17">
            <a:extLst>
              <a:ext uri="{FF2B5EF4-FFF2-40B4-BE49-F238E27FC236}">
                <a16:creationId xmlns:a16="http://schemas.microsoft.com/office/drawing/2014/main" id="{E91DC736-0EF8-4F87-9146-EBF1D2EE4D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Image 4" descr="Une image contenant texte, personne&#10;&#10;Description générée automatiquement">
            <a:extLst>
              <a:ext uri="{FF2B5EF4-FFF2-40B4-BE49-F238E27FC236}">
                <a16:creationId xmlns:a16="http://schemas.microsoft.com/office/drawing/2014/main" id="{6DF54950-4A0A-F159-225B-AD7BD646EE87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950" t="6484" r="26947" b="-1"/>
          <a:stretch/>
        </p:blipFill>
        <p:spPr>
          <a:xfrm>
            <a:off x="3523488" y="10"/>
            <a:ext cx="8668512" cy="6857990"/>
          </a:xfrm>
          <a:prstGeom prst="rect">
            <a:avLst/>
          </a:prstGeom>
        </p:spPr>
      </p:pic>
      <p:sp>
        <p:nvSpPr>
          <p:cNvPr id="25" name="Rectangle 19">
            <a:extLst>
              <a:ext uri="{FF2B5EF4-FFF2-40B4-BE49-F238E27FC236}">
                <a16:creationId xmlns:a16="http://schemas.microsoft.com/office/drawing/2014/main" id="{097CD68E-23E3-4007-8847-CD0944C4F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756601" cy="6858000"/>
          </a:xfrm>
          <a:prstGeom prst="rect">
            <a:avLst/>
          </a:prstGeom>
          <a:gradFill>
            <a:gsLst>
              <a:gs pos="58000">
                <a:schemeClr val="bg1"/>
              </a:gs>
              <a:gs pos="35000">
                <a:schemeClr val="bg1">
                  <a:alpha val="79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40F5B970-C903-DF41-D16F-38001869187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77981" y="1122362"/>
            <a:ext cx="4023360" cy="3442846"/>
          </a:xfrm>
        </p:spPr>
        <p:txBody>
          <a:bodyPr anchor="b">
            <a:normAutofit/>
          </a:bodyPr>
          <a:lstStyle/>
          <a:p>
            <a:pPr algn="l"/>
            <a:r>
              <a:rPr lang="fr-BE" sz="4800"/>
              <a:t>LE TFE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C16397B1-9ADE-2ABC-178A-7DE3E155E2C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77980" y="4872922"/>
            <a:ext cx="4023359" cy="1208141"/>
          </a:xfrm>
        </p:spPr>
        <p:txBody>
          <a:bodyPr>
            <a:normAutofit/>
          </a:bodyPr>
          <a:lstStyle/>
          <a:p>
            <a:pPr algn="l"/>
            <a:endParaRPr lang="fr-BE" sz="2000"/>
          </a:p>
        </p:txBody>
      </p:sp>
      <p:sp>
        <p:nvSpPr>
          <p:cNvPr id="26" name="Rectangle 21">
            <a:extLst>
              <a:ext uri="{FF2B5EF4-FFF2-40B4-BE49-F238E27FC236}">
                <a16:creationId xmlns:a16="http://schemas.microsoft.com/office/drawing/2014/main" id="{AF2F604E-43BE-4DC3-B983-E071523364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759921" y="346791"/>
            <a:ext cx="146304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08C9B587-E65E-4B52-B37C-ABEBB6E879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1029" y="4546920"/>
            <a:ext cx="3977640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Triangle rectangle 5">
            <a:extLst>
              <a:ext uri="{FF2B5EF4-FFF2-40B4-BE49-F238E27FC236}">
                <a16:creationId xmlns:a16="http://schemas.microsoft.com/office/drawing/2014/main" id="{3289D5BB-674A-2CDF-D1FD-8AA7B41FA0C5}"/>
              </a:ext>
            </a:extLst>
          </p:cNvPr>
          <p:cNvSpPr/>
          <p:nvPr/>
        </p:nvSpPr>
        <p:spPr>
          <a:xfrm>
            <a:off x="48901" y="942975"/>
            <a:ext cx="8819535" cy="6494670"/>
          </a:xfrm>
          <a:prstGeom prst="rtTriangl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46CCACE-F1FA-71D9-63E8-95D6F9519383}"/>
              </a:ext>
            </a:extLst>
          </p:cNvPr>
          <p:cNvSpPr/>
          <p:nvPr/>
        </p:nvSpPr>
        <p:spPr>
          <a:xfrm>
            <a:off x="477980" y="575937"/>
            <a:ext cx="763445" cy="18414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graphicFrame>
        <p:nvGraphicFramePr>
          <p:cNvPr id="4" name="Diagramme 3">
            <a:extLst>
              <a:ext uri="{FF2B5EF4-FFF2-40B4-BE49-F238E27FC236}">
                <a16:creationId xmlns:a16="http://schemas.microsoft.com/office/drawing/2014/main" id="{97E6AA7E-3555-9FEA-9D03-2C4BE4C0F26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600759306"/>
              </p:ext>
            </p:extLst>
          </p:nvPr>
        </p:nvGraphicFramePr>
        <p:xfrm>
          <a:off x="362408" y="760083"/>
          <a:ext cx="4866817" cy="571691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9565330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4" name="Rectangle 23">
            <a:extLst>
              <a:ext uri="{FF2B5EF4-FFF2-40B4-BE49-F238E27FC236}">
                <a16:creationId xmlns:a16="http://schemas.microsoft.com/office/drawing/2014/main" id="{04812C46-200A-4DEB-A05E-3ED6C68C23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Espace réservé du contenu 4" descr="Une image contenant texte, personne&#10;&#10;Description générée automatiquement">
            <a:extLst>
              <a:ext uri="{FF2B5EF4-FFF2-40B4-BE49-F238E27FC236}">
                <a16:creationId xmlns:a16="http://schemas.microsoft.com/office/drawing/2014/main" id="{6DF54950-4A0A-F159-225B-AD7BD646EE87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084" r="12417"/>
          <a:stretch/>
        </p:blipFill>
        <p:spPr>
          <a:xfrm>
            <a:off x="1" y="10"/>
            <a:ext cx="9669642" cy="6857990"/>
          </a:xfrm>
          <a:prstGeom prst="rect">
            <a:avLst/>
          </a:prstGeom>
        </p:spPr>
      </p:pic>
      <p:sp>
        <p:nvSpPr>
          <p:cNvPr id="26" name="Rectangle 25">
            <a:extLst>
              <a:ext uri="{FF2B5EF4-FFF2-40B4-BE49-F238E27FC236}">
                <a16:creationId xmlns:a16="http://schemas.microsoft.com/office/drawing/2014/main" id="{D1EA859B-E555-4109-94F3-6700E046E0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5125019" y="0"/>
            <a:ext cx="7066978" cy="6858000"/>
          </a:xfrm>
          <a:prstGeom prst="rect">
            <a:avLst/>
          </a:prstGeom>
          <a:gradFill>
            <a:gsLst>
              <a:gs pos="48000">
                <a:schemeClr val="bg1"/>
              </a:gs>
              <a:gs pos="35000">
                <a:schemeClr val="bg1">
                  <a:alpha val="77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aphicFrame>
        <p:nvGraphicFramePr>
          <p:cNvPr id="14" name="Diagramme 13">
            <a:extLst>
              <a:ext uri="{FF2B5EF4-FFF2-40B4-BE49-F238E27FC236}">
                <a16:creationId xmlns:a16="http://schemas.microsoft.com/office/drawing/2014/main" id="{39B5DAA9-8E59-505A-BA30-9EF62D8C3EA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334921603"/>
              </p:ext>
            </p:extLst>
          </p:nvPr>
        </p:nvGraphicFramePr>
        <p:xfrm>
          <a:off x="6972300" y="942975"/>
          <a:ext cx="4939173" cy="515642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6208750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1" name="Rectangle 20">
            <a:extLst>
              <a:ext uri="{FF2B5EF4-FFF2-40B4-BE49-F238E27FC236}">
                <a16:creationId xmlns:a16="http://schemas.microsoft.com/office/drawing/2014/main" id="{231BF440-39FA-4087-84CC-2EEC0BBDAF2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Espace réservé du contenu 4" descr="Une image contenant texte, personne&#10;&#10;Description générée automatiquement">
            <a:extLst>
              <a:ext uri="{FF2B5EF4-FFF2-40B4-BE49-F238E27FC236}">
                <a16:creationId xmlns:a16="http://schemas.microsoft.com/office/drawing/2014/main" id="{6DF54950-4A0A-F159-225B-AD7BD646EE87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922" r="-2" b="-2"/>
          <a:stretch/>
        </p:blipFill>
        <p:spPr>
          <a:xfrm>
            <a:off x="2971800" y="10"/>
            <a:ext cx="9220200" cy="6857990"/>
          </a:xfrm>
          <a:custGeom>
            <a:avLst/>
            <a:gdLst/>
            <a:ahLst/>
            <a:cxnLst/>
            <a:rect l="l" t="t" r="r" b="b"/>
            <a:pathLst>
              <a:path w="7308975" h="3364992">
                <a:moveTo>
                  <a:pt x="0" y="0"/>
                </a:moveTo>
                <a:lnTo>
                  <a:pt x="7308975" y="0"/>
                </a:lnTo>
                <a:lnTo>
                  <a:pt x="7308975" y="3364992"/>
                </a:lnTo>
                <a:lnTo>
                  <a:pt x="1210305" y="3364992"/>
                </a:lnTo>
                <a:lnTo>
                  <a:pt x="1192705" y="2943200"/>
                </a:lnTo>
                <a:cubicBezTo>
                  <a:pt x="1098874" y="1825108"/>
                  <a:pt x="684692" y="821621"/>
                  <a:pt x="62981" y="69271"/>
                </a:cubicBezTo>
                <a:close/>
              </a:path>
            </a:pathLst>
          </a:custGeom>
        </p:spPr>
      </p:pic>
      <p:sp useBgFill="1">
        <p:nvSpPr>
          <p:cNvPr id="23" name="Freeform: Shape 22">
            <a:extLst>
              <a:ext uri="{FF2B5EF4-FFF2-40B4-BE49-F238E27FC236}">
                <a16:creationId xmlns:a16="http://schemas.microsoft.com/office/drawing/2014/main" id="{F04E4CBA-303B-48BD-8451-C2701CB0EE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6096001" cy="6858000"/>
          </a:xfrm>
          <a:custGeom>
            <a:avLst/>
            <a:gdLst>
              <a:gd name="connsiteX0" fmla="*/ 0 w 6096001"/>
              <a:gd name="connsiteY0" fmla="*/ 0 h 6858000"/>
              <a:gd name="connsiteX1" fmla="*/ 4883024 w 6096001"/>
              <a:gd name="connsiteY1" fmla="*/ 0 h 6858000"/>
              <a:gd name="connsiteX2" fmla="*/ 4946006 w 6096001"/>
              <a:gd name="connsiteY2" fmla="*/ 69271 h 6858000"/>
              <a:gd name="connsiteX3" fmla="*/ 6096001 w 6096001"/>
              <a:gd name="connsiteY3" fmla="*/ 3429000 h 6858000"/>
              <a:gd name="connsiteX4" fmla="*/ 4946006 w 6096001"/>
              <a:gd name="connsiteY4" fmla="*/ 6788730 h 6858000"/>
              <a:gd name="connsiteX5" fmla="*/ 4883024 w 6096001"/>
              <a:gd name="connsiteY5" fmla="*/ 6858000 h 6858000"/>
              <a:gd name="connsiteX6" fmla="*/ 0 w 609600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096001" h="6858000">
                <a:moveTo>
                  <a:pt x="0" y="0"/>
                </a:moveTo>
                <a:lnTo>
                  <a:pt x="4883024" y="0"/>
                </a:lnTo>
                <a:lnTo>
                  <a:pt x="4946006" y="69271"/>
                </a:lnTo>
                <a:cubicBezTo>
                  <a:pt x="5656532" y="929100"/>
                  <a:pt x="6096001" y="2116944"/>
                  <a:pt x="6096001" y="3429000"/>
                </a:cubicBezTo>
                <a:cubicBezTo>
                  <a:pt x="6096001" y="4741056"/>
                  <a:pt x="5656532" y="5928900"/>
                  <a:pt x="4946006" y="6788730"/>
                </a:cubicBezTo>
                <a:lnTo>
                  <a:pt x="4883024" y="6858000"/>
                </a:lnTo>
                <a:lnTo>
                  <a:pt x="0" y="6858000"/>
                </a:lnTo>
                <a:close/>
              </a:path>
            </a:pathLst>
          </a:custGeom>
          <a:ln w="9525">
            <a:solidFill>
              <a:srgbClr val="EFEFEF"/>
            </a:solidFill>
          </a:ln>
          <a:effectLst>
            <a:outerShdw blurRad="50800" dist="38100" algn="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25" name="Freeform: Shape 24">
            <a:extLst>
              <a:ext uri="{FF2B5EF4-FFF2-40B4-BE49-F238E27FC236}">
                <a16:creationId xmlns:a16="http://schemas.microsoft.com/office/drawing/2014/main" id="{F6CA58B3-AFCC-4A40-9882-50D5080879B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6087332" cy="6858000"/>
          </a:xfrm>
          <a:custGeom>
            <a:avLst/>
            <a:gdLst>
              <a:gd name="connsiteX0" fmla="*/ 0 w 6087332"/>
              <a:gd name="connsiteY0" fmla="*/ 0 h 6858000"/>
              <a:gd name="connsiteX1" fmla="*/ 4874355 w 6087332"/>
              <a:gd name="connsiteY1" fmla="*/ 0 h 6858000"/>
              <a:gd name="connsiteX2" fmla="*/ 4937337 w 6087332"/>
              <a:gd name="connsiteY2" fmla="*/ 69271 h 6858000"/>
              <a:gd name="connsiteX3" fmla="*/ 6087332 w 6087332"/>
              <a:gd name="connsiteY3" fmla="*/ 3429000 h 6858000"/>
              <a:gd name="connsiteX4" fmla="*/ 4937337 w 6087332"/>
              <a:gd name="connsiteY4" fmla="*/ 6788730 h 6858000"/>
              <a:gd name="connsiteX5" fmla="*/ 4874355 w 6087332"/>
              <a:gd name="connsiteY5" fmla="*/ 6858000 h 6858000"/>
              <a:gd name="connsiteX6" fmla="*/ 0 w 6087332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087332" h="6858000">
                <a:moveTo>
                  <a:pt x="0" y="0"/>
                </a:moveTo>
                <a:lnTo>
                  <a:pt x="4874355" y="0"/>
                </a:lnTo>
                <a:lnTo>
                  <a:pt x="4937337" y="69271"/>
                </a:lnTo>
                <a:cubicBezTo>
                  <a:pt x="5647863" y="929100"/>
                  <a:pt x="6087332" y="2116944"/>
                  <a:pt x="6087332" y="3429000"/>
                </a:cubicBezTo>
                <a:cubicBezTo>
                  <a:pt x="6087332" y="4741056"/>
                  <a:pt x="5647863" y="5928900"/>
                  <a:pt x="4937337" y="6788730"/>
                </a:cubicBezTo>
                <a:lnTo>
                  <a:pt x="4874355" y="6858000"/>
                </a:lnTo>
                <a:lnTo>
                  <a:pt x="0" y="685800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75C56826-D4E5-42ED-8529-079651CB300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152144"/>
            <a:ext cx="128016" cy="653903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 useBgFill="1">
        <p:nvSpPr>
          <p:cNvPr id="29" name="Rectangle 28">
            <a:extLst>
              <a:ext uri="{FF2B5EF4-FFF2-40B4-BE49-F238E27FC236}">
                <a16:creationId xmlns:a16="http://schemas.microsoft.com/office/drawing/2014/main" id="{82095FCE-EF05-4443-B97A-85DEE3A5CA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9544" y="2194560"/>
            <a:ext cx="4892040" cy="18288"/>
          </a:xfrm>
          <a:prstGeom prst="rect">
            <a:avLst/>
          </a:prstGeom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CA00AE6B-AA30-4CF8-BA6F-339B780AD7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9544" y="2194560"/>
            <a:ext cx="4892040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76408E3-32E2-2D57-2116-9E92303CFEDD}"/>
              </a:ext>
            </a:extLst>
          </p:cNvPr>
          <p:cNvSpPr/>
          <p:nvPr/>
        </p:nvSpPr>
        <p:spPr>
          <a:xfrm>
            <a:off x="0" y="1019175"/>
            <a:ext cx="128016" cy="90487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graphicFrame>
        <p:nvGraphicFramePr>
          <p:cNvPr id="9" name="Diagramme 8">
            <a:extLst>
              <a:ext uri="{FF2B5EF4-FFF2-40B4-BE49-F238E27FC236}">
                <a16:creationId xmlns:a16="http://schemas.microsoft.com/office/drawing/2014/main" id="{2169211C-703F-E7A7-E0D3-0DEF7C826C5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288505452"/>
              </p:ext>
            </p:extLst>
          </p:nvPr>
        </p:nvGraphicFramePr>
        <p:xfrm>
          <a:off x="128016" y="294513"/>
          <a:ext cx="4939173" cy="636422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4009775579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22165</TotalTime>
  <Words>362</Words>
  <Application>Microsoft Office PowerPoint</Application>
  <PresentationFormat>Grand écran</PresentationFormat>
  <Paragraphs>32</Paragraphs>
  <Slides>8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8</vt:i4>
      </vt:variant>
    </vt:vector>
  </HeadingPairs>
  <TitlesOfParts>
    <vt:vector size="14" baseType="lpstr">
      <vt:lpstr>Arial</vt:lpstr>
      <vt:lpstr>Calibri</vt:lpstr>
      <vt:lpstr>Calibri Light</vt:lpstr>
      <vt:lpstr>Inter</vt:lpstr>
      <vt:lpstr>Trebuchet MS</vt:lpstr>
      <vt:lpstr>Thème Office</vt:lpstr>
      <vt:lpstr>LE TFE et la problématique</vt:lpstr>
      <vt:lpstr>La problématique</vt:lpstr>
      <vt:lpstr>Présentation PowerPoint</vt:lpstr>
      <vt:lpstr>La problématique est necessaire car:</vt:lpstr>
      <vt:lpstr>LE TFE</vt:lpstr>
      <vt:lpstr>LE TFE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 TFE</dc:title>
  <dc:creator>Sabine JACOB</dc:creator>
  <cp:lastModifiedBy>Sabine JACOB (onmicrosoft.com)</cp:lastModifiedBy>
  <cp:revision>17</cp:revision>
  <dcterms:created xsi:type="dcterms:W3CDTF">2022-06-06T07:08:09Z</dcterms:created>
  <dcterms:modified xsi:type="dcterms:W3CDTF">2022-09-12T11:02:43Z</dcterms:modified>
</cp:coreProperties>
</file>