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59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5CD534-D17D-4A33-AA54-FE006A1A9693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FC0769B1-5F01-4E7D-996F-E22793786A8F}">
      <dgm:prSet phldrT="[Texte]"/>
      <dgm:spPr/>
      <dgm:t>
        <a:bodyPr/>
        <a:lstStyle/>
        <a:p>
          <a:r>
            <a:rPr lang="fr-BE" dirty="0">
              <a:solidFill>
                <a:schemeClr val="bg1">
                  <a:lumMod val="95000"/>
                </a:schemeClr>
              </a:solidFill>
            </a:rPr>
            <a:t>GEEN</a:t>
          </a:r>
        </a:p>
      </dgm:t>
    </dgm:pt>
    <dgm:pt modelId="{546F4492-2F32-4D6A-A2E1-E1F92A28C8AB}" type="parTrans" cxnId="{28717B64-F43F-4CDA-9D4F-C32ADC96A63F}">
      <dgm:prSet/>
      <dgm:spPr/>
      <dgm:t>
        <a:bodyPr/>
        <a:lstStyle/>
        <a:p>
          <a:endParaRPr lang="fr-BE"/>
        </a:p>
      </dgm:t>
    </dgm:pt>
    <dgm:pt modelId="{3352C030-2BF0-4E39-B92E-2F680B9E85DC}" type="sibTrans" cxnId="{28717B64-F43F-4CDA-9D4F-C32ADC96A63F}">
      <dgm:prSet/>
      <dgm:spPr/>
      <dgm:t>
        <a:bodyPr/>
        <a:lstStyle/>
        <a:p>
          <a:endParaRPr lang="fr-BE"/>
        </a:p>
      </dgm:t>
    </dgm:pt>
    <dgm:pt modelId="{2C6E4A91-58E5-4113-9278-7DA3E0605AE7}">
      <dgm:prSet phldrT="[Texte]" custT="1"/>
      <dgm:spPr/>
      <dgm:t>
        <a:bodyPr/>
        <a:lstStyle/>
        <a:p>
          <a:r>
            <a:rPr lang="fr-BE" sz="1800" dirty="0"/>
            <a:t>GN</a:t>
          </a:r>
        </a:p>
        <a:p>
          <a:r>
            <a:rPr lang="fr-BE" sz="1800" dirty="0"/>
            <a:t>indéfini</a:t>
          </a:r>
        </a:p>
      </dgm:t>
    </dgm:pt>
    <dgm:pt modelId="{7F5D1719-F930-4CB5-A805-19E0485D1AFE}" type="parTrans" cxnId="{64E286C4-5621-44F7-A639-BB3674C1C44E}">
      <dgm:prSet/>
      <dgm:spPr/>
      <dgm:t>
        <a:bodyPr/>
        <a:lstStyle/>
        <a:p>
          <a:endParaRPr lang="fr-BE"/>
        </a:p>
      </dgm:t>
    </dgm:pt>
    <dgm:pt modelId="{E92470F2-167C-4013-BD46-0829293B77D5}" type="sibTrans" cxnId="{64E286C4-5621-44F7-A639-BB3674C1C44E}">
      <dgm:prSet/>
      <dgm:spPr/>
      <dgm:t>
        <a:bodyPr/>
        <a:lstStyle/>
        <a:p>
          <a:endParaRPr lang="fr-BE"/>
        </a:p>
      </dgm:t>
    </dgm:pt>
    <dgm:pt modelId="{4181B9F3-CFB0-48FD-9668-AA1F3D2F6906}">
      <dgm:prSet phldrT="[Texte]"/>
      <dgm:spPr/>
      <dgm:t>
        <a:bodyPr/>
        <a:lstStyle/>
        <a:p>
          <a:r>
            <a:rPr lang="fr-BE" dirty="0"/>
            <a:t>chiffre</a:t>
          </a:r>
        </a:p>
        <a:p>
          <a:r>
            <a:rPr lang="fr-BE" dirty="0"/>
            <a:t>nombre</a:t>
          </a:r>
        </a:p>
      </dgm:t>
    </dgm:pt>
    <dgm:pt modelId="{AAD8FF74-25D4-4302-A8C8-4A8D61093EF9}" type="parTrans" cxnId="{C7FA1126-DDD5-4ECB-859E-B68F9FB0FFCF}">
      <dgm:prSet/>
      <dgm:spPr/>
      <dgm:t>
        <a:bodyPr/>
        <a:lstStyle/>
        <a:p>
          <a:endParaRPr lang="fr-BE"/>
        </a:p>
      </dgm:t>
    </dgm:pt>
    <dgm:pt modelId="{B2D1BEF0-9FAF-4823-8E7A-5FABFF46CB29}" type="sibTrans" cxnId="{C7FA1126-DDD5-4ECB-859E-B68F9FB0FFCF}">
      <dgm:prSet/>
      <dgm:spPr/>
      <dgm:t>
        <a:bodyPr/>
        <a:lstStyle/>
        <a:p>
          <a:endParaRPr lang="fr-BE"/>
        </a:p>
      </dgm:t>
    </dgm:pt>
    <dgm:pt modelId="{0C246C0B-069F-4859-8DE3-32D67BC5E4A4}">
      <dgm:prSet phldrT="[Texte]" custT="1"/>
      <dgm:spPr/>
      <dgm:t>
        <a:bodyPr/>
        <a:lstStyle/>
        <a:p>
          <a:r>
            <a:rPr lang="fr-BE" sz="4500" b="1" i="0" dirty="0"/>
            <a:t>Ȼ</a:t>
          </a:r>
          <a:endParaRPr lang="fr-BE" sz="4500" dirty="0"/>
        </a:p>
      </dgm:t>
    </dgm:pt>
    <dgm:pt modelId="{9054D710-39DB-41CE-938A-12132F25FD22}" type="parTrans" cxnId="{9D172C4F-F2F1-4104-83FE-AD943EC419D7}">
      <dgm:prSet/>
      <dgm:spPr/>
      <dgm:t>
        <a:bodyPr/>
        <a:lstStyle/>
        <a:p>
          <a:endParaRPr lang="fr-BE"/>
        </a:p>
      </dgm:t>
    </dgm:pt>
    <dgm:pt modelId="{AC1BB2DD-84D4-4489-A7A9-808EB1AF4A0A}" type="sibTrans" cxnId="{9D172C4F-F2F1-4104-83FE-AD943EC419D7}">
      <dgm:prSet/>
      <dgm:spPr/>
      <dgm:t>
        <a:bodyPr/>
        <a:lstStyle/>
        <a:p>
          <a:endParaRPr lang="fr-BE"/>
        </a:p>
      </dgm:t>
    </dgm:pt>
    <dgm:pt modelId="{B5D0A4AD-57CE-4706-969D-4516A6E7EC69}" type="pres">
      <dgm:prSet presAssocID="{585CD534-D17D-4A33-AA54-FE006A1A969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854604-184B-4CB4-889E-68D91116B7BD}" type="pres">
      <dgm:prSet presAssocID="{FC0769B1-5F01-4E7D-996F-E22793786A8F}" presName="centerShape" presStyleLbl="node0" presStyleIdx="0" presStyleCnt="1"/>
      <dgm:spPr/>
    </dgm:pt>
    <dgm:pt modelId="{CBE68EC6-6948-42F4-AD01-3C29E6B60E91}" type="pres">
      <dgm:prSet presAssocID="{2C6E4A91-58E5-4113-9278-7DA3E0605AE7}" presName="node" presStyleLbl="node1" presStyleIdx="0" presStyleCnt="3" custScaleX="131883">
        <dgm:presLayoutVars>
          <dgm:bulletEnabled val="1"/>
        </dgm:presLayoutVars>
      </dgm:prSet>
      <dgm:spPr/>
    </dgm:pt>
    <dgm:pt modelId="{A5A3366F-E9A0-40C6-9D5B-48A40DE29DB1}" type="pres">
      <dgm:prSet presAssocID="{2C6E4A91-58E5-4113-9278-7DA3E0605AE7}" presName="dummy" presStyleCnt="0"/>
      <dgm:spPr/>
    </dgm:pt>
    <dgm:pt modelId="{5F1F7D9B-7CFF-4AA1-936E-DC3F593C2641}" type="pres">
      <dgm:prSet presAssocID="{E92470F2-167C-4013-BD46-0829293B77D5}" presName="sibTrans" presStyleLbl="sibTrans2D1" presStyleIdx="0" presStyleCnt="3"/>
      <dgm:spPr/>
    </dgm:pt>
    <dgm:pt modelId="{4583D9C2-78AD-45DB-91CB-38A992698954}" type="pres">
      <dgm:prSet presAssocID="{4181B9F3-CFB0-48FD-9668-AA1F3D2F6906}" presName="node" presStyleLbl="node1" presStyleIdx="1" presStyleCnt="3">
        <dgm:presLayoutVars>
          <dgm:bulletEnabled val="1"/>
        </dgm:presLayoutVars>
      </dgm:prSet>
      <dgm:spPr/>
    </dgm:pt>
    <dgm:pt modelId="{A7C0FA94-12DB-42E5-8F85-7D47207E62E3}" type="pres">
      <dgm:prSet presAssocID="{4181B9F3-CFB0-48FD-9668-AA1F3D2F6906}" presName="dummy" presStyleCnt="0"/>
      <dgm:spPr/>
    </dgm:pt>
    <dgm:pt modelId="{FD3D6A4C-7A17-4434-BE45-F1B5CA5FED81}" type="pres">
      <dgm:prSet presAssocID="{B2D1BEF0-9FAF-4823-8E7A-5FABFF46CB29}" presName="sibTrans" presStyleLbl="sibTrans2D1" presStyleIdx="1" presStyleCnt="3"/>
      <dgm:spPr/>
    </dgm:pt>
    <dgm:pt modelId="{76D87083-BB31-4DDF-9FF6-7E8A0DE892B3}" type="pres">
      <dgm:prSet presAssocID="{0C246C0B-069F-4859-8DE3-32D67BC5E4A4}" presName="node" presStyleLbl="node1" presStyleIdx="2" presStyleCnt="3">
        <dgm:presLayoutVars>
          <dgm:bulletEnabled val="1"/>
        </dgm:presLayoutVars>
      </dgm:prSet>
      <dgm:spPr/>
    </dgm:pt>
    <dgm:pt modelId="{2389A504-E347-4E4E-B7C4-74E26478EE94}" type="pres">
      <dgm:prSet presAssocID="{0C246C0B-069F-4859-8DE3-32D67BC5E4A4}" presName="dummy" presStyleCnt="0"/>
      <dgm:spPr/>
    </dgm:pt>
    <dgm:pt modelId="{A8693D3C-9B0F-4751-A75A-3D4D9ADA22DC}" type="pres">
      <dgm:prSet presAssocID="{AC1BB2DD-84D4-4489-A7A9-808EB1AF4A0A}" presName="sibTrans" presStyleLbl="sibTrans2D1" presStyleIdx="2" presStyleCnt="3"/>
      <dgm:spPr/>
    </dgm:pt>
  </dgm:ptLst>
  <dgm:cxnLst>
    <dgm:cxn modelId="{31DF6422-A752-4896-88B9-7598FAE5898D}" type="presOf" srcId="{585CD534-D17D-4A33-AA54-FE006A1A9693}" destId="{B5D0A4AD-57CE-4706-969D-4516A6E7EC69}" srcOrd="0" destOrd="0" presId="urn:microsoft.com/office/officeart/2005/8/layout/radial6"/>
    <dgm:cxn modelId="{C7FA1126-DDD5-4ECB-859E-B68F9FB0FFCF}" srcId="{FC0769B1-5F01-4E7D-996F-E22793786A8F}" destId="{4181B9F3-CFB0-48FD-9668-AA1F3D2F6906}" srcOrd="1" destOrd="0" parTransId="{AAD8FF74-25D4-4302-A8C8-4A8D61093EF9}" sibTransId="{B2D1BEF0-9FAF-4823-8E7A-5FABFF46CB29}"/>
    <dgm:cxn modelId="{66BF3D3C-9934-42B9-B525-217E3C782449}" type="presOf" srcId="{4181B9F3-CFB0-48FD-9668-AA1F3D2F6906}" destId="{4583D9C2-78AD-45DB-91CB-38A992698954}" srcOrd="0" destOrd="0" presId="urn:microsoft.com/office/officeart/2005/8/layout/radial6"/>
    <dgm:cxn modelId="{61EED042-D06F-4FC3-A3FD-DA9184576137}" type="presOf" srcId="{2C6E4A91-58E5-4113-9278-7DA3E0605AE7}" destId="{CBE68EC6-6948-42F4-AD01-3C29E6B60E91}" srcOrd="0" destOrd="0" presId="urn:microsoft.com/office/officeart/2005/8/layout/radial6"/>
    <dgm:cxn modelId="{28717B64-F43F-4CDA-9D4F-C32ADC96A63F}" srcId="{585CD534-D17D-4A33-AA54-FE006A1A9693}" destId="{FC0769B1-5F01-4E7D-996F-E22793786A8F}" srcOrd="0" destOrd="0" parTransId="{546F4492-2F32-4D6A-A2E1-E1F92A28C8AB}" sibTransId="{3352C030-2BF0-4E39-B92E-2F680B9E85DC}"/>
    <dgm:cxn modelId="{9D172C4F-F2F1-4104-83FE-AD943EC419D7}" srcId="{FC0769B1-5F01-4E7D-996F-E22793786A8F}" destId="{0C246C0B-069F-4859-8DE3-32D67BC5E4A4}" srcOrd="2" destOrd="0" parTransId="{9054D710-39DB-41CE-938A-12132F25FD22}" sibTransId="{AC1BB2DD-84D4-4489-A7A9-808EB1AF4A0A}"/>
    <dgm:cxn modelId="{3F79DD7F-8608-45B2-A5EE-052CDA5EEFF4}" type="presOf" srcId="{AC1BB2DD-84D4-4489-A7A9-808EB1AF4A0A}" destId="{A8693D3C-9B0F-4751-A75A-3D4D9ADA22DC}" srcOrd="0" destOrd="0" presId="urn:microsoft.com/office/officeart/2005/8/layout/radial6"/>
    <dgm:cxn modelId="{4BD64C83-0688-4E77-AC33-A70EA5A69F37}" type="presOf" srcId="{FC0769B1-5F01-4E7D-996F-E22793786A8F}" destId="{06854604-184B-4CB4-889E-68D91116B7BD}" srcOrd="0" destOrd="0" presId="urn:microsoft.com/office/officeart/2005/8/layout/radial6"/>
    <dgm:cxn modelId="{64E286C4-5621-44F7-A639-BB3674C1C44E}" srcId="{FC0769B1-5F01-4E7D-996F-E22793786A8F}" destId="{2C6E4A91-58E5-4113-9278-7DA3E0605AE7}" srcOrd="0" destOrd="0" parTransId="{7F5D1719-F930-4CB5-A805-19E0485D1AFE}" sibTransId="{E92470F2-167C-4013-BD46-0829293B77D5}"/>
    <dgm:cxn modelId="{521E96CD-A8A2-4F4D-9FFB-40383C7CC568}" type="presOf" srcId="{E92470F2-167C-4013-BD46-0829293B77D5}" destId="{5F1F7D9B-7CFF-4AA1-936E-DC3F593C2641}" srcOrd="0" destOrd="0" presId="urn:microsoft.com/office/officeart/2005/8/layout/radial6"/>
    <dgm:cxn modelId="{50815DE8-2295-4035-869A-58F13E5279BD}" type="presOf" srcId="{0C246C0B-069F-4859-8DE3-32D67BC5E4A4}" destId="{76D87083-BB31-4DDF-9FF6-7E8A0DE892B3}" srcOrd="0" destOrd="0" presId="urn:microsoft.com/office/officeart/2005/8/layout/radial6"/>
    <dgm:cxn modelId="{BF8BFBEB-B2F3-4A5B-B0E4-021B94C4E44B}" type="presOf" srcId="{B2D1BEF0-9FAF-4823-8E7A-5FABFF46CB29}" destId="{FD3D6A4C-7A17-4434-BE45-F1B5CA5FED81}" srcOrd="0" destOrd="0" presId="urn:microsoft.com/office/officeart/2005/8/layout/radial6"/>
    <dgm:cxn modelId="{C80D9E01-A0DF-435B-9D15-7D8FDA6E4794}" type="presParOf" srcId="{B5D0A4AD-57CE-4706-969D-4516A6E7EC69}" destId="{06854604-184B-4CB4-889E-68D91116B7BD}" srcOrd="0" destOrd="0" presId="urn:microsoft.com/office/officeart/2005/8/layout/radial6"/>
    <dgm:cxn modelId="{A94DC211-AF79-421F-8BBD-0545C8599851}" type="presParOf" srcId="{B5D0A4AD-57CE-4706-969D-4516A6E7EC69}" destId="{CBE68EC6-6948-42F4-AD01-3C29E6B60E91}" srcOrd="1" destOrd="0" presId="urn:microsoft.com/office/officeart/2005/8/layout/radial6"/>
    <dgm:cxn modelId="{66FF5E78-48E5-4E57-B1B7-3019B2AEB221}" type="presParOf" srcId="{B5D0A4AD-57CE-4706-969D-4516A6E7EC69}" destId="{A5A3366F-E9A0-40C6-9D5B-48A40DE29DB1}" srcOrd="2" destOrd="0" presId="urn:microsoft.com/office/officeart/2005/8/layout/radial6"/>
    <dgm:cxn modelId="{A6D10F12-7A50-4B8A-8432-007CC1628D08}" type="presParOf" srcId="{B5D0A4AD-57CE-4706-969D-4516A6E7EC69}" destId="{5F1F7D9B-7CFF-4AA1-936E-DC3F593C2641}" srcOrd="3" destOrd="0" presId="urn:microsoft.com/office/officeart/2005/8/layout/radial6"/>
    <dgm:cxn modelId="{41E74B31-E396-481C-8B2D-60F39BAA3A2F}" type="presParOf" srcId="{B5D0A4AD-57CE-4706-969D-4516A6E7EC69}" destId="{4583D9C2-78AD-45DB-91CB-38A992698954}" srcOrd="4" destOrd="0" presId="urn:microsoft.com/office/officeart/2005/8/layout/radial6"/>
    <dgm:cxn modelId="{3A4485EF-D2DC-45F7-9FCE-083F5D8C7D55}" type="presParOf" srcId="{B5D0A4AD-57CE-4706-969D-4516A6E7EC69}" destId="{A7C0FA94-12DB-42E5-8F85-7D47207E62E3}" srcOrd="5" destOrd="0" presId="urn:microsoft.com/office/officeart/2005/8/layout/radial6"/>
    <dgm:cxn modelId="{DD3F0553-CCE2-42A5-8039-5872CDF2EF46}" type="presParOf" srcId="{B5D0A4AD-57CE-4706-969D-4516A6E7EC69}" destId="{FD3D6A4C-7A17-4434-BE45-F1B5CA5FED81}" srcOrd="6" destOrd="0" presId="urn:microsoft.com/office/officeart/2005/8/layout/radial6"/>
    <dgm:cxn modelId="{37179B0A-378D-459E-8EA0-48EE277187B5}" type="presParOf" srcId="{B5D0A4AD-57CE-4706-969D-4516A6E7EC69}" destId="{76D87083-BB31-4DDF-9FF6-7E8A0DE892B3}" srcOrd="7" destOrd="0" presId="urn:microsoft.com/office/officeart/2005/8/layout/radial6"/>
    <dgm:cxn modelId="{48F38BEE-0D1D-4567-A7AD-61550274D6D1}" type="presParOf" srcId="{B5D0A4AD-57CE-4706-969D-4516A6E7EC69}" destId="{2389A504-E347-4E4E-B7C4-74E26478EE94}" srcOrd="8" destOrd="0" presId="urn:microsoft.com/office/officeart/2005/8/layout/radial6"/>
    <dgm:cxn modelId="{EB61B861-51BE-4088-BEEA-11D27F1555CC}" type="presParOf" srcId="{B5D0A4AD-57CE-4706-969D-4516A6E7EC69}" destId="{A8693D3C-9B0F-4751-A75A-3D4D9ADA22DC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AA139A-5C7D-4EE1-8B71-1E7C621D4F31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A599AC13-C9EF-47E1-925C-AA06CD75AE9B}">
      <dgm:prSet phldrT="[Texte]"/>
      <dgm:spPr/>
      <dgm:t>
        <a:bodyPr/>
        <a:lstStyle/>
        <a:p>
          <a:r>
            <a:rPr lang="fr-BE" dirty="0">
              <a:solidFill>
                <a:schemeClr val="bg1">
                  <a:lumMod val="95000"/>
                </a:schemeClr>
              </a:solidFill>
            </a:rPr>
            <a:t>niet</a:t>
          </a:r>
        </a:p>
      </dgm:t>
    </dgm:pt>
    <dgm:pt modelId="{88410B18-BA95-44FA-AF96-C8A485B490DA}" type="parTrans" cxnId="{022992B5-D458-4B8B-9831-E9B613A41F6D}">
      <dgm:prSet/>
      <dgm:spPr/>
      <dgm:t>
        <a:bodyPr/>
        <a:lstStyle/>
        <a:p>
          <a:endParaRPr lang="fr-BE"/>
        </a:p>
      </dgm:t>
    </dgm:pt>
    <dgm:pt modelId="{CD0D487B-C2FB-42F9-940A-57A59E46B4FF}" type="sibTrans" cxnId="{022992B5-D458-4B8B-9831-E9B613A41F6D}">
      <dgm:prSet/>
      <dgm:spPr/>
      <dgm:t>
        <a:bodyPr/>
        <a:lstStyle/>
        <a:p>
          <a:endParaRPr lang="fr-BE"/>
        </a:p>
      </dgm:t>
    </dgm:pt>
    <dgm:pt modelId="{5C35CB75-608D-48A7-8244-C4684E013B4F}">
      <dgm:prSet phldrT="[Texte]"/>
      <dgm:spPr/>
      <dgm:t>
        <a:bodyPr/>
        <a:lstStyle/>
        <a:p>
          <a:r>
            <a:rPr lang="fr-BE" dirty="0">
              <a:solidFill>
                <a:schemeClr val="bg1">
                  <a:lumMod val="95000"/>
                </a:schemeClr>
              </a:solidFill>
            </a:rPr>
            <a:t>niet</a:t>
          </a:r>
        </a:p>
      </dgm:t>
    </dgm:pt>
    <dgm:pt modelId="{7161CD40-20C3-40AA-932D-20E2A63BCC39}" type="parTrans" cxnId="{7A8F8FDA-DB96-444A-9CEC-4235DEEB8975}">
      <dgm:prSet/>
      <dgm:spPr/>
      <dgm:t>
        <a:bodyPr/>
        <a:lstStyle/>
        <a:p>
          <a:endParaRPr lang="fr-BE"/>
        </a:p>
      </dgm:t>
    </dgm:pt>
    <dgm:pt modelId="{6FB4C7E5-DA26-4114-BD5B-EDFEEA2916AA}" type="sibTrans" cxnId="{7A8F8FDA-DB96-444A-9CEC-4235DEEB8975}">
      <dgm:prSet/>
      <dgm:spPr/>
      <dgm:t>
        <a:bodyPr/>
        <a:lstStyle/>
        <a:p>
          <a:endParaRPr lang="fr-BE"/>
        </a:p>
      </dgm:t>
    </dgm:pt>
    <dgm:pt modelId="{132DB204-CDCA-4CD8-BA79-3BC6548AD0BF}" type="pres">
      <dgm:prSet presAssocID="{95AA139A-5C7D-4EE1-8B71-1E7C621D4F31}" presName="diagram" presStyleCnt="0">
        <dgm:presLayoutVars>
          <dgm:dir/>
          <dgm:resizeHandles val="exact"/>
        </dgm:presLayoutVars>
      </dgm:prSet>
      <dgm:spPr/>
    </dgm:pt>
    <dgm:pt modelId="{4F2ADB33-E702-4973-B700-A14B2C972B0E}" type="pres">
      <dgm:prSet presAssocID="{A599AC13-C9EF-47E1-925C-AA06CD75AE9B}" presName="arrow" presStyleLbl="node1" presStyleIdx="0" presStyleCnt="2">
        <dgm:presLayoutVars>
          <dgm:bulletEnabled val="1"/>
        </dgm:presLayoutVars>
      </dgm:prSet>
      <dgm:spPr/>
    </dgm:pt>
    <dgm:pt modelId="{1FE1F030-0876-4C92-BE3B-D38D59AD3C39}" type="pres">
      <dgm:prSet presAssocID="{5C35CB75-608D-48A7-8244-C4684E013B4F}" presName="arrow" presStyleLbl="node1" presStyleIdx="1" presStyleCnt="2">
        <dgm:presLayoutVars>
          <dgm:bulletEnabled val="1"/>
        </dgm:presLayoutVars>
      </dgm:prSet>
      <dgm:spPr/>
    </dgm:pt>
  </dgm:ptLst>
  <dgm:cxnLst>
    <dgm:cxn modelId="{26A1B15E-58EA-4F41-B0F7-171B5B92F98F}" type="presOf" srcId="{95AA139A-5C7D-4EE1-8B71-1E7C621D4F31}" destId="{132DB204-CDCA-4CD8-BA79-3BC6548AD0BF}" srcOrd="0" destOrd="0" presId="urn:microsoft.com/office/officeart/2005/8/layout/arrow5"/>
    <dgm:cxn modelId="{2FF04166-8106-49BD-B947-77F16C1D2AF4}" type="presOf" srcId="{A599AC13-C9EF-47E1-925C-AA06CD75AE9B}" destId="{4F2ADB33-E702-4973-B700-A14B2C972B0E}" srcOrd="0" destOrd="0" presId="urn:microsoft.com/office/officeart/2005/8/layout/arrow5"/>
    <dgm:cxn modelId="{7D54F9A9-EBA6-46B9-A84B-F8994AF459C2}" type="presOf" srcId="{5C35CB75-608D-48A7-8244-C4684E013B4F}" destId="{1FE1F030-0876-4C92-BE3B-D38D59AD3C39}" srcOrd="0" destOrd="0" presId="urn:microsoft.com/office/officeart/2005/8/layout/arrow5"/>
    <dgm:cxn modelId="{022992B5-D458-4B8B-9831-E9B613A41F6D}" srcId="{95AA139A-5C7D-4EE1-8B71-1E7C621D4F31}" destId="{A599AC13-C9EF-47E1-925C-AA06CD75AE9B}" srcOrd="0" destOrd="0" parTransId="{88410B18-BA95-44FA-AF96-C8A485B490DA}" sibTransId="{CD0D487B-C2FB-42F9-940A-57A59E46B4FF}"/>
    <dgm:cxn modelId="{7A8F8FDA-DB96-444A-9CEC-4235DEEB8975}" srcId="{95AA139A-5C7D-4EE1-8B71-1E7C621D4F31}" destId="{5C35CB75-608D-48A7-8244-C4684E013B4F}" srcOrd="1" destOrd="0" parTransId="{7161CD40-20C3-40AA-932D-20E2A63BCC39}" sibTransId="{6FB4C7E5-DA26-4114-BD5B-EDFEEA2916AA}"/>
    <dgm:cxn modelId="{B950471B-12A3-4B96-A9A3-A596BA61D986}" type="presParOf" srcId="{132DB204-CDCA-4CD8-BA79-3BC6548AD0BF}" destId="{4F2ADB33-E702-4973-B700-A14B2C972B0E}" srcOrd="0" destOrd="0" presId="urn:microsoft.com/office/officeart/2005/8/layout/arrow5"/>
    <dgm:cxn modelId="{7E7D3390-BCEE-4C42-8E9E-09C86FE9AF12}" type="presParOf" srcId="{132DB204-CDCA-4CD8-BA79-3BC6548AD0BF}" destId="{1FE1F030-0876-4C92-BE3B-D38D59AD3C3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93D3C-9B0F-4751-A75A-3D4D9ADA22DC}">
      <dsp:nvSpPr>
        <dsp:cNvPr id="0" name=""/>
        <dsp:cNvSpPr/>
      </dsp:nvSpPr>
      <dsp:spPr>
        <a:xfrm>
          <a:off x="600204" y="466022"/>
          <a:ext cx="3112828" cy="3112828"/>
        </a:xfrm>
        <a:prstGeom prst="blockArc">
          <a:avLst>
            <a:gd name="adj1" fmla="val 90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3D6A4C-7A17-4434-BE45-F1B5CA5FED81}">
      <dsp:nvSpPr>
        <dsp:cNvPr id="0" name=""/>
        <dsp:cNvSpPr/>
      </dsp:nvSpPr>
      <dsp:spPr>
        <a:xfrm>
          <a:off x="600204" y="466022"/>
          <a:ext cx="3112828" cy="3112828"/>
        </a:xfrm>
        <a:prstGeom prst="blockArc">
          <a:avLst>
            <a:gd name="adj1" fmla="val 1800000"/>
            <a:gd name="adj2" fmla="val 90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1F7D9B-7CFF-4AA1-936E-DC3F593C2641}">
      <dsp:nvSpPr>
        <dsp:cNvPr id="0" name=""/>
        <dsp:cNvSpPr/>
      </dsp:nvSpPr>
      <dsp:spPr>
        <a:xfrm>
          <a:off x="600204" y="466022"/>
          <a:ext cx="3112828" cy="3112828"/>
        </a:xfrm>
        <a:prstGeom prst="blockArc">
          <a:avLst>
            <a:gd name="adj1" fmla="val 16200000"/>
            <a:gd name="adj2" fmla="val 1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854604-184B-4CB4-889E-68D91116B7BD}">
      <dsp:nvSpPr>
        <dsp:cNvPr id="0" name=""/>
        <dsp:cNvSpPr/>
      </dsp:nvSpPr>
      <dsp:spPr>
        <a:xfrm>
          <a:off x="1440553" y="1306372"/>
          <a:ext cx="1432129" cy="14321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700" kern="1200" dirty="0">
              <a:solidFill>
                <a:schemeClr val="bg1">
                  <a:lumMod val="95000"/>
                </a:schemeClr>
              </a:solidFill>
            </a:rPr>
            <a:t>GEEN</a:t>
          </a:r>
        </a:p>
      </dsp:txBody>
      <dsp:txXfrm>
        <a:off x="1650283" y="1516102"/>
        <a:ext cx="1012669" cy="1012669"/>
      </dsp:txXfrm>
    </dsp:sp>
    <dsp:sp modelId="{CBE68EC6-6948-42F4-AD01-3C29E6B60E91}">
      <dsp:nvSpPr>
        <dsp:cNvPr id="0" name=""/>
        <dsp:cNvSpPr/>
      </dsp:nvSpPr>
      <dsp:spPr>
        <a:xfrm>
          <a:off x="1495561" y="866"/>
          <a:ext cx="1322114" cy="1002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GN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800" kern="1200" dirty="0"/>
            <a:t>indéfini</a:t>
          </a:r>
        </a:p>
      </dsp:txBody>
      <dsp:txXfrm>
        <a:off x="1689180" y="147677"/>
        <a:ext cx="934876" cy="708868"/>
      </dsp:txXfrm>
    </dsp:sp>
    <dsp:sp modelId="{4583D9C2-78AD-45DB-91CB-38A992698954}">
      <dsp:nvSpPr>
        <dsp:cNvPr id="0" name=""/>
        <dsp:cNvSpPr/>
      </dsp:nvSpPr>
      <dsp:spPr>
        <a:xfrm>
          <a:off x="2972013" y="2281354"/>
          <a:ext cx="1002490" cy="1002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300" kern="1200" dirty="0"/>
            <a:t>chiffre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300" kern="1200" dirty="0"/>
            <a:t>nombre</a:t>
          </a:r>
        </a:p>
      </dsp:txBody>
      <dsp:txXfrm>
        <a:off x="3118824" y="2428165"/>
        <a:ext cx="708868" cy="708868"/>
      </dsp:txXfrm>
    </dsp:sp>
    <dsp:sp modelId="{76D87083-BB31-4DDF-9FF6-7E8A0DE892B3}">
      <dsp:nvSpPr>
        <dsp:cNvPr id="0" name=""/>
        <dsp:cNvSpPr/>
      </dsp:nvSpPr>
      <dsp:spPr>
        <a:xfrm>
          <a:off x="338733" y="2281354"/>
          <a:ext cx="1002490" cy="10024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500" b="1" i="0" kern="1200" dirty="0"/>
            <a:t>Ȼ</a:t>
          </a:r>
          <a:endParaRPr lang="fr-BE" sz="4500" kern="1200" dirty="0"/>
        </a:p>
      </dsp:txBody>
      <dsp:txXfrm>
        <a:off x="485544" y="2428165"/>
        <a:ext cx="708868" cy="708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2ADB33-E702-4973-B700-A14B2C972B0E}">
      <dsp:nvSpPr>
        <dsp:cNvPr id="0" name=""/>
        <dsp:cNvSpPr/>
      </dsp:nvSpPr>
      <dsp:spPr>
        <a:xfrm rot="16200000">
          <a:off x="505" y="857149"/>
          <a:ext cx="2063951" cy="206395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600" kern="1200" dirty="0">
              <a:solidFill>
                <a:schemeClr val="bg1">
                  <a:lumMod val="95000"/>
                </a:schemeClr>
              </a:solidFill>
            </a:rPr>
            <a:t>niet</a:t>
          </a:r>
        </a:p>
      </dsp:txBody>
      <dsp:txXfrm rot="5400000">
        <a:off x="506" y="1373137"/>
        <a:ext cx="1702760" cy="1031975"/>
      </dsp:txXfrm>
    </dsp:sp>
    <dsp:sp modelId="{1FE1F030-0876-4C92-BE3B-D38D59AD3C39}">
      <dsp:nvSpPr>
        <dsp:cNvPr id="0" name=""/>
        <dsp:cNvSpPr/>
      </dsp:nvSpPr>
      <dsp:spPr>
        <a:xfrm rot="5400000">
          <a:off x="2248780" y="857149"/>
          <a:ext cx="2063951" cy="206395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600" kern="1200" dirty="0">
              <a:solidFill>
                <a:schemeClr val="bg1">
                  <a:lumMod val="95000"/>
                </a:schemeClr>
              </a:solidFill>
            </a:rPr>
            <a:t>niet</a:t>
          </a:r>
        </a:p>
      </dsp:txBody>
      <dsp:txXfrm rot="-5400000">
        <a:off x="2609972" y="1373137"/>
        <a:ext cx="1702760" cy="1031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126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583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1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73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1942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645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9044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936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378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118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336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0936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836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5952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024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736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9D11A-18D0-4400-B271-96D6E36CC8A2}" type="datetimeFigureOut">
              <a:rPr lang="fr-BE" smtClean="0"/>
              <a:t>30-10-19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1E1522-6C6C-40F9-BB13-1291533A5CC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7964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9A096-0768-4374-A424-E03DE25B2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r>
              <a:rPr lang="fr-BE" sz="5400"/>
              <a:t>Négation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80017D-DF40-4AA1-997A-B97E318F9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r>
              <a:rPr lang="fr-BE" sz="1800"/>
              <a:t>niet OU </a:t>
            </a:r>
            <a:r>
              <a:rPr lang="fr-BE" sz="1800" err="1"/>
              <a:t>geen</a:t>
            </a:r>
            <a:endParaRPr lang="fr-BE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2541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6FF3D-753E-4973-ACB2-C82F1450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Deux possibilités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75109935-C1AC-4FC6-BC5C-E61BE974DAB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00545335"/>
              </p:ext>
            </p:extLst>
          </p:nvPr>
        </p:nvGraphicFramePr>
        <p:xfrm>
          <a:off x="2589213" y="2133600"/>
          <a:ext cx="4313237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9BF8CBBB-C719-4A8C-8942-229C1F195B3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0705029"/>
              </p:ext>
            </p:extLst>
          </p:nvPr>
        </p:nvGraphicFramePr>
        <p:xfrm>
          <a:off x="7191375" y="2125663"/>
          <a:ext cx="4313238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E2160C06-5377-4A40-AA62-C417E3DFEAFF}"/>
              </a:ext>
            </a:extLst>
          </p:cNvPr>
          <p:cNvSpPr txBox="1"/>
          <p:nvPr/>
        </p:nvSpPr>
        <p:spPr>
          <a:xfrm>
            <a:off x="8752946" y="3622373"/>
            <a:ext cx="11900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GN</a:t>
            </a:r>
          </a:p>
        </p:txBody>
      </p:sp>
    </p:spTree>
    <p:extLst>
      <p:ext uri="{BB962C8B-B14F-4D97-AF65-F5344CB8AC3E}">
        <p14:creationId xmlns:p14="http://schemas.microsoft.com/office/powerpoint/2010/main" val="421383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0BA643B-AC05-4EA2-A8C0-01C776C9C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fr-BE" sz="3600" dirty="0">
                <a:solidFill>
                  <a:schemeClr val="tx2">
                    <a:lumMod val="75000"/>
                  </a:schemeClr>
                </a:solidFill>
              </a:rPr>
              <a:t>[1] GEEN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BE8E3D-D433-4285-9C0F-393D789F4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BE" sz="2500" b="1" dirty="0">
                <a:solidFill>
                  <a:schemeClr val="tx2">
                    <a:lumMod val="75000"/>
                  </a:schemeClr>
                </a:solidFill>
              </a:rPr>
              <a:t>DEVANT</a:t>
            </a: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GN indéfini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Ø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vriend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vriend</a:t>
            </a:r>
            <a:endParaRPr lang="fr-BE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BE" b="1" i="1" dirty="0">
                <a:solidFill>
                  <a:schemeClr val="tx2">
                    <a:lumMod val="75000"/>
                  </a:schemeClr>
                </a:solidFill>
              </a:rPr>
              <a:t>Ø</a:t>
            </a:r>
            <a:r>
              <a:rPr lang="fr-BE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boeken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boeken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fr-BE" sz="5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Chiffre OU nombre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30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euro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30 euro 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20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jaar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20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jaar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4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uur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4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uur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fr-BE" sz="5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Indénombrable</a:t>
            </a:r>
          </a:p>
          <a:p>
            <a:pPr marL="0" indent="0" algn="ctr">
              <a:buNone/>
            </a:pPr>
            <a:r>
              <a:rPr lang="fr-BE" sz="1800" b="1" i="1" dirty="0" err="1">
                <a:solidFill>
                  <a:schemeClr val="tx2">
                    <a:lumMod val="75000"/>
                  </a:schemeClr>
                </a:solidFill>
              </a:rPr>
              <a:t>tijd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tijd</a:t>
            </a:r>
            <a:endParaRPr lang="fr-BE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water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water</a:t>
            </a:r>
          </a:p>
          <a:p>
            <a:pPr marL="0" indent="0" algn="ctr">
              <a:buNone/>
            </a:pPr>
            <a:r>
              <a:rPr lang="fr-BE" sz="1800" b="1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geld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geen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geld</a:t>
            </a:r>
            <a:endParaRPr lang="fr-BE" sz="18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8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3928C7-383B-47AD-955A-FA105BD1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GEEN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9CF882A-F10B-4429-A7A0-A99F3A9716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39507"/>
              </p:ext>
            </p:extLst>
          </p:nvPr>
        </p:nvGraphicFramePr>
        <p:xfrm>
          <a:off x="2589213" y="2133599"/>
          <a:ext cx="8915400" cy="23986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191522703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3340735216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4145887587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422279594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1255646756"/>
                    </a:ext>
                  </a:extLst>
                </a:gridCol>
              </a:tblGrid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86513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Hij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GEEN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vriend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96749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Ze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geeft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GEEN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boek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89780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kopen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GEEN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wisselstukken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0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980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3B71EC-1509-4FF5-A399-20EDCB8F7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fr-BE" sz="3600" dirty="0">
                <a:solidFill>
                  <a:schemeClr val="tx2">
                    <a:lumMod val="75000"/>
                  </a:schemeClr>
                </a:solidFill>
              </a:rPr>
              <a:t>[2] NIET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3FC56D-7C7E-44E5-8211-C1A310EB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BE" sz="2500" b="1" dirty="0">
                <a:solidFill>
                  <a:schemeClr val="tx2">
                    <a:lumMod val="75000"/>
                  </a:schemeClr>
                </a:solidFill>
              </a:rPr>
              <a:t>DERRIÈRE GN</a:t>
            </a: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défini</a:t>
            </a:r>
            <a:r>
              <a:rPr lang="fr-BE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fr-BE" sz="1700" dirty="0">
                <a:solidFill>
                  <a:schemeClr val="tx2">
                    <a:lumMod val="75000"/>
                  </a:schemeClr>
                </a:solidFill>
              </a:rPr>
              <a:t>(déterminant possessif / article / déterminant démonstratif)</a:t>
            </a:r>
          </a:p>
          <a:p>
            <a:pPr marL="0" indent="0" algn="ctr">
              <a:buNone/>
            </a:pPr>
            <a:endParaRPr lang="fr-BE" sz="5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het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het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niet</a:t>
            </a:r>
          </a:p>
          <a:p>
            <a:pPr marL="0" indent="0" algn="ctr">
              <a:buNone/>
            </a:pPr>
            <a:r>
              <a:rPr lang="fr-BE" sz="1800" b="1" i="1" dirty="0" err="1">
                <a:solidFill>
                  <a:schemeClr val="tx2">
                    <a:lumMod val="75000"/>
                  </a:schemeClr>
                </a:solidFill>
              </a:rPr>
              <a:t>mijn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mijn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niet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dit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dit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niet</a:t>
            </a:r>
          </a:p>
          <a:p>
            <a:pPr marL="0" indent="0" algn="ctr">
              <a:buNone/>
            </a:pPr>
            <a:endParaRPr lang="fr-BE" sz="18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hier ou </a:t>
            </a:r>
            <a:r>
              <a:rPr lang="fr-BE" sz="2500" dirty="0" err="1">
                <a:solidFill>
                  <a:schemeClr val="tx2">
                    <a:lumMod val="75000"/>
                  </a:schemeClr>
                </a:solidFill>
              </a:rPr>
              <a:t>daar</a:t>
            </a:r>
            <a:endParaRPr lang="fr-BE" sz="25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hier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hier niet</a:t>
            </a:r>
          </a:p>
          <a:p>
            <a:pPr marL="0" indent="0" algn="ctr">
              <a:buNone/>
            </a:pPr>
            <a:r>
              <a:rPr lang="fr-BE" b="1" i="1" dirty="0" err="1">
                <a:solidFill>
                  <a:schemeClr val="tx2">
                    <a:lumMod val="75000"/>
                  </a:schemeClr>
                </a:solidFill>
              </a:rPr>
              <a:t>daar</a:t>
            </a:r>
            <a:r>
              <a:rPr lang="fr-BE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daar</a:t>
            </a:r>
            <a:r>
              <a:rPr lang="fr-BE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niet</a:t>
            </a:r>
            <a:endParaRPr lang="fr-BE" sz="1800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fr-BE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0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3928C7-383B-47AD-955A-FA105BD1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NIET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9CF882A-F10B-4429-A7A0-A99F3A9716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970491"/>
              </p:ext>
            </p:extLst>
          </p:nvPr>
        </p:nvGraphicFramePr>
        <p:xfrm>
          <a:off x="2589213" y="2133599"/>
          <a:ext cx="8915400" cy="29983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191522703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3340735216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4145887587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422279594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1255646756"/>
                    </a:ext>
                  </a:extLst>
                </a:gridCol>
              </a:tblGrid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86513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Hij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het</a:t>
                      </a:r>
                      <a:r>
                        <a:rPr lang="fr-BE" b="0" dirty="0"/>
                        <a:t> </a:t>
                      </a:r>
                      <a:r>
                        <a:rPr lang="fr-BE" b="0" dirty="0" err="1"/>
                        <a:t>boek</a:t>
                      </a:r>
                      <a:endParaRPr lang="fr-B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96749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Ze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geeft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 err="1"/>
                        <a:t>mijn</a:t>
                      </a:r>
                      <a:r>
                        <a:rPr lang="fr-BE" b="0" dirty="0"/>
                        <a:t> </a:t>
                      </a:r>
                      <a:r>
                        <a:rPr lang="fr-BE" b="0" dirty="0" err="1"/>
                        <a:t>boek</a:t>
                      </a:r>
                      <a:endParaRPr lang="fr-B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89780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kopen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dit</a:t>
                      </a:r>
                      <a:r>
                        <a:rPr lang="fr-BE" b="0" dirty="0"/>
                        <a:t> </a:t>
                      </a:r>
                      <a:r>
                        <a:rPr lang="fr-BE" b="0" dirty="0" err="1"/>
                        <a:t>materiaal</a:t>
                      </a:r>
                      <a:endParaRPr lang="fr-B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618323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Jullie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komen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hier</a:t>
                      </a:r>
                      <a:endParaRPr lang="fr-B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aan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04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43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23B71EC-1509-4FF5-A399-20EDCB8F7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fr-BE" sz="3600" dirty="0">
                <a:solidFill>
                  <a:schemeClr val="tx2">
                    <a:lumMod val="75000"/>
                  </a:schemeClr>
                </a:solidFill>
              </a:rPr>
              <a:t>[2] NIET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3FC56D-7C7E-44E5-8211-C1A310EB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BE" sz="2500" b="1" dirty="0">
                <a:solidFill>
                  <a:schemeClr val="tx2">
                    <a:lumMod val="75000"/>
                  </a:schemeClr>
                </a:solidFill>
              </a:rPr>
              <a:t>DEVANT GN</a:t>
            </a:r>
          </a:p>
          <a:p>
            <a:pPr marL="0" indent="0">
              <a:buNone/>
            </a:pPr>
            <a:endParaRPr lang="fr-BE" sz="25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introduit par préposition</a:t>
            </a: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</a:rPr>
              <a:t>op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school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niet op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school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in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het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boek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niet in het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boek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BE" sz="1800" b="1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voor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mijn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moeder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niet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voor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mijn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moeder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fr-BE" sz="1800" i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adverbe </a:t>
            </a:r>
            <a:r>
              <a:rPr lang="fr-BE" dirty="0">
                <a:solidFill>
                  <a:schemeClr val="tx2">
                    <a:lumMod val="75000"/>
                  </a:schemeClr>
                </a:solidFill>
              </a:rPr>
              <a:t>OU</a:t>
            </a:r>
            <a:r>
              <a:rPr lang="fr-BE" sz="2500" dirty="0">
                <a:solidFill>
                  <a:schemeClr val="tx2">
                    <a:lumMod val="75000"/>
                  </a:schemeClr>
                </a:solidFill>
              </a:rPr>
              <a:t> adjectif attribut</a:t>
            </a:r>
          </a:p>
          <a:p>
            <a:pPr marL="0" indent="0" algn="ctr">
              <a:buNone/>
            </a:pP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Hij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</a:rPr>
              <a:t>rijdt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b="1" i="1" dirty="0" err="1">
                <a:solidFill>
                  <a:schemeClr val="tx2">
                    <a:lumMod val="75000"/>
                  </a:schemeClr>
                </a:solidFill>
              </a:rPr>
              <a:t>snel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Hij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rijdt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niet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snel</a:t>
            </a:r>
            <a:endParaRPr lang="fr-BE" sz="1800" i="1" dirty="0">
              <a:solidFill>
                <a:schemeClr val="tx2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Ze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is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b="1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slim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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Ze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fr-BE" sz="1800" i="1" dirty="0" err="1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is</a:t>
            </a:r>
            <a:r>
              <a:rPr lang="fr-BE" sz="1800" i="1" dirty="0">
                <a:solidFill>
                  <a:schemeClr val="tx2">
                    <a:lumMod val="75000"/>
                  </a:schemeClr>
                </a:solidFill>
                <a:sym typeface="Wingdings" panose="05000000000000000000" pitchFamily="2" charset="2"/>
              </a:rPr>
              <a:t> niet slim</a:t>
            </a:r>
            <a:endParaRPr lang="fr-BE" sz="1800" i="1" dirty="0">
              <a:solidFill>
                <a:schemeClr val="tx2">
                  <a:lumMod val="75000"/>
                </a:schemeClr>
              </a:solidFill>
            </a:endParaRPr>
          </a:p>
          <a:p>
            <a:endParaRPr lang="fr-BE" sz="18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BE" sz="1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527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3928C7-383B-47AD-955A-FA105BD1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NIET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89CF882A-F10B-4429-A7A0-A99F3A9716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869089"/>
              </p:ext>
            </p:extLst>
          </p:nvPr>
        </p:nvGraphicFramePr>
        <p:xfrm>
          <a:off x="2589213" y="2133599"/>
          <a:ext cx="8915400" cy="29983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1915227030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3340735216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4145887587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2422279594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1255646756"/>
                    </a:ext>
                  </a:extLst>
                </a:gridCol>
              </a:tblGrid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dirty="0"/>
                        <a:t>CP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86513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Hij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zit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op</a:t>
                      </a:r>
                      <a:r>
                        <a:rPr lang="fr-BE" dirty="0"/>
                        <a:t> </a:t>
                      </a:r>
                      <a:r>
                        <a:rPr lang="fr-BE" dirty="0" err="1"/>
                        <a:t>school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496749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staat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in</a:t>
                      </a:r>
                      <a:r>
                        <a:rPr lang="fr-BE" dirty="0"/>
                        <a:t> het </a:t>
                      </a:r>
                      <a:r>
                        <a:rPr lang="fr-BE" dirty="0" err="1"/>
                        <a:t>boek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89780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Ze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rijdt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1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snel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804777"/>
                  </a:ext>
                </a:extLst>
              </a:tr>
              <a:tr h="599661">
                <a:tc>
                  <a:txBody>
                    <a:bodyPr/>
                    <a:lstStyle/>
                    <a:p>
                      <a:pPr algn="ctr"/>
                      <a:r>
                        <a:rPr lang="fr-BE" dirty="0" err="1"/>
                        <a:t>We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zien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b="0" dirty="0"/>
                        <a:t>er</a:t>
                      </a:r>
                      <a:r>
                        <a:rPr lang="fr-BE" b="1" dirty="0"/>
                        <a:t> 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slim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err="1">
                          <a:solidFill>
                            <a:srgbClr val="C00000"/>
                          </a:solidFill>
                        </a:rPr>
                        <a:t>uit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3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634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FD3644-D06E-41F2-A32C-E41D5D312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1"/>
          </a:xfrm>
        </p:spPr>
        <p:txBody>
          <a:bodyPr/>
          <a:lstStyle/>
          <a:p>
            <a:r>
              <a:rPr lang="fr-BE" dirty="0"/>
              <a:t>Structure de la proposition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C2E4780-325F-45E2-9615-2132A1C368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513" y="2138288"/>
            <a:ext cx="11668417" cy="334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30790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236</Words>
  <Application>Microsoft Office PowerPoint</Application>
  <PresentationFormat>Grand écran</PresentationFormat>
  <Paragraphs>114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Brin</vt:lpstr>
      <vt:lpstr>Négation</vt:lpstr>
      <vt:lpstr>Deux possibilités</vt:lpstr>
      <vt:lpstr>[1] GEEN</vt:lpstr>
      <vt:lpstr>GEEN</vt:lpstr>
      <vt:lpstr>[2] NIET</vt:lpstr>
      <vt:lpstr>NIET</vt:lpstr>
      <vt:lpstr>[2] NIET</vt:lpstr>
      <vt:lpstr>NIET</vt:lpstr>
      <vt:lpstr>Structure de la proposition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Négation</dc:title>
  <dc:creator>C. LUTHERS</dc:creator>
  <cp:lastModifiedBy>C. LUTHERS</cp:lastModifiedBy>
  <cp:revision>6</cp:revision>
  <dcterms:created xsi:type="dcterms:W3CDTF">2019-10-30T11:31:50Z</dcterms:created>
  <dcterms:modified xsi:type="dcterms:W3CDTF">2019-10-30T12:00:06Z</dcterms:modified>
</cp:coreProperties>
</file>