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C89350-E4B2-4740-B03E-C22AB8F5857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97DB06E2-1EE3-470A-938A-FCD9837356A5}">
      <dgm:prSet phldrT="[Texte]"/>
      <dgm:spPr/>
      <dgm:t>
        <a:bodyPr/>
        <a:lstStyle/>
        <a:p>
          <a:r>
            <a:rPr lang="fr-BE" dirty="0"/>
            <a:t>NOM</a:t>
          </a:r>
        </a:p>
      </dgm:t>
    </dgm:pt>
    <dgm:pt modelId="{9CE1CA01-D278-4BAA-BE81-5D986FE0FCAC}" type="parTrans" cxnId="{21FEC2E4-C77B-4920-885E-4BDFD7718631}">
      <dgm:prSet/>
      <dgm:spPr/>
      <dgm:t>
        <a:bodyPr/>
        <a:lstStyle/>
        <a:p>
          <a:endParaRPr lang="fr-BE"/>
        </a:p>
      </dgm:t>
    </dgm:pt>
    <dgm:pt modelId="{5367F366-6520-4905-8A1A-673E65994AAC}" type="sibTrans" cxnId="{21FEC2E4-C77B-4920-885E-4BDFD7718631}">
      <dgm:prSet/>
      <dgm:spPr/>
      <dgm:t>
        <a:bodyPr/>
        <a:lstStyle/>
        <a:p>
          <a:endParaRPr lang="fr-BE"/>
        </a:p>
      </dgm:t>
    </dgm:pt>
    <dgm:pt modelId="{6C6C5A65-F5F3-4AD4-82C8-F56830DFB6A1}">
      <dgm:prSet phldrT="[Texte]" custT="1"/>
      <dgm:spPr/>
      <dgm:t>
        <a:bodyPr/>
        <a:lstStyle/>
        <a:p>
          <a:r>
            <a:rPr lang="fr-BE" sz="2400" dirty="0"/>
            <a:t>-EN</a:t>
          </a:r>
        </a:p>
      </dgm:t>
    </dgm:pt>
    <dgm:pt modelId="{9C1DA4F8-CE0A-4E09-B773-3AE380CDF4F9}" type="parTrans" cxnId="{C5D1CE78-F506-433B-A0FF-088D4CE3E7A7}">
      <dgm:prSet/>
      <dgm:spPr/>
      <dgm:t>
        <a:bodyPr/>
        <a:lstStyle/>
        <a:p>
          <a:endParaRPr lang="fr-BE"/>
        </a:p>
      </dgm:t>
    </dgm:pt>
    <dgm:pt modelId="{CACAAC3F-7053-4D3C-801E-FBFCE3F92ABA}" type="sibTrans" cxnId="{C5D1CE78-F506-433B-A0FF-088D4CE3E7A7}">
      <dgm:prSet/>
      <dgm:spPr/>
      <dgm:t>
        <a:bodyPr/>
        <a:lstStyle/>
        <a:p>
          <a:endParaRPr lang="fr-BE"/>
        </a:p>
      </dgm:t>
    </dgm:pt>
    <dgm:pt modelId="{8DD9DA61-1D8C-4B77-AFF6-65FF1BD7876F}">
      <dgm:prSet phldrT="[Texte]" custT="1"/>
      <dgm:spPr/>
      <dgm:t>
        <a:bodyPr/>
        <a:lstStyle/>
        <a:p>
          <a:r>
            <a:rPr lang="fr-BE" sz="2400" dirty="0"/>
            <a:t>-S</a:t>
          </a:r>
        </a:p>
      </dgm:t>
    </dgm:pt>
    <dgm:pt modelId="{A5F5264D-4387-4CCD-93D5-F1A572500CD0}" type="parTrans" cxnId="{80B7301B-7CB5-4C52-9AA8-BCF9AC714701}">
      <dgm:prSet/>
      <dgm:spPr/>
      <dgm:t>
        <a:bodyPr/>
        <a:lstStyle/>
        <a:p>
          <a:endParaRPr lang="fr-BE"/>
        </a:p>
      </dgm:t>
    </dgm:pt>
    <dgm:pt modelId="{84847EA2-11B2-489D-BCE0-F0E3C11A8463}" type="sibTrans" cxnId="{80B7301B-7CB5-4C52-9AA8-BCF9AC714701}">
      <dgm:prSet/>
      <dgm:spPr/>
      <dgm:t>
        <a:bodyPr/>
        <a:lstStyle/>
        <a:p>
          <a:endParaRPr lang="fr-BE"/>
        </a:p>
      </dgm:t>
    </dgm:pt>
    <dgm:pt modelId="{0DE4FA86-AEC3-4EBB-AFA6-62D9B989E5AD}">
      <dgm:prSet phldrT="[Texte]" custT="1"/>
      <dgm:spPr/>
      <dgm:t>
        <a:bodyPr/>
        <a:lstStyle/>
        <a:p>
          <a:r>
            <a:rPr lang="fr-BE" sz="2400" dirty="0"/>
            <a:t>-EREN</a:t>
          </a:r>
        </a:p>
      </dgm:t>
    </dgm:pt>
    <dgm:pt modelId="{8CCF0DE1-E9BC-4C6D-9E3B-2FBB60EFE7D8}" type="parTrans" cxnId="{968EBD2B-8FE8-4310-8086-6041F32C6A3B}">
      <dgm:prSet/>
      <dgm:spPr/>
      <dgm:t>
        <a:bodyPr/>
        <a:lstStyle/>
        <a:p>
          <a:endParaRPr lang="fr-BE"/>
        </a:p>
      </dgm:t>
    </dgm:pt>
    <dgm:pt modelId="{AE640C9E-8877-42B0-9F44-96248527DBC1}" type="sibTrans" cxnId="{968EBD2B-8FE8-4310-8086-6041F32C6A3B}">
      <dgm:prSet/>
      <dgm:spPr/>
      <dgm:t>
        <a:bodyPr/>
        <a:lstStyle/>
        <a:p>
          <a:endParaRPr lang="fr-BE"/>
        </a:p>
      </dgm:t>
    </dgm:pt>
    <dgm:pt modelId="{61EDD6EF-C339-43BA-912F-CA9A997FDA95}">
      <dgm:prSet phldrT="[Texte]" custT="1"/>
      <dgm:spPr/>
      <dgm:t>
        <a:bodyPr/>
        <a:lstStyle/>
        <a:p>
          <a:r>
            <a:rPr lang="fr-BE" sz="2400" dirty="0"/>
            <a:t>LATIN</a:t>
          </a:r>
        </a:p>
      </dgm:t>
    </dgm:pt>
    <dgm:pt modelId="{B72A5366-859D-4C1A-8211-2E947E5043B3}" type="parTrans" cxnId="{A132F994-6437-4E39-8CED-916E749C0458}">
      <dgm:prSet/>
      <dgm:spPr/>
      <dgm:t>
        <a:bodyPr/>
        <a:lstStyle/>
        <a:p>
          <a:endParaRPr lang="fr-BE"/>
        </a:p>
      </dgm:t>
    </dgm:pt>
    <dgm:pt modelId="{E9F8DF45-5A77-4E2F-98E0-3CD6C95149CE}" type="sibTrans" cxnId="{A132F994-6437-4E39-8CED-916E749C0458}">
      <dgm:prSet/>
      <dgm:spPr/>
      <dgm:t>
        <a:bodyPr/>
        <a:lstStyle/>
        <a:p>
          <a:endParaRPr lang="fr-BE"/>
        </a:p>
      </dgm:t>
    </dgm:pt>
    <dgm:pt modelId="{277DD4EF-7E89-4719-B3E1-53BF85739454}">
      <dgm:prSet/>
      <dgm:spPr/>
      <dgm:t>
        <a:bodyPr/>
        <a:lstStyle/>
        <a:p>
          <a:r>
            <a:rPr lang="fr-BE" dirty="0"/>
            <a:t>IRRÉGULIER</a:t>
          </a:r>
        </a:p>
      </dgm:t>
    </dgm:pt>
    <dgm:pt modelId="{AD8F3D64-1412-46E9-A28F-ED95ED841BFE}" type="parTrans" cxnId="{9E1BE813-B776-40C6-90A2-94A34541EC6D}">
      <dgm:prSet/>
      <dgm:spPr/>
      <dgm:t>
        <a:bodyPr/>
        <a:lstStyle/>
        <a:p>
          <a:endParaRPr lang="fr-BE"/>
        </a:p>
      </dgm:t>
    </dgm:pt>
    <dgm:pt modelId="{505598EB-9F30-4876-8135-5946EAAB00CB}" type="sibTrans" cxnId="{9E1BE813-B776-40C6-90A2-94A34541EC6D}">
      <dgm:prSet/>
      <dgm:spPr/>
      <dgm:t>
        <a:bodyPr/>
        <a:lstStyle/>
        <a:p>
          <a:endParaRPr lang="fr-BE"/>
        </a:p>
      </dgm:t>
    </dgm:pt>
    <dgm:pt modelId="{78F02DA2-DF39-4CB3-87D9-0343027703B6}" type="pres">
      <dgm:prSet presAssocID="{1EC89350-E4B2-4740-B03E-C22AB8F5857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2AC8282-7045-4E8B-A441-D579E5DE4650}" type="pres">
      <dgm:prSet presAssocID="{97DB06E2-1EE3-470A-938A-FCD9837356A5}" presName="centerShape" presStyleLbl="node0" presStyleIdx="0" presStyleCnt="1"/>
      <dgm:spPr/>
    </dgm:pt>
    <dgm:pt modelId="{4E402183-965D-4AA9-9039-D899CCA5FEAE}" type="pres">
      <dgm:prSet presAssocID="{6C6C5A65-F5F3-4AD4-82C8-F56830DFB6A1}" presName="node" presStyleLbl="node1" presStyleIdx="0" presStyleCnt="5" custRadScaleRad="100008" custRadScaleInc="-3057">
        <dgm:presLayoutVars>
          <dgm:bulletEnabled val="1"/>
        </dgm:presLayoutVars>
      </dgm:prSet>
      <dgm:spPr/>
    </dgm:pt>
    <dgm:pt modelId="{598DFF48-C071-4396-B1E5-A43BD7AE1C73}" type="pres">
      <dgm:prSet presAssocID="{6C6C5A65-F5F3-4AD4-82C8-F56830DFB6A1}" presName="dummy" presStyleCnt="0"/>
      <dgm:spPr/>
    </dgm:pt>
    <dgm:pt modelId="{37F25863-2549-49EC-8FB0-6BD982B1D374}" type="pres">
      <dgm:prSet presAssocID="{CACAAC3F-7053-4D3C-801E-FBFCE3F92ABA}" presName="sibTrans" presStyleLbl="sibTrans2D1" presStyleIdx="0" presStyleCnt="5"/>
      <dgm:spPr/>
    </dgm:pt>
    <dgm:pt modelId="{9603C613-2916-4C51-8A07-A7EE78563B88}" type="pres">
      <dgm:prSet presAssocID="{8DD9DA61-1D8C-4B77-AFF6-65FF1BD7876F}" presName="node" presStyleLbl="node1" presStyleIdx="1" presStyleCnt="5">
        <dgm:presLayoutVars>
          <dgm:bulletEnabled val="1"/>
        </dgm:presLayoutVars>
      </dgm:prSet>
      <dgm:spPr/>
    </dgm:pt>
    <dgm:pt modelId="{CA346F7F-94F3-4B07-B75A-C283A9C622D5}" type="pres">
      <dgm:prSet presAssocID="{8DD9DA61-1D8C-4B77-AFF6-65FF1BD7876F}" presName="dummy" presStyleCnt="0"/>
      <dgm:spPr/>
    </dgm:pt>
    <dgm:pt modelId="{8B6D85CC-46B4-4692-BF79-73D0B1AA35B7}" type="pres">
      <dgm:prSet presAssocID="{84847EA2-11B2-489D-BCE0-F0E3C11A8463}" presName="sibTrans" presStyleLbl="sibTrans2D1" presStyleIdx="1" presStyleCnt="5"/>
      <dgm:spPr/>
    </dgm:pt>
    <dgm:pt modelId="{E3AF25FA-F682-4081-BE64-B57C69B37706}" type="pres">
      <dgm:prSet presAssocID="{0DE4FA86-AEC3-4EBB-AFA6-62D9B989E5AD}" presName="node" presStyleLbl="node1" presStyleIdx="2" presStyleCnt="5">
        <dgm:presLayoutVars>
          <dgm:bulletEnabled val="1"/>
        </dgm:presLayoutVars>
      </dgm:prSet>
      <dgm:spPr/>
    </dgm:pt>
    <dgm:pt modelId="{9653522D-F4A0-4FC7-B7F6-C60CBBE2DEB4}" type="pres">
      <dgm:prSet presAssocID="{0DE4FA86-AEC3-4EBB-AFA6-62D9B989E5AD}" presName="dummy" presStyleCnt="0"/>
      <dgm:spPr/>
    </dgm:pt>
    <dgm:pt modelId="{558A4638-7AE4-4C91-B750-5B1E85166DEC}" type="pres">
      <dgm:prSet presAssocID="{AE640C9E-8877-42B0-9F44-96248527DBC1}" presName="sibTrans" presStyleLbl="sibTrans2D1" presStyleIdx="2" presStyleCnt="5"/>
      <dgm:spPr/>
    </dgm:pt>
    <dgm:pt modelId="{194254C6-21D9-4749-ACB7-6944A4E4A1EF}" type="pres">
      <dgm:prSet presAssocID="{61EDD6EF-C339-43BA-912F-CA9A997FDA95}" presName="node" presStyleLbl="node1" presStyleIdx="3" presStyleCnt="5">
        <dgm:presLayoutVars>
          <dgm:bulletEnabled val="1"/>
        </dgm:presLayoutVars>
      </dgm:prSet>
      <dgm:spPr/>
    </dgm:pt>
    <dgm:pt modelId="{3950EDB5-C286-4106-9389-D179C2CC9ABB}" type="pres">
      <dgm:prSet presAssocID="{61EDD6EF-C339-43BA-912F-CA9A997FDA95}" presName="dummy" presStyleCnt="0"/>
      <dgm:spPr/>
    </dgm:pt>
    <dgm:pt modelId="{035B7B3B-64A1-44F3-9199-D18FF5AC72EB}" type="pres">
      <dgm:prSet presAssocID="{E9F8DF45-5A77-4E2F-98E0-3CD6C95149CE}" presName="sibTrans" presStyleLbl="sibTrans2D1" presStyleIdx="3" presStyleCnt="5"/>
      <dgm:spPr/>
    </dgm:pt>
    <dgm:pt modelId="{D1F0176D-F35A-4A43-86AB-B826D9563F4F}" type="pres">
      <dgm:prSet presAssocID="{277DD4EF-7E89-4719-B3E1-53BF85739454}" presName="node" presStyleLbl="node1" presStyleIdx="4" presStyleCnt="5">
        <dgm:presLayoutVars>
          <dgm:bulletEnabled val="1"/>
        </dgm:presLayoutVars>
      </dgm:prSet>
      <dgm:spPr/>
    </dgm:pt>
    <dgm:pt modelId="{6B4670B2-D48D-49BE-B2D7-F145B88C0E43}" type="pres">
      <dgm:prSet presAssocID="{277DD4EF-7E89-4719-B3E1-53BF85739454}" presName="dummy" presStyleCnt="0"/>
      <dgm:spPr/>
    </dgm:pt>
    <dgm:pt modelId="{84EBC646-41D4-42F2-81B7-A9753D32D189}" type="pres">
      <dgm:prSet presAssocID="{505598EB-9F30-4876-8135-5946EAAB00CB}" presName="sibTrans" presStyleLbl="sibTrans2D1" presStyleIdx="4" presStyleCnt="5"/>
      <dgm:spPr/>
    </dgm:pt>
  </dgm:ptLst>
  <dgm:cxnLst>
    <dgm:cxn modelId="{EF1A8803-FE98-4697-A8B6-64F5925A5D4C}" type="presOf" srcId="{97DB06E2-1EE3-470A-938A-FCD9837356A5}" destId="{92AC8282-7045-4E8B-A441-D579E5DE4650}" srcOrd="0" destOrd="0" presId="urn:microsoft.com/office/officeart/2005/8/layout/radial6"/>
    <dgm:cxn modelId="{9E1BE813-B776-40C6-90A2-94A34541EC6D}" srcId="{97DB06E2-1EE3-470A-938A-FCD9837356A5}" destId="{277DD4EF-7E89-4719-B3E1-53BF85739454}" srcOrd="4" destOrd="0" parTransId="{AD8F3D64-1412-46E9-A28F-ED95ED841BFE}" sibTransId="{505598EB-9F30-4876-8135-5946EAAB00CB}"/>
    <dgm:cxn modelId="{80B7301B-7CB5-4C52-9AA8-BCF9AC714701}" srcId="{97DB06E2-1EE3-470A-938A-FCD9837356A5}" destId="{8DD9DA61-1D8C-4B77-AFF6-65FF1BD7876F}" srcOrd="1" destOrd="0" parTransId="{A5F5264D-4387-4CCD-93D5-F1A572500CD0}" sibTransId="{84847EA2-11B2-489D-BCE0-F0E3C11A8463}"/>
    <dgm:cxn modelId="{968EBD2B-8FE8-4310-8086-6041F32C6A3B}" srcId="{97DB06E2-1EE3-470A-938A-FCD9837356A5}" destId="{0DE4FA86-AEC3-4EBB-AFA6-62D9B989E5AD}" srcOrd="2" destOrd="0" parTransId="{8CCF0DE1-E9BC-4C6D-9E3B-2FBB60EFE7D8}" sibTransId="{AE640C9E-8877-42B0-9F44-96248527DBC1}"/>
    <dgm:cxn modelId="{257F9C2F-FC27-4042-810E-67CF81C9F51D}" type="presOf" srcId="{6C6C5A65-F5F3-4AD4-82C8-F56830DFB6A1}" destId="{4E402183-965D-4AA9-9039-D899CCA5FEAE}" srcOrd="0" destOrd="0" presId="urn:microsoft.com/office/officeart/2005/8/layout/radial6"/>
    <dgm:cxn modelId="{CD93B23F-8129-47A8-8AB0-5469D7E15945}" type="presOf" srcId="{8DD9DA61-1D8C-4B77-AFF6-65FF1BD7876F}" destId="{9603C613-2916-4C51-8A07-A7EE78563B88}" srcOrd="0" destOrd="0" presId="urn:microsoft.com/office/officeart/2005/8/layout/radial6"/>
    <dgm:cxn modelId="{E18E7750-32A8-444C-8AC1-75479D39AF63}" type="presOf" srcId="{AE640C9E-8877-42B0-9F44-96248527DBC1}" destId="{558A4638-7AE4-4C91-B750-5B1E85166DEC}" srcOrd="0" destOrd="0" presId="urn:microsoft.com/office/officeart/2005/8/layout/radial6"/>
    <dgm:cxn modelId="{C5D1CE78-F506-433B-A0FF-088D4CE3E7A7}" srcId="{97DB06E2-1EE3-470A-938A-FCD9837356A5}" destId="{6C6C5A65-F5F3-4AD4-82C8-F56830DFB6A1}" srcOrd="0" destOrd="0" parTransId="{9C1DA4F8-CE0A-4E09-B773-3AE380CDF4F9}" sibTransId="{CACAAC3F-7053-4D3C-801E-FBFCE3F92ABA}"/>
    <dgm:cxn modelId="{9B16B28E-1B99-4F1F-A386-EE5C9F50D6B7}" type="presOf" srcId="{0DE4FA86-AEC3-4EBB-AFA6-62D9B989E5AD}" destId="{E3AF25FA-F682-4081-BE64-B57C69B37706}" srcOrd="0" destOrd="0" presId="urn:microsoft.com/office/officeart/2005/8/layout/radial6"/>
    <dgm:cxn modelId="{A132F994-6437-4E39-8CED-916E749C0458}" srcId="{97DB06E2-1EE3-470A-938A-FCD9837356A5}" destId="{61EDD6EF-C339-43BA-912F-CA9A997FDA95}" srcOrd="3" destOrd="0" parTransId="{B72A5366-859D-4C1A-8211-2E947E5043B3}" sibTransId="{E9F8DF45-5A77-4E2F-98E0-3CD6C95149CE}"/>
    <dgm:cxn modelId="{FB2E47B0-5194-4DDA-B223-FB3BC8C8F4AF}" type="presOf" srcId="{277DD4EF-7E89-4719-B3E1-53BF85739454}" destId="{D1F0176D-F35A-4A43-86AB-B826D9563F4F}" srcOrd="0" destOrd="0" presId="urn:microsoft.com/office/officeart/2005/8/layout/radial6"/>
    <dgm:cxn modelId="{AA7153B1-FB9D-4ACE-B32A-D1979740F023}" type="presOf" srcId="{61EDD6EF-C339-43BA-912F-CA9A997FDA95}" destId="{194254C6-21D9-4749-ACB7-6944A4E4A1EF}" srcOrd="0" destOrd="0" presId="urn:microsoft.com/office/officeart/2005/8/layout/radial6"/>
    <dgm:cxn modelId="{24329FB4-2EDD-4996-8971-30E3FED9000A}" type="presOf" srcId="{1EC89350-E4B2-4740-B03E-C22AB8F5857C}" destId="{78F02DA2-DF39-4CB3-87D9-0343027703B6}" srcOrd="0" destOrd="0" presId="urn:microsoft.com/office/officeart/2005/8/layout/radial6"/>
    <dgm:cxn modelId="{116AE3B7-76B4-4034-B49C-E3FFDCB821A7}" type="presOf" srcId="{505598EB-9F30-4876-8135-5946EAAB00CB}" destId="{84EBC646-41D4-42F2-81B7-A9753D32D189}" srcOrd="0" destOrd="0" presId="urn:microsoft.com/office/officeart/2005/8/layout/radial6"/>
    <dgm:cxn modelId="{179609CF-607F-4FD0-8863-90849A61C1D7}" type="presOf" srcId="{84847EA2-11B2-489D-BCE0-F0E3C11A8463}" destId="{8B6D85CC-46B4-4692-BF79-73D0B1AA35B7}" srcOrd="0" destOrd="0" presId="urn:microsoft.com/office/officeart/2005/8/layout/radial6"/>
    <dgm:cxn modelId="{FE6EBDE2-5285-49C8-8AD6-7FF00AC45539}" type="presOf" srcId="{E9F8DF45-5A77-4E2F-98E0-3CD6C95149CE}" destId="{035B7B3B-64A1-44F3-9199-D18FF5AC72EB}" srcOrd="0" destOrd="0" presId="urn:microsoft.com/office/officeart/2005/8/layout/radial6"/>
    <dgm:cxn modelId="{21FEC2E4-C77B-4920-885E-4BDFD7718631}" srcId="{1EC89350-E4B2-4740-B03E-C22AB8F5857C}" destId="{97DB06E2-1EE3-470A-938A-FCD9837356A5}" srcOrd="0" destOrd="0" parTransId="{9CE1CA01-D278-4BAA-BE81-5D986FE0FCAC}" sibTransId="{5367F366-6520-4905-8A1A-673E65994AAC}"/>
    <dgm:cxn modelId="{44B0D5FA-EAEE-4F64-BCBC-DE1EFB6718B7}" type="presOf" srcId="{CACAAC3F-7053-4D3C-801E-FBFCE3F92ABA}" destId="{37F25863-2549-49EC-8FB0-6BD982B1D374}" srcOrd="0" destOrd="0" presId="urn:microsoft.com/office/officeart/2005/8/layout/radial6"/>
    <dgm:cxn modelId="{D3392E62-8874-4688-B3C8-2A0304C97026}" type="presParOf" srcId="{78F02DA2-DF39-4CB3-87D9-0343027703B6}" destId="{92AC8282-7045-4E8B-A441-D579E5DE4650}" srcOrd="0" destOrd="0" presId="urn:microsoft.com/office/officeart/2005/8/layout/radial6"/>
    <dgm:cxn modelId="{B8358DC2-8F54-4C45-8EB1-9AE558A37CC0}" type="presParOf" srcId="{78F02DA2-DF39-4CB3-87D9-0343027703B6}" destId="{4E402183-965D-4AA9-9039-D899CCA5FEAE}" srcOrd="1" destOrd="0" presId="urn:microsoft.com/office/officeart/2005/8/layout/radial6"/>
    <dgm:cxn modelId="{4038A5AE-1EA7-4CDD-9659-C1A73B8F0B93}" type="presParOf" srcId="{78F02DA2-DF39-4CB3-87D9-0343027703B6}" destId="{598DFF48-C071-4396-B1E5-A43BD7AE1C73}" srcOrd="2" destOrd="0" presId="urn:microsoft.com/office/officeart/2005/8/layout/radial6"/>
    <dgm:cxn modelId="{6ED17AAD-5DCA-4A92-BF71-5F282CAACA54}" type="presParOf" srcId="{78F02DA2-DF39-4CB3-87D9-0343027703B6}" destId="{37F25863-2549-49EC-8FB0-6BD982B1D374}" srcOrd="3" destOrd="0" presId="urn:microsoft.com/office/officeart/2005/8/layout/radial6"/>
    <dgm:cxn modelId="{A5CD941A-B16A-4C55-8BE4-57AD6D46ABC4}" type="presParOf" srcId="{78F02DA2-DF39-4CB3-87D9-0343027703B6}" destId="{9603C613-2916-4C51-8A07-A7EE78563B88}" srcOrd="4" destOrd="0" presId="urn:microsoft.com/office/officeart/2005/8/layout/radial6"/>
    <dgm:cxn modelId="{60FFE4A5-A506-4A85-AB4B-1091AC90974B}" type="presParOf" srcId="{78F02DA2-DF39-4CB3-87D9-0343027703B6}" destId="{CA346F7F-94F3-4B07-B75A-C283A9C622D5}" srcOrd="5" destOrd="0" presId="urn:microsoft.com/office/officeart/2005/8/layout/radial6"/>
    <dgm:cxn modelId="{F7550189-FEB0-4D88-9DF1-F95452877A91}" type="presParOf" srcId="{78F02DA2-DF39-4CB3-87D9-0343027703B6}" destId="{8B6D85CC-46B4-4692-BF79-73D0B1AA35B7}" srcOrd="6" destOrd="0" presId="urn:microsoft.com/office/officeart/2005/8/layout/radial6"/>
    <dgm:cxn modelId="{A9C83F59-8F14-487C-A464-AFBE230239DD}" type="presParOf" srcId="{78F02DA2-DF39-4CB3-87D9-0343027703B6}" destId="{E3AF25FA-F682-4081-BE64-B57C69B37706}" srcOrd="7" destOrd="0" presId="urn:microsoft.com/office/officeart/2005/8/layout/radial6"/>
    <dgm:cxn modelId="{ED3E7AAD-AD47-49BD-80E3-C5F4F5A6F950}" type="presParOf" srcId="{78F02DA2-DF39-4CB3-87D9-0343027703B6}" destId="{9653522D-F4A0-4FC7-B7F6-C60CBBE2DEB4}" srcOrd="8" destOrd="0" presId="urn:microsoft.com/office/officeart/2005/8/layout/radial6"/>
    <dgm:cxn modelId="{7516D81D-2B6C-4346-80AC-57E95C70D758}" type="presParOf" srcId="{78F02DA2-DF39-4CB3-87D9-0343027703B6}" destId="{558A4638-7AE4-4C91-B750-5B1E85166DEC}" srcOrd="9" destOrd="0" presId="urn:microsoft.com/office/officeart/2005/8/layout/radial6"/>
    <dgm:cxn modelId="{7F28454B-E6AB-4E3D-8E25-DB500E185A11}" type="presParOf" srcId="{78F02DA2-DF39-4CB3-87D9-0343027703B6}" destId="{194254C6-21D9-4749-ACB7-6944A4E4A1EF}" srcOrd="10" destOrd="0" presId="urn:microsoft.com/office/officeart/2005/8/layout/radial6"/>
    <dgm:cxn modelId="{4B810CAB-387D-41C5-A044-93B18C4D6385}" type="presParOf" srcId="{78F02DA2-DF39-4CB3-87D9-0343027703B6}" destId="{3950EDB5-C286-4106-9389-D179C2CC9ABB}" srcOrd="11" destOrd="0" presId="urn:microsoft.com/office/officeart/2005/8/layout/radial6"/>
    <dgm:cxn modelId="{6F3D472B-E4E7-41A0-99A1-24E3E83D0640}" type="presParOf" srcId="{78F02DA2-DF39-4CB3-87D9-0343027703B6}" destId="{035B7B3B-64A1-44F3-9199-D18FF5AC72EB}" srcOrd="12" destOrd="0" presId="urn:microsoft.com/office/officeart/2005/8/layout/radial6"/>
    <dgm:cxn modelId="{4B6BFAC3-C4AA-4339-BD1C-9CED2CEBA247}" type="presParOf" srcId="{78F02DA2-DF39-4CB3-87D9-0343027703B6}" destId="{D1F0176D-F35A-4A43-86AB-B826D9563F4F}" srcOrd="13" destOrd="0" presId="urn:microsoft.com/office/officeart/2005/8/layout/radial6"/>
    <dgm:cxn modelId="{73B2F50E-3977-4A93-9027-DEBCA3526C1F}" type="presParOf" srcId="{78F02DA2-DF39-4CB3-87D9-0343027703B6}" destId="{6B4670B2-D48D-49BE-B2D7-F145B88C0E43}" srcOrd="14" destOrd="0" presId="urn:microsoft.com/office/officeart/2005/8/layout/radial6"/>
    <dgm:cxn modelId="{6DC98D81-DD17-43A1-B271-493F641B3168}" type="presParOf" srcId="{78F02DA2-DF39-4CB3-87D9-0343027703B6}" destId="{84EBC646-41D4-42F2-81B7-A9753D32D189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793141-A77F-4412-BE13-474E05D7B97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DAF96CC7-5CAB-4CB0-B4B8-97D3D88A1792}">
      <dgm:prSet phldrT="[Texte]"/>
      <dgm:spPr/>
      <dgm:t>
        <a:bodyPr/>
        <a:lstStyle/>
        <a:p>
          <a:r>
            <a:rPr lang="fr-BE" dirty="0"/>
            <a:t>courant</a:t>
          </a:r>
        </a:p>
      </dgm:t>
    </dgm:pt>
    <dgm:pt modelId="{E3184D23-3AC3-4820-8EEF-022F4DD06340}" type="parTrans" cxnId="{6E9B6875-5838-4A0E-AB2C-82AEFD973AD5}">
      <dgm:prSet/>
      <dgm:spPr/>
      <dgm:t>
        <a:bodyPr/>
        <a:lstStyle/>
        <a:p>
          <a:endParaRPr lang="fr-BE"/>
        </a:p>
      </dgm:t>
    </dgm:pt>
    <dgm:pt modelId="{F1BBC37E-FCB4-47E5-9084-14DD29DE71D7}" type="sibTrans" cxnId="{6E9B6875-5838-4A0E-AB2C-82AEFD973AD5}">
      <dgm:prSet/>
      <dgm:spPr/>
      <dgm:t>
        <a:bodyPr/>
        <a:lstStyle/>
        <a:p>
          <a:endParaRPr lang="fr-BE"/>
        </a:p>
      </dgm:t>
    </dgm:pt>
    <dgm:pt modelId="{27310D0B-BABE-48AC-B914-6ED6D57A0847}">
      <dgm:prSet phldrT="[Texte]"/>
      <dgm:spPr/>
      <dgm:t>
        <a:bodyPr/>
        <a:lstStyle/>
        <a:p>
          <a:r>
            <a:rPr lang="fr-BE" dirty="0"/>
            <a:t>R.O. !</a:t>
          </a:r>
        </a:p>
      </dgm:t>
    </dgm:pt>
    <dgm:pt modelId="{4E82B6D7-BD5D-4681-A3C3-0863B4024B5F}" type="parTrans" cxnId="{DC411F73-E93E-4170-B728-1533C39DED2C}">
      <dgm:prSet/>
      <dgm:spPr/>
      <dgm:t>
        <a:bodyPr/>
        <a:lstStyle/>
        <a:p>
          <a:endParaRPr lang="fr-BE"/>
        </a:p>
      </dgm:t>
    </dgm:pt>
    <dgm:pt modelId="{B4572FB5-B8DC-47CF-8CF8-0EB431F01A5F}" type="sibTrans" cxnId="{DC411F73-E93E-4170-B728-1533C39DED2C}">
      <dgm:prSet/>
      <dgm:spPr/>
      <dgm:t>
        <a:bodyPr/>
        <a:lstStyle/>
        <a:p>
          <a:endParaRPr lang="fr-BE"/>
        </a:p>
      </dgm:t>
    </dgm:pt>
    <dgm:pt modelId="{5BD99BD3-C0E0-4BE2-AD74-DE8C6BE97FEC}">
      <dgm:prSet phldrT="[Texte]"/>
      <dgm:spPr/>
      <dgm:t>
        <a:bodyPr/>
        <a:lstStyle/>
        <a:p>
          <a:r>
            <a:rPr lang="fr-BE" dirty="0"/>
            <a:t>f/s </a:t>
          </a:r>
          <a:r>
            <a:rPr lang="fr-BE" dirty="0">
              <a:sym typeface="Wingdings" panose="05000000000000000000" pitchFamily="2" charset="2"/>
            </a:rPr>
            <a:t> v/z</a:t>
          </a:r>
          <a:endParaRPr lang="fr-BE" dirty="0"/>
        </a:p>
      </dgm:t>
    </dgm:pt>
    <dgm:pt modelId="{BE888E59-0F40-455F-8F9A-AEB86A43A785}" type="parTrans" cxnId="{677ADBAE-E506-41C4-85CA-2D470DECBFF8}">
      <dgm:prSet/>
      <dgm:spPr/>
      <dgm:t>
        <a:bodyPr/>
        <a:lstStyle/>
        <a:p>
          <a:endParaRPr lang="fr-BE"/>
        </a:p>
      </dgm:t>
    </dgm:pt>
    <dgm:pt modelId="{F07FE875-12A1-46AB-88F7-4C12FE97BF8B}" type="sibTrans" cxnId="{677ADBAE-E506-41C4-85CA-2D470DECBFF8}">
      <dgm:prSet/>
      <dgm:spPr/>
      <dgm:t>
        <a:bodyPr/>
        <a:lstStyle/>
        <a:p>
          <a:endParaRPr lang="fr-BE"/>
        </a:p>
      </dgm:t>
    </dgm:pt>
    <dgm:pt modelId="{F891810B-5C74-4229-BF03-95E355934B32}" type="pres">
      <dgm:prSet presAssocID="{A1793141-A77F-4412-BE13-474E05D7B97D}" presName="Name0" presStyleCnt="0">
        <dgm:presLayoutVars>
          <dgm:chMax val="7"/>
          <dgm:chPref val="7"/>
          <dgm:dir/>
        </dgm:presLayoutVars>
      </dgm:prSet>
      <dgm:spPr/>
    </dgm:pt>
    <dgm:pt modelId="{F6C13D9B-A5C0-4047-9691-E7767BDAA81F}" type="pres">
      <dgm:prSet presAssocID="{A1793141-A77F-4412-BE13-474E05D7B97D}" presName="Name1" presStyleCnt="0"/>
      <dgm:spPr/>
    </dgm:pt>
    <dgm:pt modelId="{29835D26-CBCF-40DC-AA51-121D88882193}" type="pres">
      <dgm:prSet presAssocID="{A1793141-A77F-4412-BE13-474E05D7B97D}" presName="cycle" presStyleCnt="0"/>
      <dgm:spPr/>
    </dgm:pt>
    <dgm:pt modelId="{C2FF7659-5913-47B2-92BC-9189CE776347}" type="pres">
      <dgm:prSet presAssocID="{A1793141-A77F-4412-BE13-474E05D7B97D}" presName="srcNode" presStyleLbl="node1" presStyleIdx="0" presStyleCnt="3"/>
      <dgm:spPr/>
    </dgm:pt>
    <dgm:pt modelId="{46E55B02-6E07-4ED8-8CBB-94967E387D43}" type="pres">
      <dgm:prSet presAssocID="{A1793141-A77F-4412-BE13-474E05D7B97D}" presName="conn" presStyleLbl="parChTrans1D2" presStyleIdx="0" presStyleCnt="1"/>
      <dgm:spPr/>
    </dgm:pt>
    <dgm:pt modelId="{FF2D5020-B21D-4ED6-9DC6-1D4A8BE13090}" type="pres">
      <dgm:prSet presAssocID="{A1793141-A77F-4412-BE13-474E05D7B97D}" presName="extraNode" presStyleLbl="node1" presStyleIdx="0" presStyleCnt="3"/>
      <dgm:spPr/>
    </dgm:pt>
    <dgm:pt modelId="{6F89775F-4F09-487D-81C1-DC71AB8ED66B}" type="pres">
      <dgm:prSet presAssocID="{A1793141-A77F-4412-BE13-474E05D7B97D}" presName="dstNode" presStyleLbl="node1" presStyleIdx="0" presStyleCnt="3"/>
      <dgm:spPr/>
    </dgm:pt>
    <dgm:pt modelId="{991BE6B7-A33D-4E98-9F5F-85AEC19A76D6}" type="pres">
      <dgm:prSet presAssocID="{DAF96CC7-5CAB-4CB0-B4B8-97D3D88A1792}" presName="text_1" presStyleLbl="node1" presStyleIdx="0" presStyleCnt="3">
        <dgm:presLayoutVars>
          <dgm:bulletEnabled val="1"/>
        </dgm:presLayoutVars>
      </dgm:prSet>
      <dgm:spPr/>
    </dgm:pt>
    <dgm:pt modelId="{7FB41205-8C5E-4A68-BF31-02ECF6F2455B}" type="pres">
      <dgm:prSet presAssocID="{DAF96CC7-5CAB-4CB0-B4B8-97D3D88A1792}" presName="accent_1" presStyleCnt="0"/>
      <dgm:spPr/>
    </dgm:pt>
    <dgm:pt modelId="{4678DBB9-89EF-4416-96EA-00178BBBC3A5}" type="pres">
      <dgm:prSet presAssocID="{DAF96CC7-5CAB-4CB0-B4B8-97D3D88A1792}" presName="accentRepeatNode" presStyleLbl="solidFgAcc1" presStyleIdx="0" presStyleCnt="3"/>
      <dgm:spPr/>
    </dgm:pt>
    <dgm:pt modelId="{5EE8CBC4-9E9A-44B0-B96B-6FBBC2A02AE6}" type="pres">
      <dgm:prSet presAssocID="{27310D0B-BABE-48AC-B914-6ED6D57A0847}" presName="text_2" presStyleLbl="node1" presStyleIdx="1" presStyleCnt="3">
        <dgm:presLayoutVars>
          <dgm:bulletEnabled val="1"/>
        </dgm:presLayoutVars>
      </dgm:prSet>
      <dgm:spPr/>
    </dgm:pt>
    <dgm:pt modelId="{08C99006-64BC-45DB-853E-8403187ADC44}" type="pres">
      <dgm:prSet presAssocID="{27310D0B-BABE-48AC-B914-6ED6D57A0847}" presName="accent_2" presStyleCnt="0"/>
      <dgm:spPr/>
    </dgm:pt>
    <dgm:pt modelId="{C35EC40D-7A00-4E41-B2A7-226B8A00CBBA}" type="pres">
      <dgm:prSet presAssocID="{27310D0B-BABE-48AC-B914-6ED6D57A0847}" presName="accentRepeatNode" presStyleLbl="solidFgAcc1" presStyleIdx="1" presStyleCnt="3"/>
      <dgm:spPr/>
    </dgm:pt>
    <dgm:pt modelId="{4535E6D6-A259-4525-B25E-74AB24A66CE9}" type="pres">
      <dgm:prSet presAssocID="{5BD99BD3-C0E0-4BE2-AD74-DE8C6BE97FEC}" presName="text_3" presStyleLbl="node1" presStyleIdx="2" presStyleCnt="3">
        <dgm:presLayoutVars>
          <dgm:bulletEnabled val="1"/>
        </dgm:presLayoutVars>
      </dgm:prSet>
      <dgm:spPr/>
    </dgm:pt>
    <dgm:pt modelId="{DC1701F9-0D1D-4742-ACB3-73E5319F88AF}" type="pres">
      <dgm:prSet presAssocID="{5BD99BD3-C0E0-4BE2-AD74-DE8C6BE97FEC}" presName="accent_3" presStyleCnt="0"/>
      <dgm:spPr/>
    </dgm:pt>
    <dgm:pt modelId="{DE19BE94-D9EA-412F-82FE-3B1CC82152BC}" type="pres">
      <dgm:prSet presAssocID="{5BD99BD3-C0E0-4BE2-AD74-DE8C6BE97FEC}" presName="accentRepeatNode" presStyleLbl="solidFgAcc1" presStyleIdx="2" presStyleCnt="3"/>
      <dgm:spPr/>
    </dgm:pt>
  </dgm:ptLst>
  <dgm:cxnLst>
    <dgm:cxn modelId="{87524616-3403-499F-B3E7-FF77DCE4B8DA}" type="presOf" srcId="{F1BBC37E-FCB4-47E5-9084-14DD29DE71D7}" destId="{46E55B02-6E07-4ED8-8CBB-94967E387D43}" srcOrd="0" destOrd="0" presId="urn:microsoft.com/office/officeart/2008/layout/VerticalCurvedList"/>
    <dgm:cxn modelId="{3EF44D2E-8C1D-4641-BF8B-B4115EB200B7}" type="presOf" srcId="{DAF96CC7-5CAB-4CB0-B4B8-97D3D88A1792}" destId="{991BE6B7-A33D-4E98-9F5F-85AEC19A76D6}" srcOrd="0" destOrd="0" presId="urn:microsoft.com/office/officeart/2008/layout/VerticalCurvedList"/>
    <dgm:cxn modelId="{DC411F73-E93E-4170-B728-1533C39DED2C}" srcId="{A1793141-A77F-4412-BE13-474E05D7B97D}" destId="{27310D0B-BABE-48AC-B914-6ED6D57A0847}" srcOrd="1" destOrd="0" parTransId="{4E82B6D7-BD5D-4681-A3C3-0863B4024B5F}" sibTransId="{B4572FB5-B8DC-47CF-8CF8-0EB431F01A5F}"/>
    <dgm:cxn modelId="{78399253-B71E-498D-B33B-77A1B8402C83}" type="presOf" srcId="{A1793141-A77F-4412-BE13-474E05D7B97D}" destId="{F891810B-5C74-4229-BF03-95E355934B32}" srcOrd="0" destOrd="0" presId="urn:microsoft.com/office/officeart/2008/layout/VerticalCurvedList"/>
    <dgm:cxn modelId="{6E9B6875-5838-4A0E-AB2C-82AEFD973AD5}" srcId="{A1793141-A77F-4412-BE13-474E05D7B97D}" destId="{DAF96CC7-5CAB-4CB0-B4B8-97D3D88A1792}" srcOrd="0" destOrd="0" parTransId="{E3184D23-3AC3-4820-8EEF-022F4DD06340}" sibTransId="{F1BBC37E-FCB4-47E5-9084-14DD29DE71D7}"/>
    <dgm:cxn modelId="{677ADBAE-E506-41C4-85CA-2D470DECBFF8}" srcId="{A1793141-A77F-4412-BE13-474E05D7B97D}" destId="{5BD99BD3-C0E0-4BE2-AD74-DE8C6BE97FEC}" srcOrd="2" destOrd="0" parTransId="{BE888E59-0F40-455F-8F9A-AEB86A43A785}" sibTransId="{F07FE875-12A1-46AB-88F7-4C12FE97BF8B}"/>
    <dgm:cxn modelId="{B3339FBB-D558-46C5-AFC3-081C9402717D}" type="presOf" srcId="{5BD99BD3-C0E0-4BE2-AD74-DE8C6BE97FEC}" destId="{4535E6D6-A259-4525-B25E-74AB24A66CE9}" srcOrd="0" destOrd="0" presId="urn:microsoft.com/office/officeart/2008/layout/VerticalCurvedList"/>
    <dgm:cxn modelId="{4E27D8F6-9E39-4256-86B2-623D9952CB1C}" type="presOf" srcId="{27310D0B-BABE-48AC-B914-6ED6D57A0847}" destId="{5EE8CBC4-9E9A-44B0-B96B-6FBBC2A02AE6}" srcOrd="0" destOrd="0" presId="urn:microsoft.com/office/officeart/2008/layout/VerticalCurvedList"/>
    <dgm:cxn modelId="{8A15B286-06E5-4388-9E1A-A05D553879F4}" type="presParOf" srcId="{F891810B-5C74-4229-BF03-95E355934B32}" destId="{F6C13D9B-A5C0-4047-9691-E7767BDAA81F}" srcOrd="0" destOrd="0" presId="urn:microsoft.com/office/officeart/2008/layout/VerticalCurvedList"/>
    <dgm:cxn modelId="{FD0B174C-FF0B-4804-B043-309093E80C93}" type="presParOf" srcId="{F6C13D9B-A5C0-4047-9691-E7767BDAA81F}" destId="{29835D26-CBCF-40DC-AA51-121D88882193}" srcOrd="0" destOrd="0" presId="urn:microsoft.com/office/officeart/2008/layout/VerticalCurvedList"/>
    <dgm:cxn modelId="{FD99CC97-8832-484F-BC8C-3C8B3B5D0E6D}" type="presParOf" srcId="{29835D26-CBCF-40DC-AA51-121D88882193}" destId="{C2FF7659-5913-47B2-92BC-9189CE776347}" srcOrd="0" destOrd="0" presId="urn:microsoft.com/office/officeart/2008/layout/VerticalCurvedList"/>
    <dgm:cxn modelId="{512282BB-3DB2-41D2-AE70-47FC6812E841}" type="presParOf" srcId="{29835D26-CBCF-40DC-AA51-121D88882193}" destId="{46E55B02-6E07-4ED8-8CBB-94967E387D43}" srcOrd="1" destOrd="0" presId="urn:microsoft.com/office/officeart/2008/layout/VerticalCurvedList"/>
    <dgm:cxn modelId="{6D2CC375-0FE9-4D94-8E3D-5292823360C0}" type="presParOf" srcId="{29835D26-CBCF-40DC-AA51-121D88882193}" destId="{FF2D5020-B21D-4ED6-9DC6-1D4A8BE13090}" srcOrd="2" destOrd="0" presId="urn:microsoft.com/office/officeart/2008/layout/VerticalCurvedList"/>
    <dgm:cxn modelId="{8471D27E-2497-4389-AF07-F80224545DEC}" type="presParOf" srcId="{29835D26-CBCF-40DC-AA51-121D88882193}" destId="{6F89775F-4F09-487D-81C1-DC71AB8ED66B}" srcOrd="3" destOrd="0" presId="urn:microsoft.com/office/officeart/2008/layout/VerticalCurvedList"/>
    <dgm:cxn modelId="{2B982A33-A7FF-4D8E-9682-1B3F2221E90A}" type="presParOf" srcId="{F6C13D9B-A5C0-4047-9691-E7767BDAA81F}" destId="{991BE6B7-A33D-4E98-9F5F-85AEC19A76D6}" srcOrd="1" destOrd="0" presId="urn:microsoft.com/office/officeart/2008/layout/VerticalCurvedList"/>
    <dgm:cxn modelId="{528B3D0B-D24E-48A6-9A54-C9A824112BF5}" type="presParOf" srcId="{F6C13D9B-A5C0-4047-9691-E7767BDAA81F}" destId="{7FB41205-8C5E-4A68-BF31-02ECF6F2455B}" srcOrd="2" destOrd="0" presId="urn:microsoft.com/office/officeart/2008/layout/VerticalCurvedList"/>
    <dgm:cxn modelId="{0D639B57-EF94-4B0B-BC09-F4449F32D86E}" type="presParOf" srcId="{7FB41205-8C5E-4A68-BF31-02ECF6F2455B}" destId="{4678DBB9-89EF-4416-96EA-00178BBBC3A5}" srcOrd="0" destOrd="0" presId="urn:microsoft.com/office/officeart/2008/layout/VerticalCurvedList"/>
    <dgm:cxn modelId="{06B799E1-4CC0-442E-A4A8-13E69336FC5A}" type="presParOf" srcId="{F6C13D9B-A5C0-4047-9691-E7767BDAA81F}" destId="{5EE8CBC4-9E9A-44B0-B96B-6FBBC2A02AE6}" srcOrd="3" destOrd="0" presId="urn:microsoft.com/office/officeart/2008/layout/VerticalCurvedList"/>
    <dgm:cxn modelId="{9CBDE2CB-6A21-43C0-A880-CBD85F255472}" type="presParOf" srcId="{F6C13D9B-A5C0-4047-9691-E7767BDAA81F}" destId="{08C99006-64BC-45DB-853E-8403187ADC44}" srcOrd="4" destOrd="0" presId="urn:microsoft.com/office/officeart/2008/layout/VerticalCurvedList"/>
    <dgm:cxn modelId="{5DFE4247-ECE6-411B-896D-F8677949AEAD}" type="presParOf" srcId="{08C99006-64BC-45DB-853E-8403187ADC44}" destId="{C35EC40D-7A00-4E41-B2A7-226B8A00CBBA}" srcOrd="0" destOrd="0" presId="urn:microsoft.com/office/officeart/2008/layout/VerticalCurvedList"/>
    <dgm:cxn modelId="{72FAB30F-6086-4316-B7EF-A3EA090BA3BC}" type="presParOf" srcId="{F6C13D9B-A5C0-4047-9691-E7767BDAA81F}" destId="{4535E6D6-A259-4525-B25E-74AB24A66CE9}" srcOrd="5" destOrd="0" presId="urn:microsoft.com/office/officeart/2008/layout/VerticalCurvedList"/>
    <dgm:cxn modelId="{1A6EFD6F-DA15-4A6C-9494-B4C74E1453EC}" type="presParOf" srcId="{F6C13D9B-A5C0-4047-9691-E7767BDAA81F}" destId="{DC1701F9-0D1D-4742-ACB3-73E5319F88AF}" srcOrd="6" destOrd="0" presId="urn:microsoft.com/office/officeart/2008/layout/VerticalCurvedList"/>
    <dgm:cxn modelId="{8E23C997-93D8-4FE1-B865-4C792897DA3C}" type="presParOf" srcId="{DC1701F9-0D1D-4742-ACB3-73E5319F88AF}" destId="{DE19BE94-D9EA-412F-82FE-3B1CC82152B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CE7BF0-2166-4006-8F44-3A8A26654E2F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B4A1F721-E5BB-4C4E-9270-D325C8E71465}">
      <dgm:prSet phldrT="[Texte]" custT="1"/>
      <dgm:spPr/>
      <dgm:t>
        <a:bodyPr/>
        <a:lstStyle/>
        <a:p>
          <a:r>
            <a:rPr lang="fr-BE" sz="2500" b="1" dirty="0"/>
            <a:t>déjà /</a:t>
          </a:r>
          <a:r>
            <a:rPr lang="az-Cyrl-AZ" sz="2500" b="1" dirty="0"/>
            <a:t>Ә</a:t>
          </a:r>
          <a:r>
            <a:rPr lang="fr-BE" sz="2500" b="1" dirty="0"/>
            <a:t>/</a:t>
          </a:r>
        </a:p>
        <a:p>
          <a:r>
            <a:rPr lang="fr-BE" sz="2500" dirty="0"/>
            <a:t>-el –en –er –je + –</a:t>
          </a:r>
          <a:r>
            <a:rPr lang="fr-BE" sz="2500" dirty="0" err="1"/>
            <a:t>aar</a:t>
          </a:r>
          <a:endParaRPr lang="fr-BE" sz="2500" dirty="0"/>
        </a:p>
      </dgm:t>
    </dgm:pt>
    <dgm:pt modelId="{28AC13D8-C8AE-4DCD-8B62-BE0D6D5C1A35}" type="parTrans" cxnId="{E6CFFAD3-45B9-4B4C-8861-A90D45352FA0}">
      <dgm:prSet/>
      <dgm:spPr/>
      <dgm:t>
        <a:bodyPr/>
        <a:lstStyle/>
        <a:p>
          <a:endParaRPr lang="fr-BE"/>
        </a:p>
      </dgm:t>
    </dgm:pt>
    <dgm:pt modelId="{D8E3D8E2-15EB-490B-8715-AD58A588F12B}" type="sibTrans" cxnId="{E6CFFAD3-45B9-4B4C-8861-A90D45352FA0}">
      <dgm:prSet/>
      <dgm:spPr/>
      <dgm:t>
        <a:bodyPr/>
        <a:lstStyle/>
        <a:p>
          <a:endParaRPr lang="fr-BE"/>
        </a:p>
      </dgm:t>
    </dgm:pt>
    <dgm:pt modelId="{4203D18D-C076-40D8-9635-5803F0539945}">
      <dgm:prSet phldrT="[Texte]"/>
      <dgm:spPr/>
      <dgm:t>
        <a:bodyPr/>
        <a:lstStyle/>
        <a:p>
          <a:r>
            <a:rPr lang="fr-BE" b="1" dirty="0"/>
            <a:t>métiers</a:t>
          </a:r>
        </a:p>
        <a:p>
          <a:r>
            <a:rPr lang="fr-BE" dirty="0"/>
            <a:t>–</a:t>
          </a:r>
          <a:r>
            <a:rPr lang="fr-BE" dirty="0" err="1"/>
            <a:t>ier</a:t>
          </a:r>
          <a:r>
            <a:rPr lang="fr-BE" dirty="0"/>
            <a:t> –</a:t>
          </a:r>
          <a:r>
            <a:rPr lang="fr-BE" dirty="0" err="1"/>
            <a:t>eur</a:t>
          </a:r>
          <a:r>
            <a:rPr lang="fr-BE" dirty="0"/>
            <a:t> –</a:t>
          </a:r>
          <a:r>
            <a:rPr lang="fr-BE" dirty="0" err="1"/>
            <a:t>oor</a:t>
          </a:r>
          <a:endParaRPr lang="fr-BE" dirty="0"/>
        </a:p>
      </dgm:t>
    </dgm:pt>
    <dgm:pt modelId="{AA2498DC-2CAF-468C-9D91-9D2AA8BD6FF9}" type="parTrans" cxnId="{FF4CC457-283E-4600-99E8-0D351D6947A4}">
      <dgm:prSet/>
      <dgm:spPr/>
      <dgm:t>
        <a:bodyPr/>
        <a:lstStyle/>
        <a:p>
          <a:endParaRPr lang="fr-BE"/>
        </a:p>
      </dgm:t>
    </dgm:pt>
    <dgm:pt modelId="{4242DF3E-A7F9-4AA6-89CF-BDA280CF70BF}" type="sibTrans" cxnId="{FF4CC457-283E-4600-99E8-0D351D6947A4}">
      <dgm:prSet/>
      <dgm:spPr/>
      <dgm:t>
        <a:bodyPr/>
        <a:lstStyle/>
        <a:p>
          <a:endParaRPr lang="fr-BE"/>
        </a:p>
      </dgm:t>
    </dgm:pt>
    <dgm:pt modelId="{BD1F9E77-8A5C-4B6C-A223-28FE2C7A26A7}" type="pres">
      <dgm:prSet presAssocID="{18CE7BF0-2166-4006-8F44-3A8A26654E2F}" presName="Name0" presStyleCnt="0">
        <dgm:presLayoutVars>
          <dgm:dir/>
          <dgm:resizeHandles val="exact"/>
        </dgm:presLayoutVars>
      </dgm:prSet>
      <dgm:spPr/>
    </dgm:pt>
    <dgm:pt modelId="{8F71D2AB-7874-4E6D-AE81-A43EEEEE5713}" type="pres">
      <dgm:prSet presAssocID="{B4A1F721-E5BB-4C4E-9270-D325C8E71465}" presName="composite" presStyleCnt="0"/>
      <dgm:spPr/>
    </dgm:pt>
    <dgm:pt modelId="{84AA56D1-17CD-4324-A28A-93D2B14972A7}" type="pres">
      <dgm:prSet presAssocID="{B4A1F721-E5BB-4C4E-9270-D325C8E71465}" presName="rect1" presStyleLbl="trAlignAcc1" presStyleIdx="0" presStyleCnt="2">
        <dgm:presLayoutVars>
          <dgm:bulletEnabled val="1"/>
        </dgm:presLayoutVars>
      </dgm:prSet>
      <dgm:spPr/>
    </dgm:pt>
    <dgm:pt modelId="{C9BAD2B2-1930-412F-8FA4-6D83DD0365D2}" type="pres">
      <dgm:prSet presAssocID="{B4A1F721-E5BB-4C4E-9270-D325C8E71465}" presName="rect2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Poulet"/>
        </a:ext>
      </dgm:extLst>
    </dgm:pt>
    <dgm:pt modelId="{2E51ACA7-9C3D-4012-B071-CEA087075AD9}" type="pres">
      <dgm:prSet presAssocID="{D8E3D8E2-15EB-490B-8715-AD58A588F12B}" presName="sibTrans" presStyleCnt="0"/>
      <dgm:spPr/>
    </dgm:pt>
    <dgm:pt modelId="{80191F7E-F767-4AAF-B7D3-50C40BCD6294}" type="pres">
      <dgm:prSet presAssocID="{4203D18D-C076-40D8-9635-5803F0539945}" presName="composite" presStyleCnt="0"/>
      <dgm:spPr/>
    </dgm:pt>
    <dgm:pt modelId="{D206A614-51B1-40F9-A489-D40ADFB761F3}" type="pres">
      <dgm:prSet presAssocID="{4203D18D-C076-40D8-9635-5803F0539945}" presName="rect1" presStyleLbl="trAlignAcc1" presStyleIdx="1" presStyleCnt="2">
        <dgm:presLayoutVars>
          <dgm:bulletEnabled val="1"/>
        </dgm:presLayoutVars>
      </dgm:prSet>
      <dgm:spPr/>
    </dgm:pt>
    <dgm:pt modelId="{C8BAE03B-F0E8-41AE-A945-1D72A358CF2C}" type="pres">
      <dgm:prSet presAssocID="{4203D18D-C076-40D8-9635-5803F0539945}" presName="rect2" presStyleLbl="fgImgPlac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Ouvrier du bâtiment"/>
        </a:ext>
      </dgm:extLst>
    </dgm:pt>
  </dgm:ptLst>
  <dgm:cxnLst>
    <dgm:cxn modelId="{BA796202-C076-4384-8122-4C5B34CD6ED0}" type="presOf" srcId="{4203D18D-C076-40D8-9635-5803F0539945}" destId="{D206A614-51B1-40F9-A489-D40ADFB761F3}" srcOrd="0" destOrd="0" presId="urn:microsoft.com/office/officeart/2008/layout/PictureStrips"/>
    <dgm:cxn modelId="{788BBA5D-5A47-489A-8B45-EE991E21E11A}" type="presOf" srcId="{18CE7BF0-2166-4006-8F44-3A8A26654E2F}" destId="{BD1F9E77-8A5C-4B6C-A223-28FE2C7A26A7}" srcOrd="0" destOrd="0" presId="urn:microsoft.com/office/officeart/2008/layout/PictureStrips"/>
    <dgm:cxn modelId="{FF4CC457-283E-4600-99E8-0D351D6947A4}" srcId="{18CE7BF0-2166-4006-8F44-3A8A26654E2F}" destId="{4203D18D-C076-40D8-9635-5803F0539945}" srcOrd="1" destOrd="0" parTransId="{AA2498DC-2CAF-468C-9D91-9D2AA8BD6FF9}" sibTransId="{4242DF3E-A7F9-4AA6-89CF-BDA280CF70BF}"/>
    <dgm:cxn modelId="{758A77C6-CBA2-4B81-BE1D-D1601D4A09C6}" type="presOf" srcId="{B4A1F721-E5BB-4C4E-9270-D325C8E71465}" destId="{84AA56D1-17CD-4324-A28A-93D2B14972A7}" srcOrd="0" destOrd="0" presId="urn:microsoft.com/office/officeart/2008/layout/PictureStrips"/>
    <dgm:cxn modelId="{E6CFFAD3-45B9-4B4C-8861-A90D45352FA0}" srcId="{18CE7BF0-2166-4006-8F44-3A8A26654E2F}" destId="{B4A1F721-E5BB-4C4E-9270-D325C8E71465}" srcOrd="0" destOrd="0" parTransId="{28AC13D8-C8AE-4DCD-8B62-BE0D6D5C1A35}" sibTransId="{D8E3D8E2-15EB-490B-8715-AD58A588F12B}"/>
    <dgm:cxn modelId="{815F779B-5B88-4028-8D02-1916641DCEBE}" type="presParOf" srcId="{BD1F9E77-8A5C-4B6C-A223-28FE2C7A26A7}" destId="{8F71D2AB-7874-4E6D-AE81-A43EEEEE5713}" srcOrd="0" destOrd="0" presId="urn:microsoft.com/office/officeart/2008/layout/PictureStrips"/>
    <dgm:cxn modelId="{A4BB0161-4E46-44DC-BD18-8F964EAE2B5E}" type="presParOf" srcId="{8F71D2AB-7874-4E6D-AE81-A43EEEEE5713}" destId="{84AA56D1-17CD-4324-A28A-93D2B14972A7}" srcOrd="0" destOrd="0" presId="urn:microsoft.com/office/officeart/2008/layout/PictureStrips"/>
    <dgm:cxn modelId="{DFF6D94A-390F-4D9A-B8B8-C0D9DC98B96F}" type="presParOf" srcId="{8F71D2AB-7874-4E6D-AE81-A43EEEEE5713}" destId="{C9BAD2B2-1930-412F-8FA4-6D83DD0365D2}" srcOrd="1" destOrd="0" presId="urn:microsoft.com/office/officeart/2008/layout/PictureStrips"/>
    <dgm:cxn modelId="{3364E6ED-360C-48C3-9334-3BD61607283A}" type="presParOf" srcId="{BD1F9E77-8A5C-4B6C-A223-28FE2C7A26A7}" destId="{2E51ACA7-9C3D-4012-B071-CEA087075AD9}" srcOrd="1" destOrd="0" presId="urn:microsoft.com/office/officeart/2008/layout/PictureStrips"/>
    <dgm:cxn modelId="{AD200A40-7931-4DE8-A991-F0FEC9920934}" type="presParOf" srcId="{BD1F9E77-8A5C-4B6C-A223-28FE2C7A26A7}" destId="{80191F7E-F767-4AAF-B7D3-50C40BCD6294}" srcOrd="2" destOrd="0" presId="urn:microsoft.com/office/officeart/2008/layout/PictureStrips"/>
    <dgm:cxn modelId="{A4408BFB-3B57-480F-B2AA-14089D61839A}" type="presParOf" srcId="{80191F7E-F767-4AAF-B7D3-50C40BCD6294}" destId="{D206A614-51B1-40F9-A489-D40ADFB761F3}" srcOrd="0" destOrd="0" presId="urn:microsoft.com/office/officeart/2008/layout/PictureStrips"/>
    <dgm:cxn modelId="{FB501353-C7FB-417A-A8F8-FD707A9F1955}" type="presParOf" srcId="{80191F7E-F767-4AAF-B7D3-50C40BCD6294}" destId="{C8BAE03B-F0E8-41AE-A945-1D72A358CF2C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64A85E-E872-490A-8651-D9FD5357B0F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693806BC-6555-45AA-BF7A-78BEB6A03693}">
      <dgm:prSet phldrT="[Texte]"/>
      <dgm:spPr/>
      <dgm:t>
        <a:bodyPr/>
        <a:lstStyle/>
        <a:p>
          <a:r>
            <a:rPr lang="fr-BE" dirty="0"/>
            <a:t>-A</a:t>
          </a:r>
        </a:p>
      </dgm:t>
    </dgm:pt>
    <dgm:pt modelId="{81FC8EBF-9D1A-4EE1-B3EA-E8E3FD07B9A3}" type="parTrans" cxnId="{5F95AFA6-DD95-45A6-B23A-9B4FB1930F7E}">
      <dgm:prSet/>
      <dgm:spPr/>
      <dgm:t>
        <a:bodyPr/>
        <a:lstStyle/>
        <a:p>
          <a:endParaRPr lang="fr-BE"/>
        </a:p>
      </dgm:t>
    </dgm:pt>
    <dgm:pt modelId="{402A4072-AADA-4A79-AF7D-9FA0333077A2}" type="sibTrans" cxnId="{5F95AFA6-DD95-45A6-B23A-9B4FB1930F7E}">
      <dgm:prSet/>
      <dgm:spPr/>
      <dgm:t>
        <a:bodyPr/>
        <a:lstStyle/>
        <a:p>
          <a:endParaRPr lang="fr-BE"/>
        </a:p>
      </dgm:t>
    </dgm:pt>
    <dgm:pt modelId="{83E84522-15A5-459D-A0D3-F72E5C5BE543}">
      <dgm:prSet phldrT="[Texte]"/>
      <dgm:spPr/>
      <dgm:t>
        <a:bodyPr/>
        <a:lstStyle/>
        <a:p>
          <a:r>
            <a:rPr lang="fr-BE" dirty="0"/>
            <a:t>-I</a:t>
          </a:r>
        </a:p>
      </dgm:t>
    </dgm:pt>
    <dgm:pt modelId="{22823B3A-4685-4AF5-A631-113F8A8C7D7C}" type="parTrans" cxnId="{650BD0A2-15E6-48B5-A7DB-9A675438C848}">
      <dgm:prSet/>
      <dgm:spPr/>
      <dgm:t>
        <a:bodyPr/>
        <a:lstStyle/>
        <a:p>
          <a:endParaRPr lang="fr-BE"/>
        </a:p>
      </dgm:t>
    </dgm:pt>
    <dgm:pt modelId="{0A051F10-8066-4724-B8E9-6D8539C91DC2}" type="sibTrans" cxnId="{650BD0A2-15E6-48B5-A7DB-9A675438C848}">
      <dgm:prSet/>
      <dgm:spPr/>
      <dgm:t>
        <a:bodyPr/>
        <a:lstStyle/>
        <a:p>
          <a:endParaRPr lang="fr-BE"/>
        </a:p>
      </dgm:t>
    </dgm:pt>
    <dgm:pt modelId="{E9F3FD14-A017-42F1-95C0-E9229957EE0B}">
      <dgm:prSet phldrT="[Texte]"/>
      <dgm:spPr/>
      <dgm:t>
        <a:bodyPr/>
        <a:lstStyle/>
        <a:p>
          <a:r>
            <a:rPr lang="fr-BE" dirty="0"/>
            <a:t>-O</a:t>
          </a:r>
        </a:p>
      </dgm:t>
    </dgm:pt>
    <dgm:pt modelId="{56C67C77-5A56-4710-8D0A-33439B97778E}" type="parTrans" cxnId="{66D414DB-E3A3-41B1-A2AF-EA534D3EE0EB}">
      <dgm:prSet/>
      <dgm:spPr/>
      <dgm:t>
        <a:bodyPr/>
        <a:lstStyle/>
        <a:p>
          <a:endParaRPr lang="fr-BE"/>
        </a:p>
      </dgm:t>
    </dgm:pt>
    <dgm:pt modelId="{5A9A09F5-0C9B-44DF-87A7-1B2414CDC093}" type="sibTrans" cxnId="{66D414DB-E3A3-41B1-A2AF-EA534D3EE0EB}">
      <dgm:prSet/>
      <dgm:spPr/>
      <dgm:t>
        <a:bodyPr/>
        <a:lstStyle/>
        <a:p>
          <a:endParaRPr lang="fr-BE"/>
        </a:p>
      </dgm:t>
    </dgm:pt>
    <dgm:pt modelId="{D09E38CD-0DAB-40EA-B7A7-97D901F639B0}">
      <dgm:prSet phldrT="[Texte]"/>
      <dgm:spPr/>
      <dgm:t>
        <a:bodyPr/>
        <a:lstStyle/>
        <a:p>
          <a:r>
            <a:rPr lang="fr-BE" dirty="0"/>
            <a:t>-U</a:t>
          </a:r>
        </a:p>
      </dgm:t>
    </dgm:pt>
    <dgm:pt modelId="{879AB72D-AB7E-487C-8601-1E9F9003525A}" type="parTrans" cxnId="{B6F82FE9-44FD-4BAC-99AD-9619EF5D459F}">
      <dgm:prSet/>
      <dgm:spPr/>
      <dgm:t>
        <a:bodyPr/>
        <a:lstStyle/>
        <a:p>
          <a:endParaRPr lang="fr-BE"/>
        </a:p>
      </dgm:t>
    </dgm:pt>
    <dgm:pt modelId="{9459B60D-9C25-4DD0-B792-9245164F9177}" type="sibTrans" cxnId="{B6F82FE9-44FD-4BAC-99AD-9619EF5D459F}">
      <dgm:prSet/>
      <dgm:spPr/>
      <dgm:t>
        <a:bodyPr/>
        <a:lstStyle/>
        <a:p>
          <a:endParaRPr lang="fr-BE"/>
        </a:p>
      </dgm:t>
    </dgm:pt>
    <dgm:pt modelId="{964E4E57-643A-4DF9-AA10-4D223BFD7999}">
      <dgm:prSet phldrT="[Texte]"/>
      <dgm:spPr/>
      <dgm:t>
        <a:bodyPr/>
        <a:lstStyle/>
        <a:p>
          <a:r>
            <a:rPr lang="fr-BE" dirty="0"/>
            <a:t>-Y</a:t>
          </a:r>
        </a:p>
      </dgm:t>
    </dgm:pt>
    <dgm:pt modelId="{44677727-C24D-4670-8B3E-4ABE37BD68EA}" type="parTrans" cxnId="{32FE3A9F-E71F-44AE-B057-D473722CFCC5}">
      <dgm:prSet/>
      <dgm:spPr/>
      <dgm:t>
        <a:bodyPr/>
        <a:lstStyle/>
        <a:p>
          <a:endParaRPr lang="fr-BE"/>
        </a:p>
      </dgm:t>
    </dgm:pt>
    <dgm:pt modelId="{EAAE4BD5-E0ED-4916-B69E-383E4D24CFBA}" type="sibTrans" cxnId="{32FE3A9F-E71F-44AE-B057-D473722CFCC5}">
      <dgm:prSet/>
      <dgm:spPr/>
      <dgm:t>
        <a:bodyPr/>
        <a:lstStyle/>
        <a:p>
          <a:endParaRPr lang="fr-BE"/>
        </a:p>
      </dgm:t>
    </dgm:pt>
    <dgm:pt modelId="{B92EEEE7-ABE5-4A42-81AC-6DABEC3C59AC}" type="pres">
      <dgm:prSet presAssocID="{9964A85E-E872-490A-8651-D9FD5357B0F5}" presName="cycle" presStyleCnt="0">
        <dgm:presLayoutVars>
          <dgm:dir/>
          <dgm:resizeHandles val="exact"/>
        </dgm:presLayoutVars>
      </dgm:prSet>
      <dgm:spPr/>
    </dgm:pt>
    <dgm:pt modelId="{B866A8EC-AC91-422B-91D4-F817C53872C9}" type="pres">
      <dgm:prSet presAssocID="{693806BC-6555-45AA-BF7A-78BEB6A03693}" presName="node" presStyleLbl="node1" presStyleIdx="0" presStyleCnt="5">
        <dgm:presLayoutVars>
          <dgm:bulletEnabled val="1"/>
        </dgm:presLayoutVars>
      </dgm:prSet>
      <dgm:spPr/>
    </dgm:pt>
    <dgm:pt modelId="{92C53668-E6E7-4282-A040-042E0BB84F78}" type="pres">
      <dgm:prSet presAssocID="{402A4072-AADA-4A79-AF7D-9FA0333077A2}" presName="sibTrans" presStyleLbl="sibTrans2D1" presStyleIdx="0" presStyleCnt="5"/>
      <dgm:spPr/>
    </dgm:pt>
    <dgm:pt modelId="{A048470D-AD19-4625-BBF9-9F649820FE22}" type="pres">
      <dgm:prSet presAssocID="{402A4072-AADA-4A79-AF7D-9FA0333077A2}" presName="connectorText" presStyleLbl="sibTrans2D1" presStyleIdx="0" presStyleCnt="5"/>
      <dgm:spPr/>
    </dgm:pt>
    <dgm:pt modelId="{69D0303A-418F-47B2-A9E9-258E388D3803}" type="pres">
      <dgm:prSet presAssocID="{83E84522-15A5-459D-A0D3-F72E5C5BE543}" presName="node" presStyleLbl="node1" presStyleIdx="1" presStyleCnt="5">
        <dgm:presLayoutVars>
          <dgm:bulletEnabled val="1"/>
        </dgm:presLayoutVars>
      </dgm:prSet>
      <dgm:spPr/>
    </dgm:pt>
    <dgm:pt modelId="{5444B69D-A396-44BA-BFE8-6CAB715DC7C6}" type="pres">
      <dgm:prSet presAssocID="{0A051F10-8066-4724-B8E9-6D8539C91DC2}" presName="sibTrans" presStyleLbl="sibTrans2D1" presStyleIdx="1" presStyleCnt="5"/>
      <dgm:spPr/>
    </dgm:pt>
    <dgm:pt modelId="{8FAFD945-CDEA-4039-B9D8-CCFE7DB35607}" type="pres">
      <dgm:prSet presAssocID="{0A051F10-8066-4724-B8E9-6D8539C91DC2}" presName="connectorText" presStyleLbl="sibTrans2D1" presStyleIdx="1" presStyleCnt="5"/>
      <dgm:spPr/>
    </dgm:pt>
    <dgm:pt modelId="{2726653C-E108-4124-B6F5-3BA0AA4681AF}" type="pres">
      <dgm:prSet presAssocID="{E9F3FD14-A017-42F1-95C0-E9229957EE0B}" presName="node" presStyleLbl="node1" presStyleIdx="2" presStyleCnt="5">
        <dgm:presLayoutVars>
          <dgm:bulletEnabled val="1"/>
        </dgm:presLayoutVars>
      </dgm:prSet>
      <dgm:spPr/>
    </dgm:pt>
    <dgm:pt modelId="{06DC36B8-ACE2-4FB2-B471-98C981705A98}" type="pres">
      <dgm:prSet presAssocID="{5A9A09F5-0C9B-44DF-87A7-1B2414CDC093}" presName="sibTrans" presStyleLbl="sibTrans2D1" presStyleIdx="2" presStyleCnt="5"/>
      <dgm:spPr/>
    </dgm:pt>
    <dgm:pt modelId="{75CEE95A-328C-4D31-9898-4BFA217123E5}" type="pres">
      <dgm:prSet presAssocID="{5A9A09F5-0C9B-44DF-87A7-1B2414CDC093}" presName="connectorText" presStyleLbl="sibTrans2D1" presStyleIdx="2" presStyleCnt="5"/>
      <dgm:spPr/>
    </dgm:pt>
    <dgm:pt modelId="{7C0A5A02-10CF-4047-B3DC-D0B83CA72065}" type="pres">
      <dgm:prSet presAssocID="{D09E38CD-0DAB-40EA-B7A7-97D901F639B0}" presName="node" presStyleLbl="node1" presStyleIdx="3" presStyleCnt="5">
        <dgm:presLayoutVars>
          <dgm:bulletEnabled val="1"/>
        </dgm:presLayoutVars>
      </dgm:prSet>
      <dgm:spPr/>
    </dgm:pt>
    <dgm:pt modelId="{8D3DA13B-50A8-41EA-B2AE-CDBFC0BDF9E6}" type="pres">
      <dgm:prSet presAssocID="{9459B60D-9C25-4DD0-B792-9245164F9177}" presName="sibTrans" presStyleLbl="sibTrans2D1" presStyleIdx="3" presStyleCnt="5"/>
      <dgm:spPr/>
    </dgm:pt>
    <dgm:pt modelId="{0272190F-D3FB-4455-80CF-313D907B1189}" type="pres">
      <dgm:prSet presAssocID="{9459B60D-9C25-4DD0-B792-9245164F9177}" presName="connectorText" presStyleLbl="sibTrans2D1" presStyleIdx="3" presStyleCnt="5"/>
      <dgm:spPr/>
    </dgm:pt>
    <dgm:pt modelId="{8FD78EC2-DD31-4297-98DC-6564C7B93AE2}" type="pres">
      <dgm:prSet presAssocID="{964E4E57-643A-4DF9-AA10-4D223BFD7999}" presName="node" presStyleLbl="node1" presStyleIdx="4" presStyleCnt="5">
        <dgm:presLayoutVars>
          <dgm:bulletEnabled val="1"/>
        </dgm:presLayoutVars>
      </dgm:prSet>
      <dgm:spPr/>
    </dgm:pt>
    <dgm:pt modelId="{DDE4478B-8C93-4CBA-BB9F-6983D2CDA28C}" type="pres">
      <dgm:prSet presAssocID="{EAAE4BD5-E0ED-4916-B69E-383E4D24CFBA}" presName="sibTrans" presStyleLbl="sibTrans2D1" presStyleIdx="4" presStyleCnt="5"/>
      <dgm:spPr/>
    </dgm:pt>
    <dgm:pt modelId="{BE7B3134-322C-4A06-957C-95948A7F7742}" type="pres">
      <dgm:prSet presAssocID="{EAAE4BD5-E0ED-4916-B69E-383E4D24CFBA}" presName="connectorText" presStyleLbl="sibTrans2D1" presStyleIdx="4" presStyleCnt="5"/>
      <dgm:spPr/>
    </dgm:pt>
  </dgm:ptLst>
  <dgm:cxnLst>
    <dgm:cxn modelId="{7DD9B419-4D46-4342-B438-DE44AF32FB82}" type="presOf" srcId="{402A4072-AADA-4A79-AF7D-9FA0333077A2}" destId="{A048470D-AD19-4625-BBF9-9F649820FE22}" srcOrd="1" destOrd="0" presId="urn:microsoft.com/office/officeart/2005/8/layout/cycle2"/>
    <dgm:cxn modelId="{CAA2B323-8504-487D-858B-3178D3AD198C}" type="presOf" srcId="{E9F3FD14-A017-42F1-95C0-E9229957EE0B}" destId="{2726653C-E108-4124-B6F5-3BA0AA4681AF}" srcOrd="0" destOrd="0" presId="urn:microsoft.com/office/officeart/2005/8/layout/cycle2"/>
    <dgm:cxn modelId="{B3150B3B-7A38-4EAD-A687-1BD95398E810}" type="presOf" srcId="{5A9A09F5-0C9B-44DF-87A7-1B2414CDC093}" destId="{75CEE95A-328C-4D31-9898-4BFA217123E5}" srcOrd="1" destOrd="0" presId="urn:microsoft.com/office/officeart/2005/8/layout/cycle2"/>
    <dgm:cxn modelId="{A9B77240-776D-4CC6-A84F-E54883A15FED}" type="presOf" srcId="{0A051F10-8066-4724-B8E9-6D8539C91DC2}" destId="{5444B69D-A396-44BA-BFE8-6CAB715DC7C6}" srcOrd="0" destOrd="0" presId="urn:microsoft.com/office/officeart/2005/8/layout/cycle2"/>
    <dgm:cxn modelId="{F3721961-4874-40FD-821D-59EB8402AE78}" type="presOf" srcId="{9459B60D-9C25-4DD0-B792-9245164F9177}" destId="{8D3DA13B-50A8-41EA-B2AE-CDBFC0BDF9E6}" srcOrd="0" destOrd="0" presId="urn:microsoft.com/office/officeart/2005/8/layout/cycle2"/>
    <dgm:cxn modelId="{716E9262-6F14-4C04-AB8F-ABC9883DA778}" type="presOf" srcId="{EAAE4BD5-E0ED-4916-B69E-383E4D24CFBA}" destId="{DDE4478B-8C93-4CBA-BB9F-6983D2CDA28C}" srcOrd="0" destOrd="0" presId="urn:microsoft.com/office/officeart/2005/8/layout/cycle2"/>
    <dgm:cxn modelId="{FB9FB784-4236-41A2-B659-214591E02290}" type="presOf" srcId="{9459B60D-9C25-4DD0-B792-9245164F9177}" destId="{0272190F-D3FB-4455-80CF-313D907B1189}" srcOrd="1" destOrd="0" presId="urn:microsoft.com/office/officeart/2005/8/layout/cycle2"/>
    <dgm:cxn modelId="{C6C9928B-DDBE-4214-A24E-55F50246F8EC}" type="presOf" srcId="{83E84522-15A5-459D-A0D3-F72E5C5BE543}" destId="{69D0303A-418F-47B2-A9E9-258E388D3803}" srcOrd="0" destOrd="0" presId="urn:microsoft.com/office/officeart/2005/8/layout/cycle2"/>
    <dgm:cxn modelId="{67992E96-467D-43E7-BCFB-B5D0D1A17358}" type="presOf" srcId="{D09E38CD-0DAB-40EA-B7A7-97D901F639B0}" destId="{7C0A5A02-10CF-4047-B3DC-D0B83CA72065}" srcOrd="0" destOrd="0" presId="urn:microsoft.com/office/officeart/2005/8/layout/cycle2"/>
    <dgm:cxn modelId="{B1BBD998-ACE8-4299-8326-6010120BF1AC}" type="presOf" srcId="{964E4E57-643A-4DF9-AA10-4D223BFD7999}" destId="{8FD78EC2-DD31-4297-98DC-6564C7B93AE2}" srcOrd="0" destOrd="0" presId="urn:microsoft.com/office/officeart/2005/8/layout/cycle2"/>
    <dgm:cxn modelId="{32FE3A9F-E71F-44AE-B057-D473722CFCC5}" srcId="{9964A85E-E872-490A-8651-D9FD5357B0F5}" destId="{964E4E57-643A-4DF9-AA10-4D223BFD7999}" srcOrd="4" destOrd="0" parTransId="{44677727-C24D-4670-8B3E-4ABE37BD68EA}" sibTransId="{EAAE4BD5-E0ED-4916-B69E-383E4D24CFBA}"/>
    <dgm:cxn modelId="{650BD0A2-15E6-48B5-A7DB-9A675438C848}" srcId="{9964A85E-E872-490A-8651-D9FD5357B0F5}" destId="{83E84522-15A5-459D-A0D3-F72E5C5BE543}" srcOrd="1" destOrd="0" parTransId="{22823B3A-4685-4AF5-A631-113F8A8C7D7C}" sibTransId="{0A051F10-8066-4724-B8E9-6D8539C91DC2}"/>
    <dgm:cxn modelId="{5F95AFA6-DD95-45A6-B23A-9B4FB1930F7E}" srcId="{9964A85E-E872-490A-8651-D9FD5357B0F5}" destId="{693806BC-6555-45AA-BF7A-78BEB6A03693}" srcOrd="0" destOrd="0" parTransId="{81FC8EBF-9D1A-4EE1-B3EA-E8E3FD07B9A3}" sibTransId="{402A4072-AADA-4A79-AF7D-9FA0333077A2}"/>
    <dgm:cxn modelId="{FFDC51B4-44BD-449A-8F65-851813443C5E}" type="presOf" srcId="{5A9A09F5-0C9B-44DF-87A7-1B2414CDC093}" destId="{06DC36B8-ACE2-4FB2-B471-98C981705A98}" srcOrd="0" destOrd="0" presId="urn:microsoft.com/office/officeart/2005/8/layout/cycle2"/>
    <dgm:cxn modelId="{599499BA-B147-43CB-8567-48D0849B26AC}" type="presOf" srcId="{693806BC-6555-45AA-BF7A-78BEB6A03693}" destId="{B866A8EC-AC91-422B-91D4-F817C53872C9}" srcOrd="0" destOrd="0" presId="urn:microsoft.com/office/officeart/2005/8/layout/cycle2"/>
    <dgm:cxn modelId="{DB03F3D2-B6F4-48E8-B480-3413A0C81D7F}" type="presOf" srcId="{EAAE4BD5-E0ED-4916-B69E-383E4D24CFBA}" destId="{BE7B3134-322C-4A06-957C-95948A7F7742}" srcOrd="1" destOrd="0" presId="urn:microsoft.com/office/officeart/2005/8/layout/cycle2"/>
    <dgm:cxn modelId="{66D414DB-E3A3-41B1-A2AF-EA534D3EE0EB}" srcId="{9964A85E-E872-490A-8651-D9FD5357B0F5}" destId="{E9F3FD14-A017-42F1-95C0-E9229957EE0B}" srcOrd="2" destOrd="0" parTransId="{56C67C77-5A56-4710-8D0A-33439B97778E}" sibTransId="{5A9A09F5-0C9B-44DF-87A7-1B2414CDC093}"/>
    <dgm:cxn modelId="{CBA17DE1-E205-4EE1-88D3-A89DE514C789}" type="presOf" srcId="{9964A85E-E872-490A-8651-D9FD5357B0F5}" destId="{B92EEEE7-ABE5-4A42-81AC-6DABEC3C59AC}" srcOrd="0" destOrd="0" presId="urn:microsoft.com/office/officeart/2005/8/layout/cycle2"/>
    <dgm:cxn modelId="{B6F82FE9-44FD-4BAC-99AD-9619EF5D459F}" srcId="{9964A85E-E872-490A-8651-D9FD5357B0F5}" destId="{D09E38CD-0DAB-40EA-B7A7-97D901F639B0}" srcOrd="3" destOrd="0" parTransId="{879AB72D-AB7E-487C-8601-1E9F9003525A}" sibTransId="{9459B60D-9C25-4DD0-B792-9245164F9177}"/>
    <dgm:cxn modelId="{42D9FEE9-2E98-4B05-B17C-29008E9C237D}" type="presOf" srcId="{402A4072-AADA-4A79-AF7D-9FA0333077A2}" destId="{92C53668-E6E7-4282-A040-042E0BB84F78}" srcOrd="0" destOrd="0" presId="urn:microsoft.com/office/officeart/2005/8/layout/cycle2"/>
    <dgm:cxn modelId="{B9459CF1-4A6E-4F05-A34D-ADE8931304C0}" type="presOf" srcId="{0A051F10-8066-4724-B8E9-6D8539C91DC2}" destId="{8FAFD945-CDEA-4039-B9D8-CCFE7DB35607}" srcOrd="1" destOrd="0" presId="urn:microsoft.com/office/officeart/2005/8/layout/cycle2"/>
    <dgm:cxn modelId="{52FE5CFA-126A-416B-B9C7-ADF9CA1995D3}" type="presParOf" srcId="{B92EEEE7-ABE5-4A42-81AC-6DABEC3C59AC}" destId="{B866A8EC-AC91-422B-91D4-F817C53872C9}" srcOrd="0" destOrd="0" presId="urn:microsoft.com/office/officeart/2005/8/layout/cycle2"/>
    <dgm:cxn modelId="{DC635F31-6BA2-47D3-95E3-C4C51B00CEFF}" type="presParOf" srcId="{B92EEEE7-ABE5-4A42-81AC-6DABEC3C59AC}" destId="{92C53668-E6E7-4282-A040-042E0BB84F78}" srcOrd="1" destOrd="0" presId="urn:microsoft.com/office/officeart/2005/8/layout/cycle2"/>
    <dgm:cxn modelId="{25226FD8-ACD2-4C9F-BA7E-1FA27886856A}" type="presParOf" srcId="{92C53668-E6E7-4282-A040-042E0BB84F78}" destId="{A048470D-AD19-4625-BBF9-9F649820FE22}" srcOrd="0" destOrd="0" presId="urn:microsoft.com/office/officeart/2005/8/layout/cycle2"/>
    <dgm:cxn modelId="{880BDD14-EB36-464A-BB2B-38A68F0BDC5B}" type="presParOf" srcId="{B92EEEE7-ABE5-4A42-81AC-6DABEC3C59AC}" destId="{69D0303A-418F-47B2-A9E9-258E388D3803}" srcOrd="2" destOrd="0" presId="urn:microsoft.com/office/officeart/2005/8/layout/cycle2"/>
    <dgm:cxn modelId="{EF3538E0-0D4A-4B25-A966-D64EF19E32E5}" type="presParOf" srcId="{B92EEEE7-ABE5-4A42-81AC-6DABEC3C59AC}" destId="{5444B69D-A396-44BA-BFE8-6CAB715DC7C6}" srcOrd="3" destOrd="0" presId="urn:microsoft.com/office/officeart/2005/8/layout/cycle2"/>
    <dgm:cxn modelId="{179EB687-ED8D-442C-9FA3-9E985F9769EE}" type="presParOf" srcId="{5444B69D-A396-44BA-BFE8-6CAB715DC7C6}" destId="{8FAFD945-CDEA-4039-B9D8-CCFE7DB35607}" srcOrd="0" destOrd="0" presId="urn:microsoft.com/office/officeart/2005/8/layout/cycle2"/>
    <dgm:cxn modelId="{BCEEDEB7-64F5-4BF1-BB9D-43CF594A3FAD}" type="presParOf" srcId="{B92EEEE7-ABE5-4A42-81AC-6DABEC3C59AC}" destId="{2726653C-E108-4124-B6F5-3BA0AA4681AF}" srcOrd="4" destOrd="0" presId="urn:microsoft.com/office/officeart/2005/8/layout/cycle2"/>
    <dgm:cxn modelId="{3BA71F29-1F17-4111-B763-9FD1060102F5}" type="presParOf" srcId="{B92EEEE7-ABE5-4A42-81AC-6DABEC3C59AC}" destId="{06DC36B8-ACE2-4FB2-B471-98C981705A98}" srcOrd="5" destOrd="0" presId="urn:microsoft.com/office/officeart/2005/8/layout/cycle2"/>
    <dgm:cxn modelId="{0E14294C-9BFE-404C-B966-E36708A91B77}" type="presParOf" srcId="{06DC36B8-ACE2-4FB2-B471-98C981705A98}" destId="{75CEE95A-328C-4D31-9898-4BFA217123E5}" srcOrd="0" destOrd="0" presId="urn:microsoft.com/office/officeart/2005/8/layout/cycle2"/>
    <dgm:cxn modelId="{8AAED682-58F6-494F-8016-DEEC96011D8C}" type="presParOf" srcId="{B92EEEE7-ABE5-4A42-81AC-6DABEC3C59AC}" destId="{7C0A5A02-10CF-4047-B3DC-D0B83CA72065}" srcOrd="6" destOrd="0" presId="urn:microsoft.com/office/officeart/2005/8/layout/cycle2"/>
    <dgm:cxn modelId="{FFED36A9-AD01-4CCD-B09B-6341B8E8F730}" type="presParOf" srcId="{B92EEEE7-ABE5-4A42-81AC-6DABEC3C59AC}" destId="{8D3DA13B-50A8-41EA-B2AE-CDBFC0BDF9E6}" srcOrd="7" destOrd="0" presId="urn:microsoft.com/office/officeart/2005/8/layout/cycle2"/>
    <dgm:cxn modelId="{5EB9F8FA-755D-4A81-8931-0E726A1B0A92}" type="presParOf" srcId="{8D3DA13B-50A8-41EA-B2AE-CDBFC0BDF9E6}" destId="{0272190F-D3FB-4455-80CF-313D907B1189}" srcOrd="0" destOrd="0" presId="urn:microsoft.com/office/officeart/2005/8/layout/cycle2"/>
    <dgm:cxn modelId="{39A82F69-210C-40A7-A8FE-FE2904C42213}" type="presParOf" srcId="{B92EEEE7-ABE5-4A42-81AC-6DABEC3C59AC}" destId="{8FD78EC2-DD31-4297-98DC-6564C7B93AE2}" srcOrd="8" destOrd="0" presId="urn:microsoft.com/office/officeart/2005/8/layout/cycle2"/>
    <dgm:cxn modelId="{1E9E76F5-CCCC-4808-96BD-36ED47442FC9}" type="presParOf" srcId="{B92EEEE7-ABE5-4A42-81AC-6DABEC3C59AC}" destId="{DDE4478B-8C93-4CBA-BB9F-6983D2CDA28C}" srcOrd="9" destOrd="0" presId="urn:microsoft.com/office/officeart/2005/8/layout/cycle2"/>
    <dgm:cxn modelId="{6A2CEF61-EF6F-49DE-B3CE-A53662ABC558}" type="presParOf" srcId="{DDE4478B-8C93-4CBA-BB9F-6983D2CDA28C}" destId="{BE7B3134-322C-4A06-957C-95948A7F774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BBD39BB-24B4-485F-857E-17D24ABFE6C0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67B1DCE-921C-4F32-8B33-C880A5DA986C}">
      <dgm:prSet/>
      <dgm:spPr/>
      <dgm:t>
        <a:bodyPr/>
        <a:lstStyle/>
        <a:p>
          <a:r>
            <a:rPr lang="fr-BE" i="1"/>
            <a:t>de stad &gt; de st</a:t>
          </a:r>
          <a:r>
            <a:rPr lang="fr-BE" b="1" i="1"/>
            <a:t>e</a:t>
          </a:r>
          <a:r>
            <a:rPr lang="fr-BE" i="1"/>
            <a:t>den</a:t>
          </a:r>
          <a:endParaRPr lang="en-US"/>
        </a:p>
      </dgm:t>
    </dgm:pt>
    <dgm:pt modelId="{9B8C4CF6-B797-41AB-8E9B-E8CC5F24BEDF}" type="parTrans" cxnId="{18523675-75C5-42CD-8784-861D62A7DB86}">
      <dgm:prSet/>
      <dgm:spPr/>
      <dgm:t>
        <a:bodyPr/>
        <a:lstStyle/>
        <a:p>
          <a:endParaRPr lang="en-US"/>
        </a:p>
      </dgm:t>
    </dgm:pt>
    <dgm:pt modelId="{49418AA5-041C-4D0E-BE14-94F3C3AA9D75}" type="sibTrans" cxnId="{18523675-75C5-42CD-8784-861D62A7DB86}">
      <dgm:prSet/>
      <dgm:spPr/>
      <dgm:t>
        <a:bodyPr/>
        <a:lstStyle/>
        <a:p>
          <a:endParaRPr lang="en-US"/>
        </a:p>
      </dgm:t>
    </dgm:pt>
    <dgm:pt modelId="{5C32A1D9-C708-4733-BD73-DEC1F23E1230}">
      <dgm:prSet/>
      <dgm:spPr/>
      <dgm:t>
        <a:bodyPr/>
        <a:lstStyle/>
        <a:p>
          <a:r>
            <a:rPr lang="fr-BE" i="1"/>
            <a:t>de dag &gt; de d</a:t>
          </a:r>
          <a:r>
            <a:rPr lang="fr-BE" b="1" i="1"/>
            <a:t>a</a:t>
          </a:r>
          <a:r>
            <a:rPr lang="fr-BE" i="1"/>
            <a:t>gen</a:t>
          </a:r>
          <a:endParaRPr lang="en-US"/>
        </a:p>
      </dgm:t>
    </dgm:pt>
    <dgm:pt modelId="{85C0ACD2-7A54-4F46-92D0-90BC37C1531B}" type="parTrans" cxnId="{8BC4E5BB-A0BB-4DF7-BE99-DCF2D5AB645C}">
      <dgm:prSet/>
      <dgm:spPr/>
      <dgm:t>
        <a:bodyPr/>
        <a:lstStyle/>
        <a:p>
          <a:endParaRPr lang="en-US"/>
        </a:p>
      </dgm:t>
    </dgm:pt>
    <dgm:pt modelId="{AF676E24-6845-4A8C-A8E8-BABD2AEA0856}" type="sibTrans" cxnId="{8BC4E5BB-A0BB-4DF7-BE99-DCF2D5AB645C}">
      <dgm:prSet/>
      <dgm:spPr/>
      <dgm:t>
        <a:bodyPr/>
        <a:lstStyle/>
        <a:p>
          <a:endParaRPr lang="en-US"/>
        </a:p>
      </dgm:t>
    </dgm:pt>
    <dgm:pt modelId="{5708193A-5799-4E4C-89A7-328CC049B5E4}">
      <dgm:prSet/>
      <dgm:spPr/>
      <dgm:t>
        <a:bodyPr/>
        <a:lstStyle/>
        <a:p>
          <a:r>
            <a:rPr lang="fr-BE" i="1"/>
            <a:t>het glas &gt; de gl</a:t>
          </a:r>
          <a:r>
            <a:rPr lang="fr-BE" b="1" i="1"/>
            <a:t>az</a:t>
          </a:r>
          <a:r>
            <a:rPr lang="fr-BE" i="1"/>
            <a:t>en</a:t>
          </a:r>
          <a:endParaRPr lang="en-US"/>
        </a:p>
      </dgm:t>
    </dgm:pt>
    <dgm:pt modelId="{AD92CA57-C8BC-4E52-BCE9-638D3E96DB2C}" type="parTrans" cxnId="{50FC39B2-9AD5-4AC1-9FAE-3019B54BC8A4}">
      <dgm:prSet/>
      <dgm:spPr/>
      <dgm:t>
        <a:bodyPr/>
        <a:lstStyle/>
        <a:p>
          <a:endParaRPr lang="en-US"/>
        </a:p>
      </dgm:t>
    </dgm:pt>
    <dgm:pt modelId="{EC58046E-DBB0-4E7D-98D2-C2C57C689735}" type="sibTrans" cxnId="{50FC39B2-9AD5-4AC1-9FAE-3019B54BC8A4}">
      <dgm:prSet/>
      <dgm:spPr/>
      <dgm:t>
        <a:bodyPr/>
        <a:lstStyle/>
        <a:p>
          <a:endParaRPr lang="en-US"/>
        </a:p>
      </dgm:t>
    </dgm:pt>
    <dgm:pt modelId="{42CEF0AF-EBCF-4E98-929D-16FAA574AF7E}">
      <dgm:prSet/>
      <dgm:spPr/>
      <dgm:t>
        <a:bodyPr/>
        <a:lstStyle/>
        <a:p>
          <a:r>
            <a:rPr lang="fr-BE" i="1"/>
            <a:t>de oorlog &gt; de oorl</a:t>
          </a:r>
          <a:r>
            <a:rPr lang="fr-BE" b="1" i="1"/>
            <a:t>o</a:t>
          </a:r>
          <a:r>
            <a:rPr lang="fr-BE" i="1"/>
            <a:t>gen</a:t>
          </a:r>
          <a:endParaRPr lang="en-US"/>
        </a:p>
      </dgm:t>
    </dgm:pt>
    <dgm:pt modelId="{55606A58-E764-4EE7-80F4-BAF97B27F2AF}" type="parTrans" cxnId="{C45A5A94-955A-4ED8-BB4E-DEAFEAEFE436}">
      <dgm:prSet/>
      <dgm:spPr/>
      <dgm:t>
        <a:bodyPr/>
        <a:lstStyle/>
        <a:p>
          <a:endParaRPr lang="en-US"/>
        </a:p>
      </dgm:t>
    </dgm:pt>
    <dgm:pt modelId="{B1D8E349-EE0A-4444-9E25-3C5530A4DCD8}" type="sibTrans" cxnId="{C45A5A94-955A-4ED8-BB4E-DEAFEAEFE436}">
      <dgm:prSet/>
      <dgm:spPr/>
      <dgm:t>
        <a:bodyPr/>
        <a:lstStyle/>
        <a:p>
          <a:endParaRPr lang="en-US"/>
        </a:p>
      </dgm:t>
    </dgm:pt>
    <dgm:pt modelId="{A471154D-2B73-4A1E-ADD9-AEC4600B429E}">
      <dgm:prSet/>
      <dgm:spPr/>
      <dgm:t>
        <a:bodyPr/>
        <a:lstStyle/>
        <a:p>
          <a:r>
            <a:rPr lang="fr-BE" i="1"/>
            <a:t>de weg &gt; de we</a:t>
          </a:r>
          <a:r>
            <a:rPr lang="fr-BE" b="1" i="1"/>
            <a:t>g</a:t>
          </a:r>
          <a:r>
            <a:rPr lang="fr-BE" i="1"/>
            <a:t>en</a:t>
          </a:r>
          <a:endParaRPr lang="en-US"/>
        </a:p>
      </dgm:t>
    </dgm:pt>
    <dgm:pt modelId="{7EE839B9-B273-452E-8323-8FD188A59F87}" type="parTrans" cxnId="{14829630-D450-48ED-80CB-B6361F09F452}">
      <dgm:prSet/>
      <dgm:spPr/>
      <dgm:t>
        <a:bodyPr/>
        <a:lstStyle/>
        <a:p>
          <a:endParaRPr lang="en-US"/>
        </a:p>
      </dgm:t>
    </dgm:pt>
    <dgm:pt modelId="{F429F077-AF99-41A0-9BF7-388A333DD1B2}" type="sibTrans" cxnId="{14829630-D450-48ED-80CB-B6361F09F452}">
      <dgm:prSet/>
      <dgm:spPr/>
      <dgm:t>
        <a:bodyPr/>
        <a:lstStyle/>
        <a:p>
          <a:endParaRPr lang="en-US"/>
        </a:p>
      </dgm:t>
    </dgm:pt>
    <dgm:pt modelId="{8AC5E6E5-A997-4EFC-AE8B-D8BA61843DE4}">
      <dgm:prSet/>
      <dgm:spPr/>
      <dgm:t>
        <a:bodyPr/>
        <a:lstStyle/>
        <a:p>
          <a:r>
            <a:rPr lang="fr-BE" i="1"/>
            <a:t>de koe &gt; de koe</a:t>
          </a:r>
          <a:r>
            <a:rPr lang="fr-BE" b="1" i="1"/>
            <a:t>ien</a:t>
          </a:r>
          <a:endParaRPr lang="en-US"/>
        </a:p>
      </dgm:t>
    </dgm:pt>
    <dgm:pt modelId="{949A7D82-3EDF-4AE7-9321-7DE382B59DC2}" type="parTrans" cxnId="{7C336D8A-F412-453D-BFFE-A8873DA515F7}">
      <dgm:prSet/>
      <dgm:spPr/>
      <dgm:t>
        <a:bodyPr/>
        <a:lstStyle/>
        <a:p>
          <a:endParaRPr lang="en-US"/>
        </a:p>
      </dgm:t>
    </dgm:pt>
    <dgm:pt modelId="{D097B4C5-1CD7-4358-9E21-C3993E35A698}" type="sibTrans" cxnId="{7C336D8A-F412-453D-BFFE-A8873DA515F7}">
      <dgm:prSet/>
      <dgm:spPr/>
      <dgm:t>
        <a:bodyPr/>
        <a:lstStyle/>
        <a:p>
          <a:endParaRPr lang="en-US"/>
        </a:p>
      </dgm:t>
    </dgm:pt>
    <dgm:pt modelId="{E3984FEA-7E25-476E-84E1-168507AF6350}">
      <dgm:prSet/>
      <dgm:spPr/>
      <dgm:t>
        <a:bodyPr/>
        <a:lstStyle/>
        <a:p>
          <a:r>
            <a:rPr lang="fr-BE" i="1"/>
            <a:t>het vlo &gt; de vloo</a:t>
          </a:r>
          <a:r>
            <a:rPr lang="fr-BE" b="1" i="1"/>
            <a:t>ien</a:t>
          </a:r>
          <a:endParaRPr lang="en-US"/>
        </a:p>
      </dgm:t>
    </dgm:pt>
    <dgm:pt modelId="{70DDED54-1EE9-4EFA-B8C2-36775FE74BC8}" type="parTrans" cxnId="{2DADFA51-81BD-44CB-BBFD-67C1EA8160BB}">
      <dgm:prSet/>
      <dgm:spPr/>
      <dgm:t>
        <a:bodyPr/>
        <a:lstStyle/>
        <a:p>
          <a:endParaRPr lang="en-US"/>
        </a:p>
      </dgm:t>
    </dgm:pt>
    <dgm:pt modelId="{2907A2D5-5029-4BB4-9D2F-2CAFC553386E}" type="sibTrans" cxnId="{2DADFA51-81BD-44CB-BBFD-67C1EA8160BB}">
      <dgm:prSet/>
      <dgm:spPr/>
      <dgm:t>
        <a:bodyPr/>
        <a:lstStyle/>
        <a:p>
          <a:endParaRPr lang="en-US"/>
        </a:p>
      </dgm:t>
    </dgm:pt>
    <dgm:pt modelId="{396F9890-189F-4048-A960-A03F183AA256}">
      <dgm:prSet/>
      <dgm:spPr/>
      <dgm:t>
        <a:bodyPr/>
        <a:lstStyle/>
        <a:p>
          <a:r>
            <a:rPr lang="fr-BE" i="1"/>
            <a:t>-heid &gt; </a:t>
          </a:r>
          <a:r>
            <a:rPr lang="fr-BE" b="1" i="1"/>
            <a:t>-heden</a:t>
          </a:r>
          <a:endParaRPr lang="en-US"/>
        </a:p>
      </dgm:t>
    </dgm:pt>
    <dgm:pt modelId="{B1B6A676-DA18-44C9-837E-9E5F712B1EC0}" type="parTrans" cxnId="{E4CCF0FD-F878-4917-B0BC-9898D18E13AC}">
      <dgm:prSet/>
      <dgm:spPr/>
      <dgm:t>
        <a:bodyPr/>
        <a:lstStyle/>
        <a:p>
          <a:endParaRPr lang="en-US"/>
        </a:p>
      </dgm:t>
    </dgm:pt>
    <dgm:pt modelId="{A40A6EC8-D610-44AC-A857-B6C84A10C479}" type="sibTrans" cxnId="{E4CCF0FD-F878-4917-B0BC-9898D18E13AC}">
      <dgm:prSet/>
      <dgm:spPr/>
      <dgm:t>
        <a:bodyPr/>
        <a:lstStyle/>
        <a:p>
          <a:endParaRPr lang="en-US"/>
        </a:p>
      </dgm:t>
    </dgm:pt>
    <dgm:pt modelId="{3BC05EF2-E268-4915-9859-DECE50B7B654}" type="pres">
      <dgm:prSet presAssocID="{BBBD39BB-24B4-485F-857E-17D24ABFE6C0}" presName="vert0" presStyleCnt="0">
        <dgm:presLayoutVars>
          <dgm:dir/>
          <dgm:animOne val="branch"/>
          <dgm:animLvl val="lvl"/>
        </dgm:presLayoutVars>
      </dgm:prSet>
      <dgm:spPr/>
    </dgm:pt>
    <dgm:pt modelId="{0CAAE3D5-F6FB-4700-88BB-72299548960B}" type="pres">
      <dgm:prSet presAssocID="{A67B1DCE-921C-4F32-8B33-C880A5DA986C}" presName="thickLine" presStyleLbl="alignNode1" presStyleIdx="0" presStyleCnt="8"/>
      <dgm:spPr/>
    </dgm:pt>
    <dgm:pt modelId="{D4125324-531C-4F5B-9061-B867B6543083}" type="pres">
      <dgm:prSet presAssocID="{A67B1DCE-921C-4F32-8B33-C880A5DA986C}" presName="horz1" presStyleCnt="0"/>
      <dgm:spPr/>
    </dgm:pt>
    <dgm:pt modelId="{FFF06B82-0E74-4A44-B88C-2112E8710B9C}" type="pres">
      <dgm:prSet presAssocID="{A67B1DCE-921C-4F32-8B33-C880A5DA986C}" presName="tx1" presStyleLbl="revTx" presStyleIdx="0" presStyleCnt="8"/>
      <dgm:spPr/>
    </dgm:pt>
    <dgm:pt modelId="{7AC2B562-89F5-4936-8708-498B1826E303}" type="pres">
      <dgm:prSet presAssocID="{A67B1DCE-921C-4F32-8B33-C880A5DA986C}" presName="vert1" presStyleCnt="0"/>
      <dgm:spPr/>
    </dgm:pt>
    <dgm:pt modelId="{2F213D96-A14C-4340-B8B0-555BE8B4D6E0}" type="pres">
      <dgm:prSet presAssocID="{5C32A1D9-C708-4733-BD73-DEC1F23E1230}" presName="thickLine" presStyleLbl="alignNode1" presStyleIdx="1" presStyleCnt="8"/>
      <dgm:spPr/>
    </dgm:pt>
    <dgm:pt modelId="{B7864F74-E6E6-4B96-88FE-E80BC501CC4D}" type="pres">
      <dgm:prSet presAssocID="{5C32A1D9-C708-4733-BD73-DEC1F23E1230}" presName="horz1" presStyleCnt="0"/>
      <dgm:spPr/>
    </dgm:pt>
    <dgm:pt modelId="{86C69321-E056-4D34-9566-7123DF911264}" type="pres">
      <dgm:prSet presAssocID="{5C32A1D9-C708-4733-BD73-DEC1F23E1230}" presName="tx1" presStyleLbl="revTx" presStyleIdx="1" presStyleCnt="8"/>
      <dgm:spPr/>
    </dgm:pt>
    <dgm:pt modelId="{DE8179B5-4F69-4F57-BEA7-074688D79BEF}" type="pres">
      <dgm:prSet presAssocID="{5C32A1D9-C708-4733-BD73-DEC1F23E1230}" presName="vert1" presStyleCnt="0"/>
      <dgm:spPr/>
    </dgm:pt>
    <dgm:pt modelId="{E032C77D-05C9-4271-A30E-9A6CB7BBBC30}" type="pres">
      <dgm:prSet presAssocID="{5708193A-5799-4E4C-89A7-328CC049B5E4}" presName="thickLine" presStyleLbl="alignNode1" presStyleIdx="2" presStyleCnt="8"/>
      <dgm:spPr/>
    </dgm:pt>
    <dgm:pt modelId="{9694079D-5474-425D-8323-F460DA0DA10B}" type="pres">
      <dgm:prSet presAssocID="{5708193A-5799-4E4C-89A7-328CC049B5E4}" presName="horz1" presStyleCnt="0"/>
      <dgm:spPr/>
    </dgm:pt>
    <dgm:pt modelId="{9890908F-7563-4920-AE3D-3831DC2DFB6E}" type="pres">
      <dgm:prSet presAssocID="{5708193A-5799-4E4C-89A7-328CC049B5E4}" presName="tx1" presStyleLbl="revTx" presStyleIdx="2" presStyleCnt="8"/>
      <dgm:spPr/>
    </dgm:pt>
    <dgm:pt modelId="{9F61A604-1782-4879-BF39-6859534800FD}" type="pres">
      <dgm:prSet presAssocID="{5708193A-5799-4E4C-89A7-328CC049B5E4}" presName="vert1" presStyleCnt="0"/>
      <dgm:spPr/>
    </dgm:pt>
    <dgm:pt modelId="{FB150660-8456-468D-A9F3-83FEA567494B}" type="pres">
      <dgm:prSet presAssocID="{42CEF0AF-EBCF-4E98-929D-16FAA574AF7E}" presName="thickLine" presStyleLbl="alignNode1" presStyleIdx="3" presStyleCnt="8"/>
      <dgm:spPr/>
    </dgm:pt>
    <dgm:pt modelId="{186E569C-CC8F-43E4-A924-A640F64EA9A6}" type="pres">
      <dgm:prSet presAssocID="{42CEF0AF-EBCF-4E98-929D-16FAA574AF7E}" presName="horz1" presStyleCnt="0"/>
      <dgm:spPr/>
    </dgm:pt>
    <dgm:pt modelId="{C41F60D7-EBC5-4500-933E-A55C61B3F1C1}" type="pres">
      <dgm:prSet presAssocID="{42CEF0AF-EBCF-4E98-929D-16FAA574AF7E}" presName="tx1" presStyleLbl="revTx" presStyleIdx="3" presStyleCnt="8"/>
      <dgm:spPr/>
    </dgm:pt>
    <dgm:pt modelId="{672075E7-B9FC-4B6E-93C9-2C4EB2016EA2}" type="pres">
      <dgm:prSet presAssocID="{42CEF0AF-EBCF-4E98-929D-16FAA574AF7E}" presName="vert1" presStyleCnt="0"/>
      <dgm:spPr/>
    </dgm:pt>
    <dgm:pt modelId="{C156DC37-2BB0-4AC2-B7B7-37FD53430971}" type="pres">
      <dgm:prSet presAssocID="{A471154D-2B73-4A1E-ADD9-AEC4600B429E}" presName="thickLine" presStyleLbl="alignNode1" presStyleIdx="4" presStyleCnt="8"/>
      <dgm:spPr/>
    </dgm:pt>
    <dgm:pt modelId="{ED911764-015A-463A-82DC-B3BFC95C38DD}" type="pres">
      <dgm:prSet presAssocID="{A471154D-2B73-4A1E-ADD9-AEC4600B429E}" presName="horz1" presStyleCnt="0"/>
      <dgm:spPr/>
    </dgm:pt>
    <dgm:pt modelId="{DAD9E2C1-CF25-48DB-910E-2118B3608978}" type="pres">
      <dgm:prSet presAssocID="{A471154D-2B73-4A1E-ADD9-AEC4600B429E}" presName="tx1" presStyleLbl="revTx" presStyleIdx="4" presStyleCnt="8"/>
      <dgm:spPr/>
    </dgm:pt>
    <dgm:pt modelId="{95EF6769-3BFC-4098-B4B9-E10DE28C9BAD}" type="pres">
      <dgm:prSet presAssocID="{A471154D-2B73-4A1E-ADD9-AEC4600B429E}" presName="vert1" presStyleCnt="0"/>
      <dgm:spPr/>
    </dgm:pt>
    <dgm:pt modelId="{453D6FF3-53C5-44E7-AD9C-0F9490197BF2}" type="pres">
      <dgm:prSet presAssocID="{8AC5E6E5-A997-4EFC-AE8B-D8BA61843DE4}" presName="thickLine" presStyleLbl="alignNode1" presStyleIdx="5" presStyleCnt="8"/>
      <dgm:spPr/>
    </dgm:pt>
    <dgm:pt modelId="{8408840D-EAD6-4AC3-9897-5FAF92BA50BB}" type="pres">
      <dgm:prSet presAssocID="{8AC5E6E5-A997-4EFC-AE8B-D8BA61843DE4}" presName="horz1" presStyleCnt="0"/>
      <dgm:spPr/>
    </dgm:pt>
    <dgm:pt modelId="{9FAB8E71-4CB8-41B2-8D5B-5D95C8328AB7}" type="pres">
      <dgm:prSet presAssocID="{8AC5E6E5-A997-4EFC-AE8B-D8BA61843DE4}" presName="tx1" presStyleLbl="revTx" presStyleIdx="5" presStyleCnt="8"/>
      <dgm:spPr/>
    </dgm:pt>
    <dgm:pt modelId="{054107B6-6E9F-4B75-A21D-413CCED576B4}" type="pres">
      <dgm:prSet presAssocID="{8AC5E6E5-A997-4EFC-AE8B-D8BA61843DE4}" presName="vert1" presStyleCnt="0"/>
      <dgm:spPr/>
    </dgm:pt>
    <dgm:pt modelId="{E8A37613-3323-4D17-A4CF-2B0721A2565B}" type="pres">
      <dgm:prSet presAssocID="{E3984FEA-7E25-476E-84E1-168507AF6350}" presName="thickLine" presStyleLbl="alignNode1" presStyleIdx="6" presStyleCnt="8"/>
      <dgm:spPr/>
    </dgm:pt>
    <dgm:pt modelId="{2CDB7EBB-1413-4DC8-8FF4-652613773828}" type="pres">
      <dgm:prSet presAssocID="{E3984FEA-7E25-476E-84E1-168507AF6350}" presName="horz1" presStyleCnt="0"/>
      <dgm:spPr/>
    </dgm:pt>
    <dgm:pt modelId="{9E9644B2-3C73-43FF-A66E-82F279029B60}" type="pres">
      <dgm:prSet presAssocID="{E3984FEA-7E25-476E-84E1-168507AF6350}" presName="tx1" presStyleLbl="revTx" presStyleIdx="6" presStyleCnt="8"/>
      <dgm:spPr/>
    </dgm:pt>
    <dgm:pt modelId="{D4651D64-F05B-4E3E-A3F6-1FFDCEF9D43B}" type="pres">
      <dgm:prSet presAssocID="{E3984FEA-7E25-476E-84E1-168507AF6350}" presName="vert1" presStyleCnt="0"/>
      <dgm:spPr/>
    </dgm:pt>
    <dgm:pt modelId="{8EB7E639-6C93-4C47-A133-25E0FDD8BE28}" type="pres">
      <dgm:prSet presAssocID="{396F9890-189F-4048-A960-A03F183AA256}" presName="thickLine" presStyleLbl="alignNode1" presStyleIdx="7" presStyleCnt="8"/>
      <dgm:spPr/>
    </dgm:pt>
    <dgm:pt modelId="{FBB5C800-9DE6-4E62-BDAE-B7BEDB8A550E}" type="pres">
      <dgm:prSet presAssocID="{396F9890-189F-4048-A960-A03F183AA256}" presName="horz1" presStyleCnt="0"/>
      <dgm:spPr/>
    </dgm:pt>
    <dgm:pt modelId="{1DD8A394-086F-411A-9A08-1FE6F019FBC5}" type="pres">
      <dgm:prSet presAssocID="{396F9890-189F-4048-A960-A03F183AA256}" presName="tx1" presStyleLbl="revTx" presStyleIdx="7" presStyleCnt="8"/>
      <dgm:spPr/>
    </dgm:pt>
    <dgm:pt modelId="{C2043C63-6E49-4135-8ECC-9261C5720EF3}" type="pres">
      <dgm:prSet presAssocID="{396F9890-189F-4048-A960-A03F183AA256}" presName="vert1" presStyleCnt="0"/>
      <dgm:spPr/>
    </dgm:pt>
  </dgm:ptLst>
  <dgm:cxnLst>
    <dgm:cxn modelId="{7F271706-C9B1-4A59-A911-C8DE09492BB7}" type="presOf" srcId="{BBBD39BB-24B4-485F-857E-17D24ABFE6C0}" destId="{3BC05EF2-E268-4915-9859-DECE50B7B654}" srcOrd="0" destOrd="0" presId="urn:microsoft.com/office/officeart/2008/layout/LinedList"/>
    <dgm:cxn modelId="{495DB60A-48B9-4AF3-9ACB-089929C7AFC8}" type="presOf" srcId="{A471154D-2B73-4A1E-ADD9-AEC4600B429E}" destId="{DAD9E2C1-CF25-48DB-910E-2118B3608978}" srcOrd="0" destOrd="0" presId="urn:microsoft.com/office/officeart/2008/layout/LinedList"/>
    <dgm:cxn modelId="{14829630-D450-48ED-80CB-B6361F09F452}" srcId="{BBBD39BB-24B4-485F-857E-17D24ABFE6C0}" destId="{A471154D-2B73-4A1E-ADD9-AEC4600B429E}" srcOrd="4" destOrd="0" parTransId="{7EE839B9-B273-452E-8323-8FD188A59F87}" sibTransId="{F429F077-AF99-41A0-9BF7-388A333DD1B2}"/>
    <dgm:cxn modelId="{9ABBA03C-7317-4E85-901E-229641CF50E3}" type="presOf" srcId="{396F9890-189F-4048-A960-A03F183AA256}" destId="{1DD8A394-086F-411A-9A08-1FE6F019FBC5}" srcOrd="0" destOrd="0" presId="urn:microsoft.com/office/officeart/2008/layout/LinedList"/>
    <dgm:cxn modelId="{5A22AB48-0DA4-4DB9-B8E0-ADAF5A999FB4}" type="presOf" srcId="{5708193A-5799-4E4C-89A7-328CC049B5E4}" destId="{9890908F-7563-4920-AE3D-3831DC2DFB6E}" srcOrd="0" destOrd="0" presId="urn:microsoft.com/office/officeart/2008/layout/LinedList"/>
    <dgm:cxn modelId="{2DADFA51-81BD-44CB-BBFD-67C1EA8160BB}" srcId="{BBBD39BB-24B4-485F-857E-17D24ABFE6C0}" destId="{E3984FEA-7E25-476E-84E1-168507AF6350}" srcOrd="6" destOrd="0" parTransId="{70DDED54-1EE9-4EFA-B8C2-36775FE74BC8}" sibTransId="{2907A2D5-5029-4BB4-9D2F-2CAFC553386E}"/>
    <dgm:cxn modelId="{18523675-75C5-42CD-8784-861D62A7DB86}" srcId="{BBBD39BB-24B4-485F-857E-17D24ABFE6C0}" destId="{A67B1DCE-921C-4F32-8B33-C880A5DA986C}" srcOrd="0" destOrd="0" parTransId="{9B8C4CF6-B797-41AB-8E9B-E8CC5F24BEDF}" sibTransId="{49418AA5-041C-4D0E-BE14-94F3C3AA9D75}"/>
    <dgm:cxn modelId="{7C336D8A-F412-453D-BFFE-A8873DA515F7}" srcId="{BBBD39BB-24B4-485F-857E-17D24ABFE6C0}" destId="{8AC5E6E5-A997-4EFC-AE8B-D8BA61843DE4}" srcOrd="5" destOrd="0" parTransId="{949A7D82-3EDF-4AE7-9321-7DE382B59DC2}" sibTransId="{D097B4C5-1CD7-4358-9E21-C3993E35A698}"/>
    <dgm:cxn modelId="{C45A5A94-955A-4ED8-BB4E-DEAFEAEFE436}" srcId="{BBBD39BB-24B4-485F-857E-17D24ABFE6C0}" destId="{42CEF0AF-EBCF-4E98-929D-16FAA574AF7E}" srcOrd="3" destOrd="0" parTransId="{55606A58-E764-4EE7-80F4-BAF97B27F2AF}" sibTransId="{B1D8E349-EE0A-4444-9E25-3C5530A4DCD8}"/>
    <dgm:cxn modelId="{9D84B499-2420-48B5-9CB1-C3AF9621D235}" type="presOf" srcId="{5C32A1D9-C708-4733-BD73-DEC1F23E1230}" destId="{86C69321-E056-4D34-9566-7123DF911264}" srcOrd="0" destOrd="0" presId="urn:microsoft.com/office/officeart/2008/layout/LinedList"/>
    <dgm:cxn modelId="{D7F7DB9C-D3E0-402D-B88A-D9CEE3A6C2C4}" type="presOf" srcId="{8AC5E6E5-A997-4EFC-AE8B-D8BA61843DE4}" destId="{9FAB8E71-4CB8-41B2-8D5B-5D95C8328AB7}" srcOrd="0" destOrd="0" presId="urn:microsoft.com/office/officeart/2008/layout/LinedList"/>
    <dgm:cxn modelId="{2D4781AC-3D32-465B-A5D6-3FE1F5F40537}" type="presOf" srcId="{42CEF0AF-EBCF-4E98-929D-16FAA574AF7E}" destId="{C41F60D7-EBC5-4500-933E-A55C61B3F1C1}" srcOrd="0" destOrd="0" presId="urn:microsoft.com/office/officeart/2008/layout/LinedList"/>
    <dgm:cxn modelId="{50FC39B2-9AD5-4AC1-9FAE-3019B54BC8A4}" srcId="{BBBD39BB-24B4-485F-857E-17D24ABFE6C0}" destId="{5708193A-5799-4E4C-89A7-328CC049B5E4}" srcOrd="2" destOrd="0" parTransId="{AD92CA57-C8BC-4E52-BCE9-638D3E96DB2C}" sibTransId="{EC58046E-DBB0-4E7D-98D2-C2C57C689735}"/>
    <dgm:cxn modelId="{8BC4E5BB-A0BB-4DF7-BE99-DCF2D5AB645C}" srcId="{BBBD39BB-24B4-485F-857E-17D24ABFE6C0}" destId="{5C32A1D9-C708-4733-BD73-DEC1F23E1230}" srcOrd="1" destOrd="0" parTransId="{85C0ACD2-7A54-4F46-92D0-90BC37C1531B}" sibTransId="{AF676E24-6845-4A8C-A8E8-BABD2AEA0856}"/>
    <dgm:cxn modelId="{B26B71BD-A563-4E42-B116-D80B628DD08D}" type="presOf" srcId="{A67B1DCE-921C-4F32-8B33-C880A5DA986C}" destId="{FFF06B82-0E74-4A44-B88C-2112E8710B9C}" srcOrd="0" destOrd="0" presId="urn:microsoft.com/office/officeart/2008/layout/LinedList"/>
    <dgm:cxn modelId="{5345E1DD-5E18-432A-A632-4AB73FD71BB8}" type="presOf" srcId="{E3984FEA-7E25-476E-84E1-168507AF6350}" destId="{9E9644B2-3C73-43FF-A66E-82F279029B60}" srcOrd="0" destOrd="0" presId="urn:microsoft.com/office/officeart/2008/layout/LinedList"/>
    <dgm:cxn modelId="{E4CCF0FD-F878-4917-B0BC-9898D18E13AC}" srcId="{BBBD39BB-24B4-485F-857E-17D24ABFE6C0}" destId="{396F9890-189F-4048-A960-A03F183AA256}" srcOrd="7" destOrd="0" parTransId="{B1B6A676-DA18-44C9-837E-9E5F712B1EC0}" sibTransId="{A40A6EC8-D610-44AC-A857-B6C84A10C479}"/>
    <dgm:cxn modelId="{A6EC4AB6-2EFA-48D0-9DE0-DD2289EC0A9A}" type="presParOf" srcId="{3BC05EF2-E268-4915-9859-DECE50B7B654}" destId="{0CAAE3D5-F6FB-4700-88BB-72299548960B}" srcOrd="0" destOrd="0" presId="urn:microsoft.com/office/officeart/2008/layout/LinedList"/>
    <dgm:cxn modelId="{B0F0FFD4-CBDC-4644-9673-B93FA4BCA6E0}" type="presParOf" srcId="{3BC05EF2-E268-4915-9859-DECE50B7B654}" destId="{D4125324-531C-4F5B-9061-B867B6543083}" srcOrd="1" destOrd="0" presId="urn:microsoft.com/office/officeart/2008/layout/LinedList"/>
    <dgm:cxn modelId="{187650CD-7F6A-4D9D-8E0C-24D6536D1BDD}" type="presParOf" srcId="{D4125324-531C-4F5B-9061-B867B6543083}" destId="{FFF06B82-0E74-4A44-B88C-2112E8710B9C}" srcOrd="0" destOrd="0" presId="urn:microsoft.com/office/officeart/2008/layout/LinedList"/>
    <dgm:cxn modelId="{A71AF4A3-452F-4D88-886B-BD4930F697CD}" type="presParOf" srcId="{D4125324-531C-4F5B-9061-B867B6543083}" destId="{7AC2B562-89F5-4936-8708-498B1826E303}" srcOrd="1" destOrd="0" presId="urn:microsoft.com/office/officeart/2008/layout/LinedList"/>
    <dgm:cxn modelId="{6FAC51A6-23DB-4074-91B2-8CCBEA6890A1}" type="presParOf" srcId="{3BC05EF2-E268-4915-9859-DECE50B7B654}" destId="{2F213D96-A14C-4340-B8B0-555BE8B4D6E0}" srcOrd="2" destOrd="0" presId="urn:microsoft.com/office/officeart/2008/layout/LinedList"/>
    <dgm:cxn modelId="{C4D961AA-BB65-4090-AA6A-087167F3C900}" type="presParOf" srcId="{3BC05EF2-E268-4915-9859-DECE50B7B654}" destId="{B7864F74-E6E6-4B96-88FE-E80BC501CC4D}" srcOrd="3" destOrd="0" presId="urn:microsoft.com/office/officeart/2008/layout/LinedList"/>
    <dgm:cxn modelId="{712A6607-F661-4119-9D62-373972935D63}" type="presParOf" srcId="{B7864F74-E6E6-4B96-88FE-E80BC501CC4D}" destId="{86C69321-E056-4D34-9566-7123DF911264}" srcOrd="0" destOrd="0" presId="urn:microsoft.com/office/officeart/2008/layout/LinedList"/>
    <dgm:cxn modelId="{C62006C7-1EC2-4130-B667-A0ED96380AA1}" type="presParOf" srcId="{B7864F74-E6E6-4B96-88FE-E80BC501CC4D}" destId="{DE8179B5-4F69-4F57-BEA7-074688D79BEF}" srcOrd="1" destOrd="0" presId="urn:microsoft.com/office/officeart/2008/layout/LinedList"/>
    <dgm:cxn modelId="{F1C6B6EA-82DC-4EC1-962D-A74D706AB5D2}" type="presParOf" srcId="{3BC05EF2-E268-4915-9859-DECE50B7B654}" destId="{E032C77D-05C9-4271-A30E-9A6CB7BBBC30}" srcOrd="4" destOrd="0" presId="urn:microsoft.com/office/officeart/2008/layout/LinedList"/>
    <dgm:cxn modelId="{919F433A-31D4-43B9-BE40-A6BEDEA1B0D9}" type="presParOf" srcId="{3BC05EF2-E268-4915-9859-DECE50B7B654}" destId="{9694079D-5474-425D-8323-F460DA0DA10B}" srcOrd="5" destOrd="0" presId="urn:microsoft.com/office/officeart/2008/layout/LinedList"/>
    <dgm:cxn modelId="{7F94109F-3634-4E28-A903-C50B8EEF920D}" type="presParOf" srcId="{9694079D-5474-425D-8323-F460DA0DA10B}" destId="{9890908F-7563-4920-AE3D-3831DC2DFB6E}" srcOrd="0" destOrd="0" presId="urn:microsoft.com/office/officeart/2008/layout/LinedList"/>
    <dgm:cxn modelId="{2CB88E23-5625-4B7D-9B54-40787B54A6D0}" type="presParOf" srcId="{9694079D-5474-425D-8323-F460DA0DA10B}" destId="{9F61A604-1782-4879-BF39-6859534800FD}" srcOrd="1" destOrd="0" presId="urn:microsoft.com/office/officeart/2008/layout/LinedList"/>
    <dgm:cxn modelId="{F6280E63-EEBF-47EE-B274-E0F9A9C74D56}" type="presParOf" srcId="{3BC05EF2-E268-4915-9859-DECE50B7B654}" destId="{FB150660-8456-468D-A9F3-83FEA567494B}" srcOrd="6" destOrd="0" presId="urn:microsoft.com/office/officeart/2008/layout/LinedList"/>
    <dgm:cxn modelId="{CD669187-014A-474C-931F-77AA524E4210}" type="presParOf" srcId="{3BC05EF2-E268-4915-9859-DECE50B7B654}" destId="{186E569C-CC8F-43E4-A924-A640F64EA9A6}" srcOrd="7" destOrd="0" presId="urn:microsoft.com/office/officeart/2008/layout/LinedList"/>
    <dgm:cxn modelId="{A5FC4621-4E1C-408A-8AC1-83520EE10387}" type="presParOf" srcId="{186E569C-CC8F-43E4-A924-A640F64EA9A6}" destId="{C41F60D7-EBC5-4500-933E-A55C61B3F1C1}" srcOrd="0" destOrd="0" presId="urn:microsoft.com/office/officeart/2008/layout/LinedList"/>
    <dgm:cxn modelId="{9C34C047-9190-4461-9E37-E7BC3FCFAE02}" type="presParOf" srcId="{186E569C-CC8F-43E4-A924-A640F64EA9A6}" destId="{672075E7-B9FC-4B6E-93C9-2C4EB2016EA2}" srcOrd="1" destOrd="0" presId="urn:microsoft.com/office/officeart/2008/layout/LinedList"/>
    <dgm:cxn modelId="{DA1EDA6D-7C30-4963-B192-48C4D827CE2D}" type="presParOf" srcId="{3BC05EF2-E268-4915-9859-DECE50B7B654}" destId="{C156DC37-2BB0-4AC2-B7B7-37FD53430971}" srcOrd="8" destOrd="0" presId="urn:microsoft.com/office/officeart/2008/layout/LinedList"/>
    <dgm:cxn modelId="{8F1C07B3-0B1F-4AA4-AE8A-0DEA1A2F31AD}" type="presParOf" srcId="{3BC05EF2-E268-4915-9859-DECE50B7B654}" destId="{ED911764-015A-463A-82DC-B3BFC95C38DD}" srcOrd="9" destOrd="0" presId="urn:microsoft.com/office/officeart/2008/layout/LinedList"/>
    <dgm:cxn modelId="{2D6B1BBD-1F40-403C-B2CC-E270CFB2DCA8}" type="presParOf" srcId="{ED911764-015A-463A-82DC-B3BFC95C38DD}" destId="{DAD9E2C1-CF25-48DB-910E-2118B3608978}" srcOrd="0" destOrd="0" presId="urn:microsoft.com/office/officeart/2008/layout/LinedList"/>
    <dgm:cxn modelId="{E79FC16B-C125-4C34-BD2D-83EE28F801A1}" type="presParOf" srcId="{ED911764-015A-463A-82DC-B3BFC95C38DD}" destId="{95EF6769-3BFC-4098-B4B9-E10DE28C9BAD}" srcOrd="1" destOrd="0" presId="urn:microsoft.com/office/officeart/2008/layout/LinedList"/>
    <dgm:cxn modelId="{CF505390-866E-425C-A039-2C4E465B5B1B}" type="presParOf" srcId="{3BC05EF2-E268-4915-9859-DECE50B7B654}" destId="{453D6FF3-53C5-44E7-AD9C-0F9490197BF2}" srcOrd="10" destOrd="0" presId="urn:microsoft.com/office/officeart/2008/layout/LinedList"/>
    <dgm:cxn modelId="{88D647A6-E130-42CB-8429-5840C59AC7DC}" type="presParOf" srcId="{3BC05EF2-E268-4915-9859-DECE50B7B654}" destId="{8408840D-EAD6-4AC3-9897-5FAF92BA50BB}" srcOrd="11" destOrd="0" presId="urn:microsoft.com/office/officeart/2008/layout/LinedList"/>
    <dgm:cxn modelId="{203F09E3-8117-4188-B0AF-795E457FCC54}" type="presParOf" srcId="{8408840D-EAD6-4AC3-9897-5FAF92BA50BB}" destId="{9FAB8E71-4CB8-41B2-8D5B-5D95C8328AB7}" srcOrd="0" destOrd="0" presId="urn:microsoft.com/office/officeart/2008/layout/LinedList"/>
    <dgm:cxn modelId="{05E6A18F-D204-4D88-8349-258119495C02}" type="presParOf" srcId="{8408840D-EAD6-4AC3-9897-5FAF92BA50BB}" destId="{054107B6-6E9F-4B75-A21D-413CCED576B4}" srcOrd="1" destOrd="0" presId="urn:microsoft.com/office/officeart/2008/layout/LinedList"/>
    <dgm:cxn modelId="{A33F9C40-40F5-4E48-B8FA-5B238FB486BB}" type="presParOf" srcId="{3BC05EF2-E268-4915-9859-DECE50B7B654}" destId="{E8A37613-3323-4D17-A4CF-2B0721A2565B}" srcOrd="12" destOrd="0" presId="urn:microsoft.com/office/officeart/2008/layout/LinedList"/>
    <dgm:cxn modelId="{B70CD24C-DC37-423F-920E-F496BA92E2F1}" type="presParOf" srcId="{3BC05EF2-E268-4915-9859-DECE50B7B654}" destId="{2CDB7EBB-1413-4DC8-8FF4-652613773828}" srcOrd="13" destOrd="0" presId="urn:microsoft.com/office/officeart/2008/layout/LinedList"/>
    <dgm:cxn modelId="{A301CE5A-48AF-40A1-A9FE-B454344C8C02}" type="presParOf" srcId="{2CDB7EBB-1413-4DC8-8FF4-652613773828}" destId="{9E9644B2-3C73-43FF-A66E-82F279029B60}" srcOrd="0" destOrd="0" presId="urn:microsoft.com/office/officeart/2008/layout/LinedList"/>
    <dgm:cxn modelId="{68BD5E43-1531-4699-881A-DBEFB7ACBA4D}" type="presParOf" srcId="{2CDB7EBB-1413-4DC8-8FF4-652613773828}" destId="{D4651D64-F05B-4E3E-A3F6-1FFDCEF9D43B}" srcOrd="1" destOrd="0" presId="urn:microsoft.com/office/officeart/2008/layout/LinedList"/>
    <dgm:cxn modelId="{357B03EB-E212-44E0-BACA-2A1526CD8CE1}" type="presParOf" srcId="{3BC05EF2-E268-4915-9859-DECE50B7B654}" destId="{8EB7E639-6C93-4C47-A133-25E0FDD8BE28}" srcOrd="14" destOrd="0" presId="urn:microsoft.com/office/officeart/2008/layout/LinedList"/>
    <dgm:cxn modelId="{8BE1A9A0-3145-47F7-83F7-9E46D78057AD}" type="presParOf" srcId="{3BC05EF2-E268-4915-9859-DECE50B7B654}" destId="{FBB5C800-9DE6-4E62-BDAE-B7BEDB8A550E}" srcOrd="15" destOrd="0" presId="urn:microsoft.com/office/officeart/2008/layout/LinedList"/>
    <dgm:cxn modelId="{4BE265F0-4AD7-472B-B305-F3A3C3721E29}" type="presParOf" srcId="{FBB5C800-9DE6-4E62-BDAE-B7BEDB8A550E}" destId="{1DD8A394-086F-411A-9A08-1FE6F019FBC5}" srcOrd="0" destOrd="0" presId="urn:microsoft.com/office/officeart/2008/layout/LinedList"/>
    <dgm:cxn modelId="{A764AC7C-3DC0-4595-8DD7-9AB762F3AC27}" type="presParOf" srcId="{FBB5C800-9DE6-4E62-BDAE-B7BEDB8A550E}" destId="{C2043C63-6E49-4135-8ECC-9261C5720EF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BC646-41D4-42F2-81B7-A9753D32D189}">
      <dsp:nvSpPr>
        <dsp:cNvPr id="0" name=""/>
        <dsp:cNvSpPr/>
      </dsp:nvSpPr>
      <dsp:spPr>
        <a:xfrm>
          <a:off x="2432027" y="668308"/>
          <a:ext cx="4460180" cy="4460180"/>
        </a:xfrm>
        <a:prstGeom prst="blockArc">
          <a:avLst>
            <a:gd name="adj1" fmla="val 11879710"/>
            <a:gd name="adj2" fmla="val 16155886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5B7B3B-64A1-44F3-9199-D18FF5AC72EB}">
      <dsp:nvSpPr>
        <dsp:cNvPr id="0" name=""/>
        <dsp:cNvSpPr/>
      </dsp:nvSpPr>
      <dsp:spPr>
        <a:xfrm>
          <a:off x="2431970" y="668483"/>
          <a:ext cx="4460180" cy="4460180"/>
        </a:xfrm>
        <a:prstGeom prst="blockArc">
          <a:avLst>
            <a:gd name="adj1" fmla="val 7560000"/>
            <a:gd name="adj2" fmla="val 1188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8A4638-7AE4-4C91-B750-5B1E85166DEC}">
      <dsp:nvSpPr>
        <dsp:cNvPr id="0" name=""/>
        <dsp:cNvSpPr/>
      </dsp:nvSpPr>
      <dsp:spPr>
        <a:xfrm>
          <a:off x="2431970" y="668483"/>
          <a:ext cx="4460180" cy="4460180"/>
        </a:xfrm>
        <a:prstGeom prst="blockArc">
          <a:avLst>
            <a:gd name="adj1" fmla="val 3240000"/>
            <a:gd name="adj2" fmla="val 756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6D85CC-46B4-4692-BF79-73D0B1AA35B7}">
      <dsp:nvSpPr>
        <dsp:cNvPr id="0" name=""/>
        <dsp:cNvSpPr/>
      </dsp:nvSpPr>
      <dsp:spPr>
        <a:xfrm>
          <a:off x="2431970" y="668483"/>
          <a:ext cx="4460180" cy="4460180"/>
        </a:xfrm>
        <a:prstGeom prst="blockArc">
          <a:avLst>
            <a:gd name="adj1" fmla="val 20520000"/>
            <a:gd name="adj2" fmla="val 324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F25863-2549-49EC-8FB0-6BD982B1D374}">
      <dsp:nvSpPr>
        <dsp:cNvPr id="0" name=""/>
        <dsp:cNvSpPr/>
      </dsp:nvSpPr>
      <dsp:spPr>
        <a:xfrm>
          <a:off x="2431913" y="668309"/>
          <a:ext cx="4460180" cy="4460180"/>
        </a:xfrm>
        <a:prstGeom prst="blockArc">
          <a:avLst>
            <a:gd name="adj1" fmla="val 16156065"/>
            <a:gd name="adj2" fmla="val 20520288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AC8282-7045-4E8B-A441-D579E5DE4650}">
      <dsp:nvSpPr>
        <dsp:cNvPr id="0" name=""/>
        <dsp:cNvSpPr/>
      </dsp:nvSpPr>
      <dsp:spPr>
        <a:xfrm>
          <a:off x="3635405" y="1871918"/>
          <a:ext cx="2053309" cy="20533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100" kern="1200" dirty="0"/>
            <a:t>NOM</a:t>
          </a:r>
        </a:p>
      </dsp:txBody>
      <dsp:txXfrm>
        <a:off x="3936105" y="2172618"/>
        <a:ext cx="1451909" cy="1451909"/>
      </dsp:txXfrm>
    </dsp:sp>
    <dsp:sp modelId="{4E402183-965D-4AA9-9039-D899CCA5FEAE}">
      <dsp:nvSpPr>
        <dsp:cNvPr id="0" name=""/>
        <dsp:cNvSpPr/>
      </dsp:nvSpPr>
      <dsp:spPr>
        <a:xfrm>
          <a:off x="3915506" y="1572"/>
          <a:ext cx="1437316" cy="14373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/>
            <a:t>-EN</a:t>
          </a:r>
        </a:p>
      </dsp:txBody>
      <dsp:txXfrm>
        <a:off x="4125996" y="212062"/>
        <a:ext cx="1016336" cy="1016336"/>
      </dsp:txXfrm>
    </dsp:sp>
    <dsp:sp modelId="{9603C613-2916-4C51-8A07-A7EE78563B88}">
      <dsp:nvSpPr>
        <dsp:cNvPr id="0" name=""/>
        <dsp:cNvSpPr/>
      </dsp:nvSpPr>
      <dsp:spPr>
        <a:xfrm>
          <a:off x="6015132" y="1506769"/>
          <a:ext cx="1437316" cy="14373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/>
            <a:t>-S</a:t>
          </a:r>
        </a:p>
      </dsp:txBody>
      <dsp:txXfrm>
        <a:off x="6225622" y="1717259"/>
        <a:ext cx="1016336" cy="1016336"/>
      </dsp:txXfrm>
    </dsp:sp>
    <dsp:sp modelId="{E3AF25FA-F682-4081-BE64-B57C69B37706}">
      <dsp:nvSpPr>
        <dsp:cNvPr id="0" name=""/>
        <dsp:cNvSpPr/>
      </dsp:nvSpPr>
      <dsp:spPr>
        <a:xfrm>
          <a:off x="5223802" y="3942234"/>
          <a:ext cx="1437316" cy="14373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/>
            <a:t>-EREN</a:t>
          </a:r>
        </a:p>
      </dsp:txBody>
      <dsp:txXfrm>
        <a:off x="5434292" y="4152724"/>
        <a:ext cx="1016336" cy="1016336"/>
      </dsp:txXfrm>
    </dsp:sp>
    <dsp:sp modelId="{194254C6-21D9-4749-ACB7-6944A4E4A1EF}">
      <dsp:nvSpPr>
        <dsp:cNvPr id="0" name=""/>
        <dsp:cNvSpPr/>
      </dsp:nvSpPr>
      <dsp:spPr>
        <a:xfrm>
          <a:off x="2663001" y="3942234"/>
          <a:ext cx="1437316" cy="14373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/>
            <a:t>LATIN</a:t>
          </a:r>
        </a:p>
      </dsp:txBody>
      <dsp:txXfrm>
        <a:off x="2873491" y="4152724"/>
        <a:ext cx="1016336" cy="1016336"/>
      </dsp:txXfrm>
    </dsp:sp>
    <dsp:sp modelId="{D1F0176D-F35A-4A43-86AB-B826D9563F4F}">
      <dsp:nvSpPr>
        <dsp:cNvPr id="0" name=""/>
        <dsp:cNvSpPr/>
      </dsp:nvSpPr>
      <dsp:spPr>
        <a:xfrm>
          <a:off x="1871671" y="1506769"/>
          <a:ext cx="1437316" cy="14373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400" kern="1200" dirty="0"/>
            <a:t>IRRÉGULIER</a:t>
          </a:r>
        </a:p>
      </dsp:txBody>
      <dsp:txXfrm>
        <a:off x="2082161" y="1717259"/>
        <a:ext cx="1016336" cy="10163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55B02-6E07-4ED8-8CBB-94967E387D43}">
      <dsp:nvSpPr>
        <dsp:cNvPr id="0" name=""/>
        <dsp:cNvSpPr/>
      </dsp:nvSpPr>
      <dsp:spPr>
        <a:xfrm>
          <a:off x="-4271043" y="-655258"/>
          <a:ext cx="5088768" cy="5088768"/>
        </a:xfrm>
        <a:prstGeom prst="blockArc">
          <a:avLst>
            <a:gd name="adj1" fmla="val 18900000"/>
            <a:gd name="adj2" fmla="val 2700000"/>
            <a:gd name="adj3" fmla="val 424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BE6B7-A33D-4E98-9F5F-85AEC19A76D6}">
      <dsp:nvSpPr>
        <dsp:cNvPr id="0" name=""/>
        <dsp:cNvSpPr/>
      </dsp:nvSpPr>
      <dsp:spPr>
        <a:xfrm>
          <a:off x="525887" y="377825"/>
          <a:ext cx="3736676" cy="755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9797" tIns="99060" rIns="99060" bIns="9906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900" kern="1200" dirty="0"/>
            <a:t>courant</a:t>
          </a:r>
        </a:p>
      </dsp:txBody>
      <dsp:txXfrm>
        <a:off x="525887" y="377825"/>
        <a:ext cx="3736676" cy="755650"/>
      </dsp:txXfrm>
    </dsp:sp>
    <dsp:sp modelId="{4678DBB9-89EF-4416-96EA-00178BBBC3A5}">
      <dsp:nvSpPr>
        <dsp:cNvPr id="0" name=""/>
        <dsp:cNvSpPr/>
      </dsp:nvSpPr>
      <dsp:spPr>
        <a:xfrm>
          <a:off x="53606" y="283368"/>
          <a:ext cx="944562" cy="9445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E8CBC4-9E9A-44B0-B96B-6FBBC2A02AE6}">
      <dsp:nvSpPr>
        <dsp:cNvPr id="0" name=""/>
        <dsp:cNvSpPr/>
      </dsp:nvSpPr>
      <dsp:spPr>
        <a:xfrm>
          <a:off x="800566" y="1511300"/>
          <a:ext cx="3461997" cy="755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9797" tIns="99060" rIns="99060" bIns="9906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900" kern="1200" dirty="0"/>
            <a:t>R.O. !</a:t>
          </a:r>
        </a:p>
      </dsp:txBody>
      <dsp:txXfrm>
        <a:off x="800566" y="1511300"/>
        <a:ext cx="3461997" cy="755650"/>
      </dsp:txXfrm>
    </dsp:sp>
    <dsp:sp modelId="{C35EC40D-7A00-4E41-B2A7-226B8A00CBBA}">
      <dsp:nvSpPr>
        <dsp:cNvPr id="0" name=""/>
        <dsp:cNvSpPr/>
      </dsp:nvSpPr>
      <dsp:spPr>
        <a:xfrm>
          <a:off x="328285" y="1416843"/>
          <a:ext cx="944562" cy="9445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35E6D6-A259-4525-B25E-74AB24A66CE9}">
      <dsp:nvSpPr>
        <dsp:cNvPr id="0" name=""/>
        <dsp:cNvSpPr/>
      </dsp:nvSpPr>
      <dsp:spPr>
        <a:xfrm>
          <a:off x="525887" y="2644775"/>
          <a:ext cx="3736676" cy="755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9797" tIns="99060" rIns="99060" bIns="9906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900" kern="1200" dirty="0"/>
            <a:t>f/s </a:t>
          </a:r>
          <a:r>
            <a:rPr lang="fr-BE" sz="3900" kern="1200" dirty="0">
              <a:sym typeface="Wingdings" panose="05000000000000000000" pitchFamily="2" charset="2"/>
            </a:rPr>
            <a:t> v/z</a:t>
          </a:r>
          <a:endParaRPr lang="fr-BE" sz="3900" kern="1200" dirty="0"/>
        </a:p>
      </dsp:txBody>
      <dsp:txXfrm>
        <a:off x="525887" y="2644775"/>
        <a:ext cx="3736676" cy="755650"/>
      </dsp:txXfrm>
    </dsp:sp>
    <dsp:sp modelId="{DE19BE94-D9EA-412F-82FE-3B1CC82152BC}">
      <dsp:nvSpPr>
        <dsp:cNvPr id="0" name=""/>
        <dsp:cNvSpPr/>
      </dsp:nvSpPr>
      <dsp:spPr>
        <a:xfrm>
          <a:off x="53606" y="2550318"/>
          <a:ext cx="944562" cy="9445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A56D1-17CD-4324-A28A-93D2B14972A7}">
      <dsp:nvSpPr>
        <dsp:cNvPr id="0" name=""/>
        <dsp:cNvSpPr/>
      </dsp:nvSpPr>
      <dsp:spPr>
        <a:xfrm>
          <a:off x="172529" y="406241"/>
          <a:ext cx="4140707" cy="129397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4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500" b="1" kern="1200" dirty="0"/>
            <a:t>déjà /</a:t>
          </a:r>
          <a:r>
            <a:rPr lang="az-Cyrl-AZ" sz="2500" b="1" kern="1200" dirty="0"/>
            <a:t>Ә</a:t>
          </a:r>
          <a:r>
            <a:rPr lang="fr-BE" sz="2500" b="1" kern="1200" dirty="0"/>
            <a:t>/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500" kern="1200" dirty="0"/>
            <a:t>-el –en –er –je + –</a:t>
          </a:r>
          <a:r>
            <a:rPr lang="fr-BE" sz="2500" kern="1200" dirty="0" err="1"/>
            <a:t>aar</a:t>
          </a:r>
          <a:endParaRPr lang="fr-BE" sz="2500" kern="1200" dirty="0"/>
        </a:p>
      </dsp:txBody>
      <dsp:txXfrm>
        <a:off x="172529" y="406241"/>
        <a:ext cx="4140707" cy="1293971"/>
      </dsp:txXfrm>
    </dsp:sp>
    <dsp:sp modelId="{C9BAD2B2-1930-412F-8FA4-6D83DD0365D2}">
      <dsp:nvSpPr>
        <dsp:cNvPr id="0" name=""/>
        <dsp:cNvSpPr/>
      </dsp:nvSpPr>
      <dsp:spPr>
        <a:xfrm>
          <a:off x="0" y="219334"/>
          <a:ext cx="905779" cy="13586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06A614-51B1-40F9-A489-D40ADFB761F3}">
      <dsp:nvSpPr>
        <dsp:cNvPr id="0" name=""/>
        <dsp:cNvSpPr/>
      </dsp:nvSpPr>
      <dsp:spPr>
        <a:xfrm>
          <a:off x="172529" y="2264944"/>
          <a:ext cx="4140707" cy="129397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45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100" b="1" kern="1200" dirty="0"/>
            <a:t>métiers</a:t>
          </a:r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100" kern="1200" dirty="0"/>
            <a:t>–</a:t>
          </a:r>
          <a:r>
            <a:rPr lang="fr-BE" sz="3100" kern="1200" dirty="0" err="1"/>
            <a:t>ier</a:t>
          </a:r>
          <a:r>
            <a:rPr lang="fr-BE" sz="3100" kern="1200" dirty="0"/>
            <a:t> –</a:t>
          </a:r>
          <a:r>
            <a:rPr lang="fr-BE" sz="3100" kern="1200" dirty="0" err="1"/>
            <a:t>eur</a:t>
          </a:r>
          <a:r>
            <a:rPr lang="fr-BE" sz="3100" kern="1200" dirty="0"/>
            <a:t> –</a:t>
          </a:r>
          <a:r>
            <a:rPr lang="fr-BE" sz="3100" kern="1200" dirty="0" err="1"/>
            <a:t>oor</a:t>
          </a:r>
          <a:endParaRPr lang="fr-BE" sz="3100" kern="1200" dirty="0"/>
        </a:p>
      </dsp:txBody>
      <dsp:txXfrm>
        <a:off x="172529" y="2264944"/>
        <a:ext cx="4140707" cy="1293971"/>
      </dsp:txXfrm>
    </dsp:sp>
    <dsp:sp modelId="{C8BAE03B-F0E8-41AE-A945-1D72A358CF2C}">
      <dsp:nvSpPr>
        <dsp:cNvPr id="0" name=""/>
        <dsp:cNvSpPr/>
      </dsp:nvSpPr>
      <dsp:spPr>
        <a:xfrm>
          <a:off x="0" y="2078037"/>
          <a:ext cx="905779" cy="13586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6A8EC-AC91-422B-91D4-F817C53872C9}">
      <dsp:nvSpPr>
        <dsp:cNvPr id="0" name=""/>
        <dsp:cNvSpPr/>
      </dsp:nvSpPr>
      <dsp:spPr>
        <a:xfrm>
          <a:off x="1586925" y="885"/>
          <a:ext cx="1139385" cy="1139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500" kern="1200" dirty="0"/>
            <a:t>-A</a:t>
          </a:r>
        </a:p>
      </dsp:txBody>
      <dsp:txXfrm>
        <a:off x="1753784" y="167744"/>
        <a:ext cx="805667" cy="805667"/>
      </dsp:txXfrm>
    </dsp:sp>
    <dsp:sp modelId="{92C53668-E6E7-4282-A040-042E0BB84F78}">
      <dsp:nvSpPr>
        <dsp:cNvPr id="0" name=""/>
        <dsp:cNvSpPr/>
      </dsp:nvSpPr>
      <dsp:spPr>
        <a:xfrm rot="2160000">
          <a:off x="2690660" y="876883"/>
          <a:ext cx="304380" cy="3845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1600" kern="1200"/>
        </a:p>
      </dsp:txBody>
      <dsp:txXfrm>
        <a:off x="2699380" y="926954"/>
        <a:ext cx="213066" cy="230726"/>
      </dsp:txXfrm>
    </dsp:sp>
    <dsp:sp modelId="{69D0303A-418F-47B2-A9E9-258E388D3803}">
      <dsp:nvSpPr>
        <dsp:cNvPr id="0" name=""/>
        <dsp:cNvSpPr/>
      </dsp:nvSpPr>
      <dsp:spPr>
        <a:xfrm>
          <a:off x="2973328" y="1008165"/>
          <a:ext cx="1139385" cy="1139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500" kern="1200" dirty="0"/>
            <a:t>-I</a:t>
          </a:r>
        </a:p>
      </dsp:txBody>
      <dsp:txXfrm>
        <a:off x="3140187" y="1175024"/>
        <a:ext cx="805667" cy="805667"/>
      </dsp:txXfrm>
    </dsp:sp>
    <dsp:sp modelId="{5444B69D-A396-44BA-BFE8-6CAB715DC7C6}">
      <dsp:nvSpPr>
        <dsp:cNvPr id="0" name=""/>
        <dsp:cNvSpPr/>
      </dsp:nvSpPr>
      <dsp:spPr>
        <a:xfrm rot="6480000">
          <a:off x="3128713" y="2192300"/>
          <a:ext cx="304380" cy="3845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1600" kern="1200"/>
        </a:p>
      </dsp:txBody>
      <dsp:txXfrm rot="10800000">
        <a:off x="3188479" y="2225786"/>
        <a:ext cx="213066" cy="230726"/>
      </dsp:txXfrm>
    </dsp:sp>
    <dsp:sp modelId="{2726653C-E108-4124-B6F5-3BA0AA4681AF}">
      <dsp:nvSpPr>
        <dsp:cNvPr id="0" name=""/>
        <dsp:cNvSpPr/>
      </dsp:nvSpPr>
      <dsp:spPr>
        <a:xfrm>
          <a:off x="2443769" y="2637979"/>
          <a:ext cx="1139385" cy="1139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500" kern="1200" dirty="0"/>
            <a:t>-O</a:t>
          </a:r>
        </a:p>
      </dsp:txBody>
      <dsp:txXfrm>
        <a:off x="2610628" y="2804838"/>
        <a:ext cx="805667" cy="805667"/>
      </dsp:txXfrm>
    </dsp:sp>
    <dsp:sp modelId="{06DC36B8-ACE2-4FB2-B471-98C981705A98}">
      <dsp:nvSpPr>
        <dsp:cNvPr id="0" name=""/>
        <dsp:cNvSpPr/>
      </dsp:nvSpPr>
      <dsp:spPr>
        <a:xfrm rot="10800000">
          <a:off x="2013042" y="3015400"/>
          <a:ext cx="304380" cy="3845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1600" kern="1200"/>
        </a:p>
      </dsp:txBody>
      <dsp:txXfrm rot="10800000">
        <a:off x="2104356" y="3092308"/>
        <a:ext cx="213066" cy="230726"/>
      </dsp:txXfrm>
    </dsp:sp>
    <dsp:sp modelId="{7C0A5A02-10CF-4047-B3DC-D0B83CA72065}">
      <dsp:nvSpPr>
        <dsp:cNvPr id="0" name=""/>
        <dsp:cNvSpPr/>
      </dsp:nvSpPr>
      <dsp:spPr>
        <a:xfrm>
          <a:off x="730082" y="2637979"/>
          <a:ext cx="1139385" cy="1139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500" kern="1200" dirty="0"/>
            <a:t>-U</a:t>
          </a:r>
        </a:p>
      </dsp:txBody>
      <dsp:txXfrm>
        <a:off x="896941" y="2804838"/>
        <a:ext cx="805667" cy="805667"/>
      </dsp:txXfrm>
    </dsp:sp>
    <dsp:sp modelId="{8D3DA13B-50A8-41EA-B2AE-CDBFC0BDF9E6}">
      <dsp:nvSpPr>
        <dsp:cNvPr id="0" name=""/>
        <dsp:cNvSpPr/>
      </dsp:nvSpPr>
      <dsp:spPr>
        <a:xfrm rot="15120000">
          <a:off x="885467" y="2208686"/>
          <a:ext cx="304380" cy="3845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1600" kern="1200"/>
        </a:p>
      </dsp:txBody>
      <dsp:txXfrm rot="10800000">
        <a:off x="945233" y="2329016"/>
        <a:ext cx="213066" cy="230726"/>
      </dsp:txXfrm>
    </dsp:sp>
    <dsp:sp modelId="{8FD78EC2-DD31-4297-98DC-6564C7B93AE2}">
      <dsp:nvSpPr>
        <dsp:cNvPr id="0" name=""/>
        <dsp:cNvSpPr/>
      </dsp:nvSpPr>
      <dsp:spPr>
        <a:xfrm>
          <a:off x="200523" y="1008165"/>
          <a:ext cx="1139385" cy="1139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500" kern="1200" dirty="0"/>
            <a:t>-Y</a:t>
          </a:r>
        </a:p>
      </dsp:txBody>
      <dsp:txXfrm>
        <a:off x="367382" y="1175024"/>
        <a:ext cx="805667" cy="805667"/>
      </dsp:txXfrm>
    </dsp:sp>
    <dsp:sp modelId="{DDE4478B-8C93-4CBA-BB9F-6983D2CDA28C}">
      <dsp:nvSpPr>
        <dsp:cNvPr id="0" name=""/>
        <dsp:cNvSpPr/>
      </dsp:nvSpPr>
      <dsp:spPr>
        <a:xfrm rot="19440000">
          <a:off x="1304258" y="887010"/>
          <a:ext cx="304380" cy="3845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1600" kern="1200"/>
        </a:p>
      </dsp:txBody>
      <dsp:txXfrm>
        <a:off x="1312978" y="990755"/>
        <a:ext cx="213066" cy="2307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AE3D5-F6FB-4700-88BB-72299548960B}">
      <dsp:nvSpPr>
        <dsp:cNvPr id="0" name=""/>
        <dsp:cNvSpPr/>
      </dsp:nvSpPr>
      <dsp:spPr>
        <a:xfrm>
          <a:off x="0" y="0"/>
          <a:ext cx="6832212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F06B82-0E74-4A44-B88C-2112E8710B9C}">
      <dsp:nvSpPr>
        <dsp:cNvPr id="0" name=""/>
        <dsp:cNvSpPr/>
      </dsp:nvSpPr>
      <dsp:spPr>
        <a:xfrm>
          <a:off x="0" y="0"/>
          <a:ext cx="6832212" cy="658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i="1" kern="1200"/>
            <a:t>de stad &gt; de st</a:t>
          </a:r>
          <a:r>
            <a:rPr lang="fr-BE" sz="3000" b="1" i="1" kern="1200"/>
            <a:t>e</a:t>
          </a:r>
          <a:r>
            <a:rPr lang="fr-BE" sz="3000" i="1" kern="1200"/>
            <a:t>den</a:t>
          </a:r>
          <a:endParaRPr lang="en-US" sz="3000" kern="1200"/>
        </a:p>
      </dsp:txBody>
      <dsp:txXfrm>
        <a:off x="0" y="0"/>
        <a:ext cx="6832212" cy="658097"/>
      </dsp:txXfrm>
    </dsp:sp>
    <dsp:sp modelId="{2F213D96-A14C-4340-B8B0-555BE8B4D6E0}">
      <dsp:nvSpPr>
        <dsp:cNvPr id="0" name=""/>
        <dsp:cNvSpPr/>
      </dsp:nvSpPr>
      <dsp:spPr>
        <a:xfrm>
          <a:off x="0" y="658097"/>
          <a:ext cx="6832212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C69321-E056-4D34-9566-7123DF911264}">
      <dsp:nvSpPr>
        <dsp:cNvPr id="0" name=""/>
        <dsp:cNvSpPr/>
      </dsp:nvSpPr>
      <dsp:spPr>
        <a:xfrm>
          <a:off x="0" y="658097"/>
          <a:ext cx="6832212" cy="658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i="1" kern="1200"/>
            <a:t>de dag &gt; de d</a:t>
          </a:r>
          <a:r>
            <a:rPr lang="fr-BE" sz="3000" b="1" i="1" kern="1200"/>
            <a:t>a</a:t>
          </a:r>
          <a:r>
            <a:rPr lang="fr-BE" sz="3000" i="1" kern="1200"/>
            <a:t>gen</a:t>
          </a:r>
          <a:endParaRPr lang="en-US" sz="3000" kern="1200"/>
        </a:p>
      </dsp:txBody>
      <dsp:txXfrm>
        <a:off x="0" y="658097"/>
        <a:ext cx="6832212" cy="658097"/>
      </dsp:txXfrm>
    </dsp:sp>
    <dsp:sp modelId="{E032C77D-05C9-4271-A30E-9A6CB7BBBC30}">
      <dsp:nvSpPr>
        <dsp:cNvPr id="0" name=""/>
        <dsp:cNvSpPr/>
      </dsp:nvSpPr>
      <dsp:spPr>
        <a:xfrm>
          <a:off x="0" y="1316194"/>
          <a:ext cx="683221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90908F-7563-4920-AE3D-3831DC2DFB6E}">
      <dsp:nvSpPr>
        <dsp:cNvPr id="0" name=""/>
        <dsp:cNvSpPr/>
      </dsp:nvSpPr>
      <dsp:spPr>
        <a:xfrm>
          <a:off x="0" y="1316194"/>
          <a:ext cx="6832212" cy="658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i="1" kern="1200"/>
            <a:t>het glas &gt; de gl</a:t>
          </a:r>
          <a:r>
            <a:rPr lang="fr-BE" sz="3000" b="1" i="1" kern="1200"/>
            <a:t>az</a:t>
          </a:r>
          <a:r>
            <a:rPr lang="fr-BE" sz="3000" i="1" kern="1200"/>
            <a:t>en</a:t>
          </a:r>
          <a:endParaRPr lang="en-US" sz="3000" kern="1200"/>
        </a:p>
      </dsp:txBody>
      <dsp:txXfrm>
        <a:off x="0" y="1316194"/>
        <a:ext cx="6832212" cy="658097"/>
      </dsp:txXfrm>
    </dsp:sp>
    <dsp:sp modelId="{FB150660-8456-468D-A9F3-83FEA567494B}">
      <dsp:nvSpPr>
        <dsp:cNvPr id="0" name=""/>
        <dsp:cNvSpPr/>
      </dsp:nvSpPr>
      <dsp:spPr>
        <a:xfrm>
          <a:off x="0" y="1974292"/>
          <a:ext cx="6832212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1F60D7-EBC5-4500-933E-A55C61B3F1C1}">
      <dsp:nvSpPr>
        <dsp:cNvPr id="0" name=""/>
        <dsp:cNvSpPr/>
      </dsp:nvSpPr>
      <dsp:spPr>
        <a:xfrm>
          <a:off x="0" y="1974292"/>
          <a:ext cx="6832212" cy="658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i="1" kern="1200"/>
            <a:t>de oorlog &gt; de oorl</a:t>
          </a:r>
          <a:r>
            <a:rPr lang="fr-BE" sz="3000" b="1" i="1" kern="1200"/>
            <a:t>o</a:t>
          </a:r>
          <a:r>
            <a:rPr lang="fr-BE" sz="3000" i="1" kern="1200"/>
            <a:t>gen</a:t>
          </a:r>
          <a:endParaRPr lang="en-US" sz="3000" kern="1200"/>
        </a:p>
      </dsp:txBody>
      <dsp:txXfrm>
        <a:off x="0" y="1974292"/>
        <a:ext cx="6832212" cy="658097"/>
      </dsp:txXfrm>
    </dsp:sp>
    <dsp:sp modelId="{C156DC37-2BB0-4AC2-B7B7-37FD53430971}">
      <dsp:nvSpPr>
        <dsp:cNvPr id="0" name=""/>
        <dsp:cNvSpPr/>
      </dsp:nvSpPr>
      <dsp:spPr>
        <a:xfrm>
          <a:off x="0" y="2632389"/>
          <a:ext cx="6832212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D9E2C1-CF25-48DB-910E-2118B3608978}">
      <dsp:nvSpPr>
        <dsp:cNvPr id="0" name=""/>
        <dsp:cNvSpPr/>
      </dsp:nvSpPr>
      <dsp:spPr>
        <a:xfrm>
          <a:off x="0" y="2632389"/>
          <a:ext cx="6832212" cy="658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i="1" kern="1200"/>
            <a:t>de weg &gt; de we</a:t>
          </a:r>
          <a:r>
            <a:rPr lang="fr-BE" sz="3000" b="1" i="1" kern="1200"/>
            <a:t>g</a:t>
          </a:r>
          <a:r>
            <a:rPr lang="fr-BE" sz="3000" i="1" kern="1200"/>
            <a:t>en</a:t>
          </a:r>
          <a:endParaRPr lang="en-US" sz="3000" kern="1200"/>
        </a:p>
      </dsp:txBody>
      <dsp:txXfrm>
        <a:off x="0" y="2632389"/>
        <a:ext cx="6832212" cy="658097"/>
      </dsp:txXfrm>
    </dsp:sp>
    <dsp:sp modelId="{453D6FF3-53C5-44E7-AD9C-0F9490197BF2}">
      <dsp:nvSpPr>
        <dsp:cNvPr id="0" name=""/>
        <dsp:cNvSpPr/>
      </dsp:nvSpPr>
      <dsp:spPr>
        <a:xfrm>
          <a:off x="0" y="3290486"/>
          <a:ext cx="6832212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AB8E71-4CB8-41B2-8D5B-5D95C8328AB7}">
      <dsp:nvSpPr>
        <dsp:cNvPr id="0" name=""/>
        <dsp:cNvSpPr/>
      </dsp:nvSpPr>
      <dsp:spPr>
        <a:xfrm>
          <a:off x="0" y="3290486"/>
          <a:ext cx="6832212" cy="658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i="1" kern="1200"/>
            <a:t>de koe &gt; de koe</a:t>
          </a:r>
          <a:r>
            <a:rPr lang="fr-BE" sz="3000" b="1" i="1" kern="1200"/>
            <a:t>ien</a:t>
          </a:r>
          <a:endParaRPr lang="en-US" sz="3000" kern="1200"/>
        </a:p>
      </dsp:txBody>
      <dsp:txXfrm>
        <a:off x="0" y="3290486"/>
        <a:ext cx="6832212" cy="658097"/>
      </dsp:txXfrm>
    </dsp:sp>
    <dsp:sp modelId="{E8A37613-3323-4D17-A4CF-2B0721A2565B}">
      <dsp:nvSpPr>
        <dsp:cNvPr id="0" name=""/>
        <dsp:cNvSpPr/>
      </dsp:nvSpPr>
      <dsp:spPr>
        <a:xfrm>
          <a:off x="0" y="3948584"/>
          <a:ext cx="6832212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9644B2-3C73-43FF-A66E-82F279029B60}">
      <dsp:nvSpPr>
        <dsp:cNvPr id="0" name=""/>
        <dsp:cNvSpPr/>
      </dsp:nvSpPr>
      <dsp:spPr>
        <a:xfrm>
          <a:off x="0" y="3948584"/>
          <a:ext cx="6832212" cy="658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i="1" kern="1200"/>
            <a:t>het vlo &gt; de vloo</a:t>
          </a:r>
          <a:r>
            <a:rPr lang="fr-BE" sz="3000" b="1" i="1" kern="1200"/>
            <a:t>ien</a:t>
          </a:r>
          <a:endParaRPr lang="en-US" sz="3000" kern="1200"/>
        </a:p>
      </dsp:txBody>
      <dsp:txXfrm>
        <a:off x="0" y="3948584"/>
        <a:ext cx="6832212" cy="658097"/>
      </dsp:txXfrm>
    </dsp:sp>
    <dsp:sp modelId="{8EB7E639-6C93-4C47-A133-25E0FDD8BE28}">
      <dsp:nvSpPr>
        <dsp:cNvPr id="0" name=""/>
        <dsp:cNvSpPr/>
      </dsp:nvSpPr>
      <dsp:spPr>
        <a:xfrm>
          <a:off x="0" y="4606681"/>
          <a:ext cx="683221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D8A394-086F-411A-9A08-1FE6F019FBC5}">
      <dsp:nvSpPr>
        <dsp:cNvPr id="0" name=""/>
        <dsp:cNvSpPr/>
      </dsp:nvSpPr>
      <dsp:spPr>
        <a:xfrm>
          <a:off x="0" y="4606681"/>
          <a:ext cx="6832212" cy="658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i="1" kern="1200"/>
            <a:t>-heid &gt; </a:t>
          </a:r>
          <a:r>
            <a:rPr lang="fr-BE" sz="3000" b="1" i="1" kern="1200"/>
            <a:t>-heden</a:t>
          </a:r>
          <a:endParaRPr lang="en-US" sz="3000" kern="1200"/>
        </a:p>
      </dsp:txBody>
      <dsp:txXfrm>
        <a:off x="0" y="4606681"/>
        <a:ext cx="6832212" cy="6580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058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4001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7064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35003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9623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50334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84745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3868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011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06523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0285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919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42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285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0989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499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9EB16-B57F-4A7B-8E67-8DACD70DCAF8}" type="datetimeFigureOut">
              <a:rPr lang="fr-BE" smtClean="0"/>
              <a:t>06-11-19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91712F6-93CF-437A-8D05-AE45DFF2C3F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1236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033BC-1CDE-408B-B56C-B4B60BF367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Pluriel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76B8EE-A3B5-45F0-BC47-B9DDEB0E39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err="1"/>
              <a:t>HELMo</a:t>
            </a:r>
            <a:r>
              <a:rPr lang="fr-BE" dirty="0"/>
              <a:t> – néerlandais – C. </a:t>
            </a:r>
            <a:r>
              <a:rPr lang="fr-BE" sz="2000" dirty="0"/>
              <a:t>Luthers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57662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AFEA5CA-005D-45D2-84B7-D56987A27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fr-BE" sz="3200">
                <a:solidFill>
                  <a:schemeClr val="bg1"/>
                </a:solidFill>
              </a:rPr>
              <a:t>irréguliers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261E5B18-7ECC-4403-8FDE-E1ED657308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569831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9885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AE8DEC-3880-4DCB-B641-1A8CC2016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4 formes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FC556DA-F785-40AA-B1A2-647B387C7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076203"/>
              </p:ext>
            </p:extLst>
          </p:nvPr>
        </p:nvGraphicFramePr>
        <p:xfrm>
          <a:off x="2180491" y="942535"/>
          <a:ext cx="9324121" cy="5419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04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4060D4-EBC9-44F9-A5C9-79D158C8B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Défini ou indéfini?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EBC177-BBEF-4F6F-AAA7-1AB9214ED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9373" y="1687206"/>
            <a:ext cx="3992732" cy="576262"/>
          </a:xfrm>
        </p:spPr>
        <p:txBody>
          <a:bodyPr/>
          <a:lstStyle/>
          <a:p>
            <a:pPr algn="ctr"/>
            <a:r>
              <a:rPr lang="fr-BE" dirty="0"/>
              <a:t>DÉFINI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AA93D25-ED5C-46D1-A146-2E09D67B54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b="1" i="1" dirty="0"/>
              <a:t>het</a:t>
            </a:r>
            <a:r>
              <a:rPr lang="fr-BE" i="1" dirty="0"/>
              <a:t> </a:t>
            </a:r>
            <a:r>
              <a:rPr lang="fr-BE" i="1" dirty="0" err="1"/>
              <a:t>boek</a:t>
            </a:r>
            <a:endParaRPr lang="fr-BE" i="1" dirty="0"/>
          </a:p>
          <a:p>
            <a:r>
              <a:rPr lang="fr-BE" b="1" i="1" dirty="0"/>
              <a:t>de</a:t>
            </a:r>
            <a:r>
              <a:rPr lang="fr-BE" i="1" dirty="0"/>
              <a:t> </a:t>
            </a:r>
            <a:r>
              <a:rPr lang="fr-BE" i="1" dirty="0" err="1"/>
              <a:t>boeken</a:t>
            </a:r>
            <a:endParaRPr lang="fr-BE" i="1" dirty="0"/>
          </a:p>
          <a:p>
            <a:r>
              <a:rPr lang="fr-BE" b="1" i="1" dirty="0" err="1"/>
              <a:t>deze</a:t>
            </a:r>
            <a:r>
              <a:rPr lang="fr-BE" i="1" dirty="0"/>
              <a:t> man</a:t>
            </a:r>
          </a:p>
          <a:p>
            <a:r>
              <a:rPr lang="fr-BE" b="1" i="1" dirty="0"/>
              <a:t>die</a:t>
            </a:r>
            <a:r>
              <a:rPr lang="fr-BE" i="1" dirty="0"/>
              <a:t> </a:t>
            </a:r>
            <a:r>
              <a:rPr lang="fr-BE" i="1" dirty="0" err="1"/>
              <a:t>mannen</a:t>
            </a:r>
            <a:endParaRPr lang="fr-BE" i="1" dirty="0"/>
          </a:p>
          <a:p>
            <a:r>
              <a:rPr lang="fr-BE" b="1" i="1" dirty="0" err="1"/>
              <a:t>mijn</a:t>
            </a:r>
            <a:r>
              <a:rPr lang="fr-BE" i="1" dirty="0"/>
              <a:t> </a:t>
            </a:r>
            <a:r>
              <a:rPr lang="fr-BE" i="1" dirty="0" err="1"/>
              <a:t>dochter</a:t>
            </a:r>
            <a:endParaRPr lang="fr-BE" i="1" dirty="0"/>
          </a:p>
          <a:p>
            <a:r>
              <a:rPr lang="fr-BE" b="1" i="1" dirty="0"/>
              <a:t>onze</a:t>
            </a:r>
            <a:r>
              <a:rPr lang="fr-BE" i="1" dirty="0"/>
              <a:t> </a:t>
            </a:r>
            <a:r>
              <a:rPr lang="fr-BE" i="1" dirty="0" err="1"/>
              <a:t>dochters</a:t>
            </a:r>
            <a:endParaRPr lang="fr-BE" i="1" dirty="0"/>
          </a:p>
          <a:p>
            <a:pPr marL="0" indent="0">
              <a:buNone/>
            </a:pPr>
            <a:endParaRPr lang="fr-BE" sz="1100" i="1" dirty="0"/>
          </a:p>
          <a:p>
            <a:pPr marL="0" indent="0" algn="ctr">
              <a:buNone/>
            </a:pPr>
            <a:r>
              <a:rPr lang="fr-BE" dirty="0"/>
              <a:t>Une ou plusieurs unité(s) clairement identifiée(s). On sait précisément de qui/quoi on parle.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7F0BE10-3EAF-4B3D-B7A6-E647A030DE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05610" y="1687206"/>
            <a:ext cx="3999001" cy="576262"/>
          </a:xfrm>
        </p:spPr>
        <p:txBody>
          <a:bodyPr/>
          <a:lstStyle/>
          <a:p>
            <a:pPr algn="ctr"/>
            <a:r>
              <a:rPr lang="fr-BE" dirty="0"/>
              <a:t>INDÉFINI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B1BB82F-539E-4FA6-9502-B65AC067200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b="1" i="1" dirty="0" err="1"/>
              <a:t>een</a:t>
            </a:r>
            <a:r>
              <a:rPr lang="fr-BE" i="1" dirty="0"/>
              <a:t> </a:t>
            </a:r>
            <a:r>
              <a:rPr lang="fr-BE" i="1" dirty="0" err="1"/>
              <a:t>boek</a:t>
            </a:r>
            <a:endParaRPr lang="fr-BE" i="1" dirty="0"/>
          </a:p>
          <a:p>
            <a:r>
              <a:rPr lang="fr-BE" i="1" dirty="0"/>
              <a:t>Ø </a:t>
            </a:r>
            <a:r>
              <a:rPr lang="fr-BE" i="1" dirty="0" err="1"/>
              <a:t>boeken</a:t>
            </a:r>
            <a:endParaRPr lang="fr-BE" i="1" dirty="0"/>
          </a:p>
          <a:p>
            <a:r>
              <a:rPr lang="fr-BE" b="1" i="1" dirty="0" err="1"/>
              <a:t>een</a:t>
            </a:r>
            <a:r>
              <a:rPr lang="fr-BE" i="1" dirty="0"/>
              <a:t> man</a:t>
            </a:r>
          </a:p>
          <a:p>
            <a:r>
              <a:rPr lang="fr-BE" i="1" dirty="0"/>
              <a:t>Ø </a:t>
            </a:r>
            <a:r>
              <a:rPr lang="fr-BE" i="1" dirty="0" err="1"/>
              <a:t>mannen</a:t>
            </a:r>
            <a:endParaRPr lang="fr-BE" i="1" dirty="0"/>
          </a:p>
          <a:p>
            <a:r>
              <a:rPr lang="fr-BE" b="1" i="1" dirty="0" err="1"/>
              <a:t>een</a:t>
            </a:r>
            <a:r>
              <a:rPr lang="fr-BE" i="1" dirty="0"/>
              <a:t> </a:t>
            </a:r>
            <a:r>
              <a:rPr lang="fr-BE" i="1" dirty="0" err="1"/>
              <a:t>meisje</a:t>
            </a:r>
            <a:endParaRPr lang="fr-BE" i="1" dirty="0"/>
          </a:p>
          <a:p>
            <a:r>
              <a:rPr lang="fr-BE" i="1" dirty="0"/>
              <a:t>Ø </a:t>
            </a:r>
            <a:r>
              <a:rPr lang="fr-BE" i="1" dirty="0" err="1"/>
              <a:t>meisjes</a:t>
            </a:r>
            <a:endParaRPr lang="fr-BE" i="1" dirty="0"/>
          </a:p>
          <a:p>
            <a:pPr marL="0" indent="0">
              <a:buNone/>
            </a:pPr>
            <a:endParaRPr lang="fr-BE" sz="1100" i="1" dirty="0"/>
          </a:p>
          <a:p>
            <a:pPr marL="0" indent="0" algn="ctr">
              <a:buNone/>
            </a:pPr>
            <a:r>
              <a:rPr lang="fr-BE" dirty="0"/>
              <a:t>Une ou plusieurs unité(s) quelconques parmi l’ensemble des unités de ce type.</a:t>
            </a:r>
          </a:p>
        </p:txBody>
      </p:sp>
    </p:spTree>
    <p:extLst>
      <p:ext uri="{BB962C8B-B14F-4D97-AF65-F5344CB8AC3E}">
        <p14:creationId xmlns:p14="http://schemas.microsoft.com/office/powerpoint/2010/main" val="165923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2174BE-3DAE-4DCE-99C4-31AC41B3A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« -EN »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19725859-5381-498A-8D3F-A6A702A5F83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79810671"/>
              </p:ext>
            </p:extLst>
          </p:nvPr>
        </p:nvGraphicFramePr>
        <p:xfrm>
          <a:off x="1998370" y="1795975"/>
          <a:ext cx="4313237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ED2B31-1C5D-4F5A-AAA0-8F65E8636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33846" y="1905000"/>
            <a:ext cx="4470765" cy="3998844"/>
          </a:xfrm>
        </p:spPr>
        <p:txBody>
          <a:bodyPr>
            <a:normAutofit/>
          </a:bodyPr>
          <a:lstStyle/>
          <a:p>
            <a:r>
              <a:rPr lang="fr-BE" sz="2200" i="1" dirty="0"/>
              <a:t>het </a:t>
            </a:r>
            <a:r>
              <a:rPr lang="fr-BE" sz="2200" i="1" dirty="0" err="1"/>
              <a:t>schrift</a:t>
            </a:r>
            <a:r>
              <a:rPr lang="fr-BE" sz="2200" i="1" dirty="0"/>
              <a:t>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schrift</a:t>
            </a:r>
            <a:r>
              <a:rPr lang="fr-BE" sz="2200" b="1" i="1" dirty="0" err="1"/>
              <a:t>en</a:t>
            </a:r>
            <a:endParaRPr lang="fr-BE" sz="2200" b="1" i="1" dirty="0"/>
          </a:p>
          <a:p>
            <a:pPr marL="0" indent="0">
              <a:buNone/>
            </a:pPr>
            <a:endParaRPr lang="fr-BE" sz="2200" b="1" i="1" dirty="0"/>
          </a:p>
          <a:p>
            <a:r>
              <a:rPr lang="fr-BE" sz="2200" i="1" dirty="0"/>
              <a:t>de kat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kat</a:t>
            </a:r>
            <a:r>
              <a:rPr lang="fr-BE" sz="2200" b="1" i="1" dirty="0" err="1"/>
              <a:t>t</a:t>
            </a:r>
            <a:r>
              <a:rPr lang="fr-BE" sz="2200" i="1" dirty="0" err="1"/>
              <a:t>en</a:t>
            </a:r>
            <a:endParaRPr lang="fr-BE" sz="2200" i="1" dirty="0"/>
          </a:p>
          <a:p>
            <a:r>
              <a:rPr lang="fr-BE" sz="2200" i="1" dirty="0"/>
              <a:t>de boom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b</a:t>
            </a:r>
            <a:r>
              <a:rPr lang="fr-BE" sz="2200" b="1" i="1" dirty="0" err="1"/>
              <a:t>o</a:t>
            </a:r>
            <a:r>
              <a:rPr lang="fr-BE" sz="2200" i="1" dirty="0" err="1"/>
              <a:t>men</a:t>
            </a:r>
            <a:endParaRPr lang="fr-BE" sz="2200" i="1" dirty="0"/>
          </a:p>
          <a:p>
            <a:r>
              <a:rPr lang="fr-BE" sz="2200" i="1" dirty="0"/>
              <a:t>het </a:t>
            </a:r>
            <a:r>
              <a:rPr lang="fr-BE" sz="2200" i="1" dirty="0" err="1"/>
              <a:t>hek</a:t>
            </a:r>
            <a:r>
              <a:rPr lang="fr-BE" sz="2200" i="1" dirty="0"/>
              <a:t>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hek</a:t>
            </a:r>
            <a:r>
              <a:rPr lang="fr-BE" sz="2200" b="1" i="1" dirty="0" err="1"/>
              <a:t>k</a:t>
            </a:r>
            <a:r>
              <a:rPr lang="fr-BE" sz="2200" i="1" dirty="0" err="1"/>
              <a:t>en</a:t>
            </a:r>
            <a:endParaRPr lang="fr-BE" sz="2200" i="1" dirty="0"/>
          </a:p>
          <a:p>
            <a:pPr marL="0" indent="0">
              <a:buNone/>
            </a:pPr>
            <a:endParaRPr lang="fr-BE" sz="2200" i="1" dirty="0"/>
          </a:p>
          <a:p>
            <a:r>
              <a:rPr lang="fr-BE" sz="2200" i="1" dirty="0"/>
              <a:t>de </a:t>
            </a:r>
            <a:r>
              <a:rPr lang="fr-BE" sz="2200" i="1" dirty="0" err="1"/>
              <a:t>vaas</a:t>
            </a:r>
            <a:r>
              <a:rPr lang="fr-BE" sz="2200" i="1" dirty="0"/>
              <a:t>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va</a:t>
            </a:r>
            <a:r>
              <a:rPr lang="fr-BE" sz="2200" b="1" i="1" dirty="0" err="1"/>
              <a:t>z</a:t>
            </a:r>
            <a:r>
              <a:rPr lang="fr-BE" sz="2200" i="1" dirty="0" err="1"/>
              <a:t>en</a:t>
            </a:r>
            <a:endParaRPr lang="fr-BE" sz="2200" i="1" dirty="0"/>
          </a:p>
          <a:p>
            <a:r>
              <a:rPr lang="fr-BE" sz="2200" i="1" dirty="0"/>
              <a:t>de </a:t>
            </a:r>
            <a:r>
              <a:rPr lang="fr-BE" sz="2200" i="1" dirty="0" err="1"/>
              <a:t>dief</a:t>
            </a:r>
            <a:r>
              <a:rPr lang="fr-BE" sz="2200" i="1" dirty="0"/>
              <a:t>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die</a:t>
            </a:r>
            <a:r>
              <a:rPr lang="fr-BE" sz="2200" b="1" i="1" dirty="0" err="1"/>
              <a:t>v</a:t>
            </a:r>
            <a:r>
              <a:rPr lang="fr-BE" sz="2200" i="1" dirty="0" err="1"/>
              <a:t>en</a:t>
            </a:r>
            <a:endParaRPr lang="fr-BE" sz="2200" i="1" dirty="0"/>
          </a:p>
        </p:txBody>
      </p:sp>
    </p:spTree>
    <p:extLst>
      <p:ext uri="{BB962C8B-B14F-4D97-AF65-F5344CB8AC3E}">
        <p14:creationId xmlns:p14="http://schemas.microsoft.com/office/powerpoint/2010/main" val="39695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D438FF-30B9-476F-A841-B7B15D4C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« -S »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B73D8542-6DC8-41F7-91DF-98830AEF61F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52677172"/>
              </p:ext>
            </p:extLst>
          </p:nvPr>
        </p:nvGraphicFramePr>
        <p:xfrm>
          <a:off x="2589213" y="2133600"/>
          <a:ext cx="4313237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FC50E4-4C2F-446D-AD26-35A367F89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6" y="2134228"/>
            <a:ext cx="4612047" cy="3777622"/>
          </a:xfrm>
        </p:spPr>
        <p:txBody>
          <a:bodyPr>
            <a:normAutofit/>
          </a:bodyPr>
          <a:lstStyle/>
          <a:p>
            <a:r>
              <a:rPr lang="fr-BE" sz="2200" i="1" dirty="0"/>
              <a:t>de </a:t>
            </a:r>
            <a:r>
              <a:rPr lang="fr-BE" sz="2200" i="1" dirty="0" err="1"/>
              <a:t>tafel</a:t>
            </a:r>
            <a:r>
              <a:rPr lang="fr-BE" sz="2200" i="1" dirty="0"/>
              <a:t>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tafel</a:t>
            </a:r>
            <a:r>
              <a:rPr lang="fr-BE" sz="2200" b="1" i="1" dirty="0" err="1"/>
              <a:t>s</a:t>
            </a:r>
            <a:endParaRPr lang="fr-BE" sz="2200" b="1" i="1" dirty="0"/>
          </a:p>
          <a:p>
            <a:r>
              <a:rPr lang="fr-BE" sz="2200" i="1" dirty="0"/>
              <a:t>de </a:t>
            </a:r>
            <a:r>
              <a:rPr lang="fr-BE" sz="2200" i="1" dirty="0" err="1"/>
              <a:t>wagen</a:t>
            </a:r>
            <a:r>
              <a:rPr lang="fr-BE" sz="2200" i="1" dirty="0"/>
              <a:t>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wagen</a:t>
            </a:r>
            <a:r>
              <a:rPr lang="fr-BE" sz="2200" b="1" i="1" dirty="0" err="1"/>
              <a:t>s</a:t>
            </a:r>
            <a:endParaRPr lang="fr-BE" sz="2200" i="1" dirty="0"/>
          </a:p>
          <a:p>
            <a:r>
              <a:rPr lang="fr-BE" sz="2200" i="1" dirty="0"/>
              <a:t>de </a:t>
            </a:r>
            <a:r>
              <a:rPr lang="fr-BE" sz="2200" i="1" dirty="0" err="1"/>
              <a:t>moeder</a:t>
            </a:r>
            <a:r>
              <a:rPr lang="fr-BE" sz="2200" i="1" dirty="0"/>
              <a:t>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moeder</a:t>
            </a:r>
            <a:r>
              <a:rPr lang="fr-BE" sz="2200" b="1" i="1" dirty="0" err="1"/>
              <a:t>s</a:t>
            </a:r>
            <a:endParaRPr lang="fr-BE" sz="2200" i="1" dirty="0"/>
          </a:p>
          <a:p>
            <a:r>
              <a:rPr lang="fr-BE" sz="2200" i="1" dirty="0"/>
              <a:t>het </a:t>
            </a:r>
            <a:r>
              <a:rPr lang="fr-BE" sz="2200" i="1" dirty="0" err="1"/>
              <a:t>meisje</a:t>
            </a:r>
            <a:r>
              <a:rPr lang="fr-BE" sz="2200" i="1" dirty="0"/>
              <a:t>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meisje</a:t>
            </a:r>
            <a:r>
              <a:rPr lang="fr-BE" sz="2200" b="1" i="1" dirty="0" err="1"/>
              <a:t>s</a:t>
            </a:r>
            <a:endParaRPr lang="fr-BE" sz="2200" b="1" i="1" dirty="0"/>
          </a:p>
          <a:p>
            <a:pPr marL="0" indent="0">
              <a:buNone/>
            </a:pPr>
            <a:endParaRPr lang="fr-BE" sz="2200" b="1" i="1" dirty="0"/>
          </a:p>
          <a:p>
            <a:r>
              <a:rPr lang="fr-BE" sz="2200" i="1" dirty="0"/>
              <a:t>de chauffeur &gt; </a:t>
            </a:r>
            <a:r>
              <a:rPr lang="fr-BE" sz="2200" b="1" i="1" dirty="0"/>
              <a:t>de</a:t>
            </a:r>
            <a:r>
              <a:rPr lang="fr-BE" sz="2200" i="1" dirty="0"/>
              <a:t> chauffeur</a:t>
            </a:r>
            <a:r>
              <a:rPr lang="fr-BE" sz="2200" b="1" i="1" dirty="0"/>
              <a:t>s</a:t>
            </a:r>
          </a:p>
          <a:p>
            <a:r>
              <a:rPr lang="fr-BE" sz="2200" i="1" dirty="0"/>
              <a:t>de </a:t>
            </a:r>
            <a:r>
              <a:rPr lang="fr-BE" sz="2200" i="1" dirty="0" err="1"/>
              <a:t>tuinier</a:t>
            </a:r>
            <a:r>
              <a:rPr lang="fr-BE" sz="2200" i="1" dirty="0"/>
              <a:t>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tuinier</a:t>
            </a:r>
            <a:r>
              <a:rPr lang="fr-BE" sz="2200" b="1" i="1" dirty="0" err="1"/>
              <a:t>s</a:t>
            </a:r>
            <a:endParaRPr lang="fr-BE" sz="2200" b="1" i="1" dirty="0"/>
          </a:p>
          <a:p>
            <a:r>
              <a:rPr lang="fr-BE" sz="2200" i="1" dirty="0"/>
              <a:t>de </a:t>
            </a:r>
            <a:r>
              <a:rPr lang="fr-BE" sz="2200" i="1" dirty="0" err="1"/>
              <a:t>pastoor</a:t>
            </a:r>
            <a:r>
              <a:rPr lang="fr-BE" sz="2200" i="1" dirty="0"/>
              <a:t>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pastoor</a:t>
            </a:r>
            <a:r>
              <a:rPr lang="fr-BE" sz="2200" b="1" i="1" dirty="0" err="1"/>
              <a:t>s</a:t>
            </a:r>
            <a:endParaRPr lang="fr-BE" sz="2200" b="1" i="1" dirty="0"/>
          </a:p>
        </p:txBody>
      </p:sp>
    </p:spTree>
    <p:extLst>
      <p:ext uri="{BB962C8B-B14F-4D97-AF65-F5344CB8AC3E}">
        <p14:creationId xmlns:p14="http://schemas.microsoft.com/office/powerpoint/2010/main" val="3602668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1FED10-8B7C-4BB6-8257-924A738D6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« ’S »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3BBF7C57-0534-45F1-88E1-64320CCBAEA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07596760"/>
              </p:ext>
            </p:extLst>
          </p:nvPr>
        </p:nvGraphicFramePr>
        <p:xfrm>
          <a:off x="2589213" y="2133600"/>
          <a:ext cx="4313237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E8E1A1C-A87B-4E86-8C9C-89490E618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2582877"/>
            <a:ext cx="4313864" cy="3777622"/>
          </a:xfrm>
        </p:spPr>
        <p:txBody>
          <a:bodyPr/>
          <a:lstStyle/>
          <a:p>
            <a:r>
              <a:rPr lang="fr-BE" sz="2200" i="1" dirty="0"/>
              <a:t>de auto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auto</a:t>
            </a:r>
            <a:r>
              <a:rPr lang="fr-BE" sz="2200" b="1" i="1" dirty="0" err="1"/>
              <a:t>’s</a:t>
            </a:r>
            <a:endParaRPr lang="fr-BE" sz="2200" b="1" i="1" dirty="0"/>
          </a:p>
          <a:p>
            <a:r>
              <a:rPr lang="fr-BE" sz="2200" i="1" dirty="0"/>
              <a:t>het menu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menu</a:t>
            </a:r>
            <a:r>
              <a:rPr lang="fr-BE" sz="2200" b="1" i="1" dirty="0" err="1"/>
              <a:t>’s</a:t>
            </a:r>
            <a:endParaRPr lang="fr-BE" sz="2200" b="1" i="1" dirty="0"/>
          </a:p>
          <a:p>
            <a:r>
              <a:rPr lang="fr-BE" sz="2200" i="1" dirty="0"/>
              <a:t>de hobby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hobby</a:t>
            </a:r>
            <a:r>
              <a:rPr lang="fr-BE" sz="2200" b="1" i="1" dirty="0" err="1"/>
              <a:t>’s</a:t>
            </a:r>
            <a:endParaRPr lang="fr-BE" sz="2200" b="1" i="1" dirty="0"/>
          </a:p>
          <a:p>
            <a:r>
              <a:rPr lang="fr-BE" sz="2200" i="1" dirty="0"/>
              <a:t>de </a:t>
            </a:r>
            <a:r>
              <a:rPr lang="fr-BE" sz="2200" i="1" dirty="0" err="1"/>
              <a:t>firma</a:t>
            </a:r>
            <a:r>
              <a:rPr lang="fr-BE" sz="2200" i="1" dirty="0"/>
              <a:t>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firma</a:t>
            </a:r>
            <a:r>
              <a:rPr lang="fr-BE" sz="2200" b="1" i="1" dirty="0" err="1"/>
              <a:t>’s</a:t>
            </a:r>
            <a:endParaRPr lang="fr-BE" sz="2200" b="1" i="1" dirty="0"/>
          </a:p>
          <a:p>
            <a:r>
              <a:rPr lang="fr-BE" sz="2200" i="1" dirty="0"/>
              <a:t>de taxi &gt; </a:t>
            </a:r>
            <a:r>
              <a:rPr lang="fr-BE" sz="2200" b="1" i="1" dirty="0"/>
              <a:t>de</a:t>
            </a:r>
            <a:r>
              <a:rPr lang="fr-BE" sz="2200" i="1" dirty="0"/>
              <a:t> </a:t>
            </a:r>
            <a:r>
              <a:rPr lang="fr-BE" sz="2200" i="1" dirty="0" err="1"/>
              <a:t>taxi</a:t>
            </a:r>
            <a:r>
              <a:rPr lang="fr-BE" sz="2200" b="1" i="1" dirty="0" err="1"/>
              <a:t>’s</a:t>
            </a:r>
            <a:endParaRPr lang="fr-BE" sz="2200" b="1" i="1" dirty="0"/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89861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20CB5C-B072-4780-862F-E9985A1F4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–S </a:t>
            </a:r>
            <a:r>
              <a:rPr lang="fr-BE" dirty="0"/>
              <a:t>ou</a:t>
            </a:r>
            <a:r>
              <a:rPr lang="fr-BE" b="1" dirty="0"/>
              <a:t> –ËN </a:t>
            </a:r>
            <a:r>
              <a:rPr lang="fr-BE" dirty="0"/>
              <a:t>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EC076E-5D00-4C0B-BEBD-4031BC674F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Accent dernière syllabe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5FEE739-83F2-4645-9783-2ACCC1A7D0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BE" sz="2200" dirty="0"/>
          </a:p>
          <a:p>
            <a:r>
              <a:rPr lang="fr-BE" sz="2200" i="1" dirty="0"/>
              <a:t>het </a:t>
            </a:r>
            <a:r>
              <a:rPr lang="fr-BE" sz="2200" i="1" dirty="0" err="1"/>
              <a:t>id</a:t>
            </a:r>
            <a:r>
              <a:rPr lang="fr-BE" sz="2200" i="1" u="sng" dirty="0" err="1"/>
              <a:t>ee</a:t>
            </a:r>
            <a:r>
              <a:rPr lang="fr-BE" sz="2200" i="1" dirty="0"/>
              <a:t> &gt; de </a:t>
            </a:r>
            <a:r>
              <a:rPr lang="fr-BE" sz="2200" i="1" dirty="0" err="1"/>
              <a:t>idee</a:t>
            </a:r>
            <a:r>
              <a:rPr lang="fr-BE" sz="2200" b="1" i="1" dirty="0" err="1"/>
              <a:t>ën</a:t>
            </a:r>
            <a:endParaRPr lang="fr-BE" sz="2200" b="1" i="1" dirty="0"/>
          </a:p>
          <a:p>
            <a:r>
              <a:rPr lang="fr-BE" sz="2200" i="1" dirty="0"/>
              <a:t>de </a:t>
            </a:r>
            <a:r>
              <a:rPr lang="fr-BE" sz="2200" i="1" u="sng" dirty="0" err="1"/>
              <a:t>knie</a:t>
            </a:r>
            <a:r>
              <a:rPr lang="fr-BE" sz="2200" i="1" dirty="0"/>
              <a:t> &gt; de </a:t>
            </a:r>
            <a:r>
              <a:rPr lang="fr-BE" sz="2200" i="1" dirty="0" err="1"/>
              <a:t>knie</a:t>
            </a:r>
            <a:r>
              <a:rPr lang="fr-BE" sz="2200" b="1" i="1" dirty="0" err="1"/>
              <a:t>ën</a:t>
            </a:r>
            <a:endParaRPr lang="fr-BE" sz="2200" b="1" i="1" dirty="0"/>
          </a:p>
          <a:p>
            <a:r>
              <a:rPr lang="fr-BE" sz="2200" i="1" dirty="0"/>
              <a:t>de </a:t>
            </a:r>
            <a:r>
              <a:rPr lang="fr-BE" sz="2200" i="1" u="sng" dirty="0" err="1"/>
              <a:t>zee</a:t>
            </a:r>
            <a:r>
              <a:rPr lang="fr-BE" sz="2200" i="1" dirty="0"/>
              <a:t> &gt; de </a:t>
            </a:r>
            <a:r>
              <a:rPr lang="fr-BE" sz="2200" i="1" dirty="0" err="1"/>
              <a:t>zee</a:t>
            </a:r>
            <a:r>
              <a:rPr lang="fr-BE" sz="2200" b="1" i="1" dirty="0" err="1"/>
              <a:t>ën</a:t>
            </a:r>
            <a:endParaRPr lang="fr-BE" sz="2200" b="1" i="1" dirty="0"/>
          </a:p>
          <a:p>
            <a:r>
              <a:rPr lang="fr-BE" sz="2200" i="1" dirty="0"/>
              <a:t>de </a:t>
            </a:r>
            <a:r>
              <a:rPr lang="fr-BE" sz="2200" i="1" dirty="0" err="1"/>
              <a:t>melo</a:t>
            </a:r>
            <a:r>
              <a:rPr lang="fr-BE" sz="2200" i="1" u="sng" dirty="0" err="1"/>
              <a:t>die</a:t>
            </a:r>
            <a:r>
              <a:rPr lang="fr-BE" sz="2200" i="1" dirty="0"/>
              <a:t> &gt; de </a:t>
            </a:r>
            <a:r>
              <a:rPr lang="fr-BE" sz="2200" i="1" dirty="0" err="1"/>
              <a:t>melodie</a:t>
            </a:r>
            <a:r>
              <a:rPr lang="fr-BE" sz="2200" b="1" i="1" dirty="0" err="1"/>
              <a:t>ën</a:t>
            </a:r>
            <a:endParaRPr lang="fr-BE" sz="2200" b="1" i="1" dirty="0"/>
          </a:p>
          <a:p>
            <a:pPr marL="0" indent="0">
              <a:buNone/>
            </a:pPr>
            <a:endParaRPr lang="fr-BE" sz="22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BE" sz="2200" dirty="0">
                <a:sym typeface="Wingdings" panose="05000000000000000000" pitchFamily="2" charset="2"/>
              </a:rPr>
              <a:t> -ËN</a:t>
            </a:r>
            <a:endParaRPr lang="fr-BE" sz="2200" dirty="0"/>
          </a:p>
          <a:p>
            <a:endParaRPr lang="fr-BE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1FE6A3F-D764-44A1-9304-8F40B16BAE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BE" dirty="0"/>
              <a:t>Accent ailleurs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03FA60D-2C71-4834-8F55-7993E38EDC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692108" cy="33540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BE" sz="2200" dirty="0"/>
          </a:p>
          <a:p>
            <a:r>
              <a:rPr lang="fr-BE" sz="2200" i="1" dirty="0"/>
              <a:t>de </a:t>
            </a:r>
            <a:r>
              <a:rPr lang="fr-BE" sz="2200" i="1" dirty="0" err="1"/>
              <a:t>fa</a:t>
            </a:r>
            <a:r>
              <a:rPr lang="fr-BE" sz="2200" i="1" u="sng" dirty="0" err="1"/>
              <a:t>mi</a:t>
            </a:r>
            <a:r>
              <a:rPr lang="fr-BE" sz="2200" i="1" dirty="0" err="1"/>
              <a:t>lie</a:t>
            </a:r>
            <a:r>
              <a:rPr lang="fr-BE" sz="2200" i="1" dirty="0"/>
              <a:t> &gt; de </a:t>
            </a:r>
            <a:r>
              <a:rPr lang="fr-BE" sz="2200" i="1" dirty="0" err="1"/>
              <a:t>familie</a:t>
            </a:r>
            <a:r>
              <a:rPr lang="fr-BE" sz="2200" b="1" i="1" dirty="0" err="1"/>
              <a:t>s</a:t>
            </a:r>
            <a:endParaRPr lang="fr-BE" sz="2200" b="1" i="1" dirty="0"/>
          </a:p>
          <a:p>
            <a:r>
              <a:rPr lang="fr-BE" sz="2200" i="1" dirty="0"/>
              <a:t>de hor</a:t>
            </a:r>
            <a:r>
              <a:rPr lang="fr-BE" sz="2200" i="1" u="sng" dirty="0"/>
              <a:t>lo</a:t>
            </a:r>
            <a:r>
              <a:rPr lang="fr-BE" sz="2200" i="1" dirty="0"/>
              <a:t>ge &gt; de horloge</a:t>
            </a:r>
            <a:r>
              <a:rPr lang="fr-BE" sz="2200" b="1" i="1" dirty="0"/>
              <a:t>s</a:t>
            </a:r>
          </a:p>
          <a:p>
            <a:r>
              <a:rPr lang="fr-BE" sz="2200" i="1" dirty="0"/>
              <a:t>de </a:t>
            </a:r>
            <a:r>
              <a:rPr lang="fr-BE" sz="2200" i="1" u="sng" dirty="0"/>
              <a:t>tan</a:t>
            </a:r>
            <a:r>
              <a:rPr lang="fr-BE" sz="2200" i="1" dirty="0"/>
              <a:t>te &gt; de tante</a:t>
            </a:r>
            <a:r>
              <a:rPr lang="fr-BE" sz="2200" b="1" i="1" dirty="0"/>
              <a:t>s</a:t>
            </a:r>
          </a:p>
          <a:p>
            <a:r>
              <a:rPr lang="fr-BE" sz="2100" i="1" dirty="0"/>
              <a:t>de </a:t>
            </a:r>
            <a:r>
              <a:rPr lang="fr-BE" sz="2100" i="1" dirty="0" err="1"/>
              <a:t>organi</a:t>
            </a:r>
            <a:r>
              <a:rPr lang="fr-BE" sz="2100" i="1" u="sng" dirty="0" err="1"/>
              <a:t>sa</a:t>
            </a:r>
            <a:r>
              <a:rPr lang="fr-BE" sz="2100" i="1" dirty="0" err="1"/>
              <a:t>tie</a:t>
            </a:r>
            <a:r>
              <a:rPr lang="fr-BE" sz="2100" i="1" dirty="0"/>
              <a:t> &gt; de </a:t>
            </a:r>
            <a:r>
              <a:rPr lang="fr-BE" sz="2100" i="1" dirty="0" err="1"/>
              <a:t>organisatie</a:t>
            </a:r>
            <a:r>
              <a:rPr lang="fr-BE" sz="2100" b="1" i="1" dirty="0" err="1"/>
              <a:t>s</a:t>
            </a:r>
            <a:endParaRPr lang="fr-BE" sz="2100" b="1" i="1" dirty="0"/>
          </a:p>
          <a:p>
            <a:pPr marL="0" indent="0">
              <a:buNone/>
            </a:pPr>
            <a:endParaRPr lang="fr-BE" sz="2200" dirty="0"/>
          </a:p>
          <a:p>
            <a:pPr marL="0" indent="0">
              <a:buNone/>
            </a:pPr>
            <a:r>
              <a:rPr lang="fr-BE" sz="2200" dirty="0">
                <a:sym typeface="Wingdings" panose="05000000000000000000" pitchFamily="2" charset="2"/>
              </a:rPr>
              <a:t> -S</a:t>
            </a:r>
            <a:endParaRPr lang="fr-BE" sz="2200" dirty="0"/>
          </a:p>
        </p:txBody>
      </p:sp>
    </p:spTree>
    <p:extLst>
      <p:ext uri="{BB962C8B-B14F-4D97-AF65-F5344CB8AC3E}">
        <p14:creationId xmlns:p14="http://schemas.microsoft.com/office/powerpoint/2010/main" val="4256415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59C96F-D6C3-4FEA-97E6-E4E3776A8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« -EREN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D4D5F3-DEB7-4EC2-BB75-4825711C5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BE" sz="2200" dirty="0"/>
              <a:t>PARFOIS</a:t>
            </a:r>
          </a:p>
          <a:p>
            <a:r>
              <a:rPr lang="fr-BE" sz="2200" i="1" dirty="0"/>
              <a:t>het </a:t>
            </a:r>
            <a:r>
              <a:rPr lang="fr-BE" sz="2200" i="1" dirty="0" err="1"/>
              <a:t>kind</a:t>
            </a:r>
            <a:r>
              <a:rPr lang="fr-BE" sz="2200" i="1" dirty="0"/>
              <a:t> &gt; de </a:t>
            </a:r>
            <a:r>
              <a:rPr lang="fr-BE" sz="2200" i="1" dirty="0" err="1"/>
              <a:t>kind</a:t>
            </a:r>
            <a:r>
              <a:rPr lang="fr-BE" sz="2200" b="1" i="1" dirty="0" err="1"/>
              <a:t>eren</a:t>
            </a:r>
            <a:endParaRPr lang="fr-BE" sz="2200" b="1" i="1" dirty="0"/>
          </a:p>
          <a:p>
            <a:r>
              <a:rPr lang="fr-BE" sz="2200" i="1" dirty="0"/>
              <a:t>het </a:t>
            </a:r>
            <a:r>
              <a:rPr lang="fr-BE" sz="2200" i="1" dirty="0" err="1"/>
              <a:t>ei</a:t>
            </a:r>
            <a:r>
              <a:rPr lang="fr-BE" sz="2200" i="1" dirty="0"/>
              <a:t> &gt; de </a:t>
            </a:r>
            <a:r>
              <a:rPr lang="fr-BE" sz="2200" i="1" dirty="0" err="1"/>
              <a:t>ei</a:t>
            </a:r>
            <a:r>
              <a:rPr lang="fr-BE" sz="2200" b="1" i="1" dirty="0" err="1"/>
              <a:t>eren</a:t>
            </a:r>
            <a:endParaRPr lang="fr-BE" sz="2200" b="1" i="1" dirty="0"/>
          </a:p>
          <a:p>
            <a:r>
              <a:rPr lang="fr-BE" sz="2200" i="1" dirty="0"/>
              <a:t>het lied &gt; de </a:t>
            </a:r>
            <a:r>
              <a:rPr lang="fr-BE" sz="2200" i="1" dirty="0" err="1"/>
              <a:t>lied</a:t>
            </a:r>
            <a:r>
              <a:rPr lang="fr-BE" sz="2200" b="1" i="1" dirty="0" err="1"/>
              <a:t>eren</a:t>
            </a:r>
            <a:endParaRPr lang="fr-BE" sz="2200" b="1" i="1" dirty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sz="2200" dirty="0"/>
              <a:t>VOIRE</a:t>
            </a:r>
          </a:p>
          <a:p>
            <a:r>
              <a:rPr lang="fr-BE" sz="2200" i="1" dirty="0"/>
              <a:t>het been &gt; de </a:t>
            </a:r>
            <a:r>
              <a:rPr lang="fr-BE" sz="2200" i="1" dirty="0" err="1"/>
              <a:t>ben</a:t>
            </a:r>
            <a:r>
              <a:rPr lang="fr-BE" sz="2200" b="1" i="1" dirty="0" err="1"/>
              <a:t>en</a:t>
            </a:r>
            <a:r>
              <a:rPr lang="fr-BE" sz="2200" i="1" dirty="0"/>
              <a:t> OU de </a:t>
            </a:r>
            <a:r>
              <a:rPr lang="fr-BE" sz="2200" i="1" dirty="0" err="1"/>
              <a:t>beend</a:t>
            </a:r>
            <a:r>
              <a:rPr lang="fr-BE" sz="2200" b="1" i="1" dirty="0" err="1"/>
              <a:t>eren</a:t>
            </a:r>
            <a:endParaRPr lang="fr-BE" sz="2200" b="1" i="1" dirty="0"/>
          </a:p>
          <a:p>
            <a:r>
              <a:rPr lang="fr-BE" sz="2200" i="1" dirty="0"/>
              <a:t>het </a:t>
            </a:r>
            <a:r>
              <a:rPr lang="fr-BE" sz="2200" i="1" dirty="0" err="1"/>
              <a:t>blad</a:t>
            </a:r>
            <a:r>
              <a:rPr lang="fr-BE" sz="2200" i="1" dirty="0"/>
              <a:t> &gt; de </a:t>
            </a:r>
            <a:r>
              <a:rPr lang="fr-BE" sz="2200" i="1" dirty="0" err="1"/>
              <a:t>blad</a:t>
            </a:r>
            <a:r>
              <a:rPr lang="fr-BE" sz="2200" b="1" i="1" dirty="0" err="1"/>
              <a:t>en</a:t>
            </a:r>
            <a:r>
              <a:rPr lang="fr-BE" sz="2200" i="1" dirty="0"/>
              <a:t> OU de </a:t>
            </a:r>
            <a:r>
              <a:rPr lang="fr-BE" sz="2200" i="1" dirty="0" err="1"/>
              <a:t>blad</a:t>
            </a:r>
            <a:r>
              <a:rPr lang="fr-BE" sz="2200" b="1" i="1" dirty="0" err="1"/>
              <a:t>eren</a:t>
            </a:r>
            <a:endParaRPr lang="fr-BE" sz="2200" b="1" i="1" dirty="0"/>
          </a:p>
          <a:p>
            <a:r>
              <a:rPr lang="fr-BE" sz="2200" i="1" dirty="0"/>
              <a:t>het </a:t>
            </a:r>
            <a:r>
              <a:rPr lang="fr-BE" sz="2200" i="1" dirty="0" err="1"/>
              <a:t>kleed</a:t>
            </a:r>
            <a:r>
              <a:rPr lang="fr-BE" sz="2200" i="1" dirty="0"/>
              <a:t> &gt; de </a:t>
            </a:r>
            <a:r>
              <a:rPr lang="fr-BE" sz="2200" i="1" dirty="0" err="1"/>
              <a:t>kled</a:t>
            </a:r>
            <a:r>
              <a:rPr lang="fr-BE" sz="2200" b="1" i="1" dirty="0" err="1"/>
              <a:t>en</a:t>
            </a:r>
            <a:r>
              <a:rPr lang="fr-BE" sz="2200" i="1" dirty="0"/>
              <a:t> OU de </a:t>
            </a:r>
            <a:r>
              <a:rPr lang="fr-BE" sz="2200" i="1" dirty="0" err="1"/>
              <a:t>kle</a:t>
            </a:r>
            <a:r>
              <a:rPr lang="fr-BE" sz="2200" b="1" i="1" dirty="0" err="1"/>
              <a:t>ren</a:t>
            </a:r>
            <a:endParaRPr lang="fr-BE" sz="2200" b="1" i="1" dirty="0"/>
          </a:p>
        </p:txBody>
      </p:sp>
    </p:spTree>
    <p:extLst>
      <p:ext uri="{BB962C8B-B14F-4D97-AF65-F5344CB8AC3E}">
        <p14:creationId xmlns:p14="http://schemas.microsoft.com/office/powerpoint/2010/main" val="1642418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9D0A55-B475-4EA5-B04C-B9866DD41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« -I » « -A » « -ORA » &amp; « -LUI » « LIEDEN »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D23702-69EE-4D9D-8744-79669FA2B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9373" y="1681344"/>
            <a:ext cx="3992732" cy="576262"/>
          </a:xfrm>
        </p:spPr>
        <p:txBody>
          <a:bodyPr/>
          <a:lstStyle/>
          <a:p>
            <a:r>
              <a:rPr lang="fr-BE" dirty="0"/>
              <a:t>« I » ET « A » </a:t>
            </a:r>
            <a:r>
              <a:rPr lang="fr-BE" sz="2000" dirty="0"/>
              <a:t>(voire « -ORA »)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46728F-2BEF-483E-8A51-57D2C8D7F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684924"/>
          </a:xfrm>
        </p:spPr>
        <p:txBody>
          <a:bodyPr>
            <a:normAutofit fontScale="92500" lnSpcReduction="20000"/>
          </a:bodyPr>
          <a:lstStyle/>
          <a:p>
            <a:r>
              <a:rPr lang="fr-BE" dirty="0"/>
              <a:t>Noms en –US</a:t>
            </a:r>
          </a:p>
          <a:p>
            <a:pPr marL="0" indent="0">
              <a:buNone/>
            </a:pPr>
            <a:r>
              <a:rPr lang="fr-BE" i="1" dirty="0"/>
              <a:t>de </a:t>
            </a:r>
            <a:r>
              <a:rPr lang="fr-BE" i="1" dirty="0" err="1"/>
              <a:t>chemic</a:t>
            </a:r>
            <a:r>
              <a:rPr lang="fr-BE" b="1" i="1" dirty="0" err="1"/>
              <a:t>us</a:t>
            </a:r>
            <a:r>
              <a:rPr lang="fr-BE" i="1" dirty="0"/>
              <a:t> &gt; de </a:t>
            </a:r>
            <a:r>
              <a:rPr lang="fr-BE" i="1" dirty="0" err="1"/>
              <a:t>chemic</a:t>
            </a:r>
            <a:r>
              <a:rPr lang="fr-BE" b="1" i="1" dirty="0" err="1"/>
              <a:t>i</a:t>
            </a:r>
            <a:endParaRPr lang="fr-BE" b="1" i="1" dirty="0"/>
          </a:p>
          <a:p>
            <a:pPr marL="0" indent="0">
              <a:buNone/>
            </a:pPr>
            <a:r>
              <a:rPr lang="fr-BE" i="1" dirty="0"/>
              <a:t>de </a:t>
            </a:r>
            <a:r>
              <a:rPr lang="fr-BE" i="1" dirty="0" err="1"/>
              <a:t>politic</a:t>
            </a:r>
            <a:r>
              <a:rPr lang="fr-BE" b="1" i="1" dirty="0" err="1"/>
              <a:t>us</a:t>
            </a:r>
            <a:r>
              <a:rPr lang="fr-BE" i="1" dirty="0"/>
              <a:t> &gt; de </a:t>
            </a:r>
            <a:r>
              <a:rPr lang="fr-BE" i="1" dirty="0" err="1"/>
              <a:t>politic</a:t>
            </a:r>
            <a:r>
              <a:rPr lang="fr-BE" b="1" i="1" dirty="0" err="1"/>
              <a:t>i</a:t>
            </a:r>
            <a:endParaRPr lang="fr-BE" b="1" i="1" dirty="0"/>
          </a:p>
          <a:p>
            <a:pPr marL="0" indent="0">
              <a:buNone/>
            </a:pPr>
            <a:endParaRPr lang="fr-BE" sz="400" b="1" i="1" dirty="0"/>
          </a:p>
          <a:p>
            <a:r>
              <a:rPr lang="fr-BE" dirty="0"/>
              <a:t>Noms en –UM</a:t>
            </a:r>
          </a:p>
          <a:p>
            <a:pPr marL="0" indent="0">
              <a:buNone/>
            </a:pPr>
            <a:r>
              <a:rPr lang="fr-BE" i="1" dirty="0"/>
              <a:t>het </a:t>
            </a:r>
            <a:r>
              <a:rPr lang="fr-BE" i="1" dirty="0" err="1"/>
              <a:t>muse</a:t>
            </a:r>
            <a:r>
              <a:rPr lang="fr-BE" b="1" i="1" dirty="0" err="1"/>
              <a:t>um</a:t>
            </a:r>
            <a:r>
              <a:rPr lang="fr-BE" i="1" dirty="0"/>
              <a:t> &gt; de </a:t>
            </a:r>
            <a:r>
              <a:rPr lang="fr-BE" i="1" dirty="0" err="1"/>
              <a:t>muse</a:t>
            </a:r>
            <a:r>
              <a:rPr lang="fr-BE" b="1" i="1" dirty="0" err="1"/>
              <a:t>a</a:t>
            </a:r>
            <a:endParaRPr lang="fr-BE" b="1" i="1" dirty="0"/>
          </a:p>
          <a:p>
            <a:pPr marL="0" indent="0">
              <a:buNone/>
            </a:pPr>
            <a:endParaRPr lang="fr-BE" sz="500" b="1" i="1" dirty="0"/>
          </a:p>
          <a:p>
            <a:r>
              <a:rPr lang="fr-BE" dirty="0"/>
              <a:t>Noms en –US</a:t>
            </a:r>
          </a:p>
          <a:p>
            <a:pPr marL="0" indent="0">
              <a:buNone/>
            </a:pPr>
            <a:r>
              <a:rPr lang="fr-BE" i="1" dirty="0"/>
              <a:t>het corp</a:t>
            </a:r>
            <a:r>
              <a:rPr lang="fr-BE" b="1" i="1" dirty="0"/>
              <a:t>us </a:t>
            </a:r>
            <a:r>
              <a:rPr lang="fr-BE" i="1" dirty="0"/>
              <a:t>&gt; de </a:t>
            </a:r>
            <a:r>
              <a:rPr lang="fr-BE" i="1" dirty="0" err="1"/>
              <a:t>corp</a:t>
            </a:r>
            <a:r>
              <a:rPr lang="fr-BE" b="1" i="1" dirty="0" err="1"/>
              <a:t>ora</a:t>
            </a:r>
            <a:endParaRPr lang="fr-BE" b="1" i="1" dirty="0"/>
          </a:p>
          <a:p>
            <a:pPr marL="0" indent="0">
              <a:buNone/>
            </a:pPr>
            <a:endParaRPr lang="fr-BE" sz="500" b="1" i="1" dirty="0"/>
          </a:p>
          <a:p>
            <a:pPr marL="0" indent="0">
              <a:buNone/>
            </a:pPr>
            <a:r>
              <a:rPr lang="fr-BE" b="1" i="1" dirty="0"/>
              <a:t>MAIS</a:t>
            </a:r>
          </a:p>
          <a:p>
            <a:pPr marL="0" indent="0">
              <a:buNone/>
            </a:pPr>
            <a:r>
              <a:rPr lang="fr-BE" i="1" dirty="0"/>
              <a:t>de </a:t>
            </a:r>
            <a:r>
              <a:rPr lang="fr-BE" i="1" dirty="0" err="1"/>
              <a:t>dinosaur</a:t>
            </a:r>
            <a:r>
              <a:rPr lang="fr-BE" b="1" i="1" dirty="0" err="1"/>
              <a:t>us</a:t>
            </a:r>
            <a:r>
              <a:rPr lang="fr-BE" i="1" dirty="0"/>
              <a:t> &gt; de </a:t>
            </a:r>
            <a:r>
              <a:rPr lang="fr-BE" i="1" dirty="0" err="1"/>
              <a:t>dinosauruss</a:t>
            </a:r>
            <a:r>
              <a:rPr lang="fr-BE" b="1" i="1" dirty="0" err="1"/>
              <a:t>en</a:t>
            </a:r>
            <a:endParaRPr lang="fr-BE" b="1" i="1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69309F5-1E44-4D00-9B55-721685F6AF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05610" y="1681344"/>
            <a:ext cx="3999001" cy="576262"/>
          </a:xfrm>
        </p:spPr>
        <p:txBody>
          <a:bodyPr/>
          <a:lstStyle/>
          <a:p>
            <a:r>
              <a:rPr lang="fr-BE" dirty="0"/>
              <a:t>« LUI » OU « LIEDEN »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87F19E0-3ED3-4527-9746-FAC324BFB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32106" y="2545738"/>
            <a:ext cx="4955094" cy="3684924"/>
          </a:xfrm>
        </p:spPr>
        <p:txBody>
          <a:bodyPr>
            <a:normAutofit fontScale="92500" lnSpcReduction="20000"/>
          </a:bodyPr>
          <a:lstStyle/>
          <a:p>
            <a:r>
              <a:rPr lang="fr-BE" dirty="0"/>
              <a:t>Noms en –MAN</a:t>
            </a:r>
          </a:p>
          <a:p>
            <a:pPr marL="0" indent="0">
              <a:buNone/>
            </a:pPr>
            <a:r>
              <a:rPr lang="fr-BE" i="1" dirty="0"/>
              <a:t>de </a:t>
            </a:r>
            <a:r>
              <a:rPr lang="fr-BE" i="1" dirty="0" err="1"/>
              <a:t>vak</a:t>
            </a:r>
            <a:r>
              <a:rPr lang="fr-BE" b="1" i="1" dirty="0" err="1"/>
              <a:t>man</a:t>
            </a:r>
            <a:r>
              <a:rPr lang="fr-BE" i="1" dirty="0"/>
              <a:t> &gt; de </a:t>
            </a:r>
            <a:r>
              <a:rPr lang="fr-BE" i="1" dirty="0" err="1"/>
              <a:t>vak</a:t>
            </a:r>
            <a:r>
              <a:rPr lang="fr-BE" b="1" i="1" dirty="0" err="1"/>
              <a:t>lui</a:t>
            </a:r>
            <a:r>
              <a:rPr lang="fr-BE" i="1" dirty="0"/>
              <a:t>/</a:t>
            </a:r>
            <a:r>
              <a:rPr lang="fr-BE" i="1" dirty="0" err="1"/>
              <a:t>vak</a:t>
            </a:r>
            <a:r>
              <a:rPr lang="fr-BE" b="1" i="1" dirty="0" err="1"/>
              <a:t>lieden</a:t>
            </a:r>
            <a:endParaRPr lang="fr-BE" b="1" i="1" dirty="0"/>
          </a:p>
          <a:p>
            <a:pPr marL="0" indent="0">
              <a:buNone/>
            </a:pPr>
            <a:r>
              <a:rPr lang="fr-BE" i="1" dirty="0"/>
              <a:t>de </a:t>
            </a:r>
            <a:r>
              <a:rPr lang="fr-BE" i="1" dirty="0" err="1"/>
              <a:t>werk</a:t>
            </a:r>
            <a:r>
              <a:rPr lang="fr-BE" b="1" i="1" dirty="0" err="1"/>
              <a:t>man</a:t>
            </a:r>
            <a:r>
              <a:rPr lang="fr-BE" i="1" dirty="0"/>
              <a:t> &gt; de </a:t>
            </a:r>
            <a:r>
              <a:rPr lang="fr-BE" i="1" dirty="0" err="1"/>
              <a:t>werk</a:t>
            </a:r>
            <a:r>
              <a:rPr lang="fr-BE" b="1" i="1" dirty="0" err="1"/>
              <a:t>lui</a:t>
            </a:r>
            <a:r>
              <a:rPr lang="fr-BE" i="1" dirty="0"/>
              <a:t>/</a:t>
            </a:r>
            <a:r>
              <a:rPr lang="fr-BE" i="1" dirty="0" err="1"/>
              <a:t>werk</a:t>
            </a:r>
            <a:r>
              <a:rPr lang="fr-BE" b="1" i="1" dirty="0" err="1"/>
              <a:t>lieden</a:t>
            </a:r>
            <a:endParaRPr lang="fr-BE" b="1" i="1" dirty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b="1" i="1" dirty="0"/>
              <a:t>MAIS</a:t>
            </a:r>
          </a:p>
          <a:p>
            <a:pPr marL="0" indent="0">
              <a:buNone/>
            </a:pPr>
            <a:r>
              <a:rPr lang="fr-BE" i="1" dirty="0"/>
              <a:t>de </a:t>
            </a:r>
            <a:r>
              <a:rPr lang="fr-BE" i="1" dirty="0" err="1"/>
              <a:t>politie</a:t>
            </a:r>
            <a:r>
              <a:rPr lang="fr-BE" b="1" i="1" dirty="0" err="1"/>
              <a:t>man</a:t>
            </a:r>
            <a:r>
              <a:rPr lang="fr-BE" i="1" dirty="0"/>
              <a:t> &gt; de </a:t>
            </a:r>
            <a:r>
              <a:rPr lang="fr-BE" i="1" dirty="0" err="1"/>
              <a:t>politie</a:t>
            </a:r>
            <a:r>
              <a:rPr lang="fr-BE" b="1" i="1" dirty="0" err="1"/>
              <a:t>mannen</a:t>
            </a:r>
            <a:endParaRPr lang="fr-BE" b="1" i="1" dirty="0"/>
          </a:p>
          <a:p>
            <a:pPr marL="0" indent="0">
              <a:buNone/>
            </a:pPr>
            <a:r>
              <a:rPr lang="fr-BE" i="1" dirty="0"/>
              <a:t>de </a:t>
            </a:r>
            <a:r>
              <a:rPr lang="fr-BE" i="1" dirty="0" err="1"/>
              <a:t>brandweer</a:t>
            </a:r>
            <a:r>
              <a:rPr lang="fr-BE" b="1" i="1" dirty="0" err="1"/>
              <a:t>man</a:t>
            </a:r>
            <a:r>
              <a:rPr lang="fr-BE" i="1" dirty="0"/>
              <a:t> &gt; de </a:t>
            </a:r>
            <a:r>
              <a:rPr lang="fr-BE" i="1" dirty="0" err="1"/>
              <a:t>brandweer</a:t>
            </a:r>
            <a:r>
              <a:rPr lang="fr-BE" b="1" i="1" dirty="0" err="1"/>
              <a:t>mannen</a:t>
            </a:r>
            <a:endParaRPr lang="fr-BE" b="1" i="1" dirty="0"/>
          </a:p>
          <a:p>
            <a:pPr marL="0" indent="0">
              <a:buNone/>
            </a:pPr>
            <a:r>
              <a:rPr lang="fr-BE" i="1" dirty="0"/>
              <a:t>de </a:t>
            </a:r>
            <a:r>
              <a:rPr lang="fr-BE" i="1" dirty="0" err="1"/>
              <a:t>sneeuw</a:t>
            </a:r>
            <a:r>
              <a:rPr lang="fr-BE" b="1" i="1" dirty="0" err="1"/>
              <a:t>man</a:t>
            </a:r>
            <a:r>
              <a:rPr lang="fr-BE" i="1" dirty="0"/>
              <a:t> &lt; de </a:t>
            </a:r>
            <a:r>
              <a:rPr lang="fr-BE" i="1" dirty="0" err="1"/>
              <a:t>sneeuw</a:t>
            </a:r>
            <a:r>
              <a:rPr lang="fr-BE" b="1" i="1" dirty="0" err="1"/>
              <a:t>mannen</a:t>
            </a:r>
            <a:endParaRPr lang="fr-BE" b="1" i="1" dirty="0"/>
          </a:p>
        </p:txBody>
      </p:sp>
    </p:spTree>
    <p:extLst>
      <p:ext uri="{BB962C8B-B14F-4D97-AF65-F5344CB8AC3E}">
        <p14:creationId xmlns:p14="http://schemas.microsoft.com/office/powerpoint/2010/main" val="1293357473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440</Words>
  <Application>Microsoft Office PowerPoint</Application>
  <PresentationFormat>Grand écran</PresentationFormat>
  <Paragraphs>123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Brin</vt:lpstr>
      <vt:lpstr>Pluriel</vt:lpstr>
      <vt:lpstr>4 formes</vt:lpstr>
      <vt:lpstr>Défini ou indéfini?</vt:lpstr>
      <vt:lpstr>« -EN »</vt:lpstr>
      <vt:lpstr>« -S »</vt:lpstr>
      <vt:lpstr>« ’S »</vt:lpstr>
      <vt:lpstr>–S ou –ËN ?</vt:lpstr>
      <vt:lpstr>« -EREN »</vt:lpstr>
      <vt:lpstr>« -I » « -A » « -ORA » &amp; « -LUI » « LIEDEN »</vt:lpstr>
      <vt:lpstr>irréguliers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Négation</dc:title>
  <dc:creator>C. LUTHERS</dc:creator>
  <cp:lastModifiedBy>C. LUTHERS</cp:lastModifiedBy>
  <cp:revision>7</cp:revision>
  <dcterms:created xsi:type="dcterms:W3CDTF">2019-10-11T12:08:18Z</dcterms:created>
  <dcterms:modified xsi:type="dcterms:W3CDTF">2019-11-06T07:46:38Z</dcterms:modified>
</cp:coreProperties>
</file>