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2" r:id="rId3"/>
    <p:sldId id="263" r:id="rId4"/>
    <p:sldId id="264" r:id="rId5"/>
    <p:sldId id="268" r:id="rId6"/>
    <p:sldId id="265" r:id="rId7"/>
    <p:sldId id="266" r:id="rId8"/>
    <p:sldId id="269" r:id="rId9"/>
    <p:sldId id="261" r:id="rId10"/>
    <p:sldId id="27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6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F71F-8220-4D6C-8C57-3D737D18F555}" type="datetimeFigureOut">
              <a:rPr lang="fr-BE" smtClean="0"/>
              <a:t>28/09/22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0A07-AE3E-45B2-9405-A1F1B226AB2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036979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F71F-8220-4D6C-8C57-3D737D18F555}" type="datetimeFigureOut">
              <a:rPr lang="fr-BE" smtClean="0"/>
              <a:t>28/09/22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0A07-AE3E-45B2-9405-A1F1B226AB2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72118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F71F-8220-4D6C-8C57-3D737D18F555}" type="datetimeFigureOut">
              <a:rPr lang="fr-BE" smtClean="0"/>
              <a:t>28/09/22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0A07-AE3E-45B2-9405-A1F1B226AB2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35641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1_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9280" y="2658533"/>
            <a:ext cx="458893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2" y="3243262"/>
            <a:ext cx="4876800" cy="2547937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43133" y="2667000"/>
            <a:ext cx="4604280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612" y="3243262"/>
            <a:ext cx="4876801" cy="2547937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F71F-8220-4D6C-8C57-3D737D18F555}" type="datetimeFigureOut">
              <a:rPr lang="fr-BE" smtClean="0"/>
              <a:t>28/09/22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0A07-AE3E-45B2-9405-A1F1B226AB2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85939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F71F-8220-4D6C-8C57-3D737D18F555}" type="datetimeFigureOut">
              <a:rPr lang="fr-BE" smtClean="0"/>
              <a:t>28/09/22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0A07-AE3E-45B2-9405-A1F1B226AB2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23335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F71F-8220-4D6C-8C57-3D737D18F555}" type="datetimeFigureOut">
              <a:rPr lang="fr-BE" smtClean="0"/>
              <a:t>28/09/22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0A07-AE3E-45B2-9405-A1F1B226AB2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549317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F71F-8220-4D6C-8C57-3D737D18F555}" type="datetimeFigureOut">
              <a:rPr lang="fr-BE" smtClean="0"/>
              <a:t>28/09/22</a:t>
            </a:fld>
            <a:endParaRPr lang="fr-B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0A07-AE3E-45B2-9405-A1F1B226AB2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59518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F71F-8220-4D6C-8C57-3D737D18F555}" type="datetimeFigureOut">
              <a:rPr lang="fr-BE" smtClean="0"/>
              <a:t>28/09/22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0A07-AE3E-45B2-9405-A1F1B226AB24}" type="slidenum">
              <a:rPr lang="fr-BE" smtClean="0"/>
              <a:t>‹N°›</a:t>
            </a:fld>
            <a:endParaRPr lang="fr-B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408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F71F-8220-4D6C-8C57-3D737D18F555}" type="datetimeFigureOut">
              <a:rPr lang="fr-BE" smtClean="0"/>
              <a:t>28/09/22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0A07-AE3E-45B2-9405-A1F1B226AB2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97041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F71F-8220-4D6C-8C57-3D737D18F555}" type="datetimeFigureOut">
              <a:rPr lang="fr-BE" smtClean="0"/>
              <a:t>28/09/22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0A07-AE3E-45B2-9405-A1F1B226AB2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15428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F71F-8220-4D6C-8C57-3D737D18F555}" type="datetimeFigureOut">
              <a:rPr lang="fr-BE" smtClean="0"/>
              <a:t>28/09/22</a:t>
            </a:fld>
            <a:endParaRPr lang="fr-B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B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0A07-AE3E-45B2-9405-A1F1B226AB2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38290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6202F71F-8220-4D6C-8C57-3D737D18F555}" type="datetimeFigureOut">
              <a:rPr lang="fr-BE" smtClean="0"/>
              <a:t>28/09/22</a:t>
            </a:fld>
            <a:endParaRPr lang="fr-B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B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0A07-AE3E-45B2-9405-A1F1B226AB2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05433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202F71F-8220-4D6C-8C57-3D737D18F555}" type="datetimeFigureOut">
              <a:rPr lang="fr-BE" smtClean="0"/>
              <a:t>28/09/22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9800A07-AE3E-45B2-9405-A1F1B226AB2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83186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err="1"/>
              <a:t>Aanwijzing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BE" dirty="0" err="1"/>
              <a:t>Voornaamwoord</a:t>
            </a:r>
            <a:r>
              <a:rPr lang="fr-BE" dirty="0"/>
              <a:t> of </a:t>
            </a:r>
            <a:r>
              <a:rPr lang="fr-BE" dirty="0" err="1"/>
              <a:t>determinator</a:t>
            </a:r>
            <a:r>
              <a:rPr lang="fr-B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30790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30EDD6-5F38-4E2D-BF1A-1762A33E1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oefening</a:t>
            </a:r>
            <a:endParaRPr lang="fr-BE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5FF6C6C5-60A2-4C55-95F4-658867F4A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8738" y="1866900"/>
            <a:ext cx="9610725" cy="4459357"/>
          </a:xfrm>
        </p:spPr>
        <p:txBody>
          <a:bodyPr/>
          <a:lstStyle/>
          <a:p>
            <a:pPr marL="0" indent="0">
              <a:buNone/>
            </a:pPr>
            <a:r>
              <a:rPr lang="fr-BE" i="1" dirty="0"/>
              <a:t>Wat </a:t>
            </a:r>
            <a:r>
              <a:rPr lang="fr-BE" i="1" dirty="0" err="1"/>
              <a:t>zit</a:t>
            </a:r>
            <a:r>
              <a:rPr lang="fr-BE" i="1" dirty="0"/>
              <a:t> er in </a:t>
            </a:r>
            <a:r>
              <a:rPr lang="fr-BE" i="1" dirty="0" err="1"/>
              <a:t>jouw</a:t>
            </a:r>
            <a:r>
              <a:rPr lang="fr-BE" i="1" dirty="0"/>
              <a:t> tas?</a:t>
            </a:r>
          </a:p>
        </p:txBody>
      </p:sp>
      <p:pic>
        <p:nvPicPr>
          <p:cNvPr id="1038" name="Image 1" descr="RÃ©sultat de recherche d'images pour &quot;potlood&quot;">
            <a:extLst>
              <a:ext uri="{FF2B5EF4-FFF2-40B4-BE49-F238E27FC236}">
                <a16:creationId xmlns:a16="http://schemas.microsoft.com/office/drawing/2014/main" id="{7586C943-2C26-41DF-86E8-C260D6EB66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7910" y="4364937"/>
            <a:ext cx="82867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Image 2" descr="RÃ©sultat de recherche d'images pour &quot;vulpen&quot;">
            <a:extLst>
              <a:ext uri="{FF2B5EF4-FFF2-40B4-BE49-F238E27FC236}">
                <a16:creationId xmlns:a16="http://schemas.microsoft.com/office/drawing/2014/main" id="{E7DC2FAF-7F82-4997-84FA-A6F2D9E2E0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9377" y="4449003"/>
            <a:ext cx="12668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Image 3" descr="RÃ©sultat de recherche d'images pour &quot;etui&quot;">
            <a:extLst>
              <a:ext uri="{FF2B5EF4-FFF2-40B4-BE49-F238E27FC236}">
                <a16:creationId xmlns:a16="http://schemas.microsoft.com/office/drawing/2014/main" id="{80772141-594F-4096-9645-FCCA6C1D86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2771" y="4652961"/>
            <a:ext cx="82867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Image 4" descr="RÃ©sultat de recherche d'images pour &quot;naald&quot;">
            <a:extLst>
              <a:ext uri="{FF2B5EF4-FFF2-40B4-BE49-F238E27FC236}">
                <a16:creationId xmlns:a16="http://schemas.microsoft.com/office/drawing/2014/main" id="{1964F9EF-6616-47DB-8F07-F2EFA0F59B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471" y="4770783"/>
            <a:ext cx="1257300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Image 5" descr="1A9650E9">
            <a:extLst>
              <a:ext uri="{FF2B5EF4-FFF2-40B4-BE49-F238E27FC236}">
                <a16:creationId xmlns:a16="http://schemas.microsoft.com/office/drawing/2014/main" id="{2A2EDD0A-DB48-4413-82E5-4A40FE40DA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531" y="4827933"/>
            <a:ext cx="116205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Image 6" descr="34608BDF">
            <a:extLst>
              <a:ext uri="{FF2B5EF4-FFF2-40B4-BE49-F238E27FC236}">
                <a16:creationId xmlns:a16="http://schemas.microsoft.com/office/drawing/2014/main" id="{7EB7B5BC-0684-4237-878E-87A46FAE36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848" y="4770783"/>
            <a:ext cx="109537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Image 7" descr="RÃ©sultat de recherche d'images pour &quot;gom&quot;">
            <a:extLst>
              <a:ext uri="{FF2B5EF4-FFF2-40B4-BE49-F238E27FC236}">
                <a16:creationId xmlns:a16="http://schemas.microsoft.com/office/drawing/2014/main" id="{79064423-9FC1-4AF6-B981-7F68455C5A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5813" y="2609849"/>
            <a:ext cx="113347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age 8" descr="AC90E182">
            <a:extLst>
              <a:ext uri="{FF2B5EF4-FFF2-40B4-BE49-F238E27FC236}">
                <a16:creationId xmlns:a16="http://schemas.microsoft.com/office/drawing/2014/main" id="{90C20840-88E7-4FFD-807E-288D56C7B3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616" y="2609849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C7342488-1248-4757-B031-093047C6C1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169" y="2609849"/>
            <a:ext cx="1314450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Image 9" descr="RÃ©sultat de recherche d'images pour &quot;papierblok&quot;">
            <a:extLst>
              <a:ext uri="{FF2B5EF4-FFF2-40B4-BE49-F238E27FC236}">
                <a16:creationId xmlns:a16="http://schemas.microsoft.com/office/drawing/2014/main" id="{F3AEA6DC-43BE-4FBF-BE13-437A23D2F7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094" y="2557462"/>
            <a:ext cx="17430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Image 10" descr="RÃ©sultat de recherche d'images pour &quot;krant&quot;">
            <a:extLst>
              <a:ext uri="{FF2B5EF4-FFF2-40B4-BE49-F238E27FC236}">
                <a16:creationId xmlns:a16="http://schemas.microsoft.com/office/drawing/2014/main" id="{80DBA14D-EF3B-4C69-BDEA-FBC43E51E8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934818" y="3030814"/>
            <a:ext cx="1800226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age 11" descr="RÃ©sultat de recherche d'images pour &quot;tas&quot;">
            <a:extLst>
              <a:ext uri="{FF2B5EF4-FFF2-40B4-BE49-F238E27FC236}">
                <a16:creationId xmlns:a16="http://schemas.microsoft.com/office/drawing/2014/main" id="{E5CA415A-7D81-4C29-8EF8-82705A44D6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184" y="2517913"/>
            <a:ext cx="1171575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1398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6FD11C-87EF-4DB1-AE5E-3F4762DFB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Wat </a:t>
            </a:r>
            <a:r>
              <a:rPr lang="fr-BE" dirty="0" err="1"/>
              <a:t>is</a:t>
            </a:r>
            <a:r>
              <a:rPr lang="fr-BE" dirty="0"/>
              <a:t> het </a:t>
            </a:r>
            <a:r>
              <a:rPr lang="fr-BE" dirty="0" err="1"/>
              <a:t>verschil</a:t>
            </a:r>
            <a:r>
              <a:rPr lang="fr-BE" dirty="0"/>
              <a:t>?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98DD5DF-17BE-4CA6-A65A-9F3939D8A0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fr-BE" sz="2800" dirty="0" err="1"/>
              <a:t>determinator</a:t>
            </a:r>
            <a:endParaRPr lang="fr-BE" sz="2800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086DC81-7916-4197-B4E0-36C00EF6DD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BE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Het</a:t>
            </a:r>
            <a:r>
              <a:rPr lang="fr-BE" u="sng" dirty="0"/>
              <a:t> </a:t>
            </a:r>
            <a:r>
              <a:rPr lang="fr-BE" u="sng" dirty="0" err="1"/>
              <a:t>boek</a:t>
            </a:r>
            <a:r>
              <a:rPr lang="fr-BE" dirty="0"/>
              <a:t>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interessant</a:t>
            </a:r>
            <a:endParaRPr lang="fr-BE" dirty="0"/>
          </a:p>
          <a:p>
            <a:r>
              <a:rPr lang="fr-BE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Dit</a:t>
            </a:r>
            <a:r>
              <a:rPr lang="fr-BE" u="sng" dirty="0"/>
              <a:t> </a:t>
            </a:r>
            <a:r>
              <a:rPr lang="fr-BE" u="sng" dirty="0" err="1"/>
              <a:t>boek</a:t>
            </a:r>
            <a:r>
              <a:rPr lang="fr-BE" dirty="0"/>
              <a:t>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interessant</a:t>
            </a:r>
            <a:endParaRPr lang="fr-BE" dirty="0"/>
          </a:p>
          <a:p>
            <a:r>
              <a:rPr lang="fr-BE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Mijn</a:t>
            </a:r>
            <a:r>
              <a:rPr lang="fr-BE" u="sng" dirty="0"/>
              <a:t> </a:t>
            </a:r>
            <a:r>
              <a:rPr lang="fr-BE" u="sng" dirty="0" err="1"/>
              <a:t>broer</a:t>
            </a:r>
            <a:r>
              <a:rPr lang="fr-BE" dirty="0"/>
              <a:t>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nog</a:t>
            </a:r>
            <a:r>
              <a:rPr lang="fr-BE" dirty="0"/>
              <a:t> </a:t>
            </a:r>
            <a:r>
              <a:rPr lang="fr-BE" dirty="0" err="1"/>
              <a:t>jong</a:t>
            </a:r>
            <a:endParaRPr lang="fr-BE" dirty="0"/>
          </a:p>
          <a:p>
            <a:r>
              <a:rPr lang="fr-BE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Hun</a:t>
            </a:r>
            <a:r>
              <a:rPr lang="fr-BE" u="sng" dirty="0"/>
              <a:t> </a:t>
            </a:r>
            <a:r>
              <a:rPr lang="fr-BE" u="sng" dirty="0" err="1"/>
              <a:t>ouders</a:t>
            </a:r>
            <a:r>
              <a:rPr lang="fr-BE" dirty="0"/>
              <a:t> </a:t>
            </a:r>
            <a:r>
              <a:rPr lang="fr-BE" dirty="0" err="1"/>
              <a:t>gaan</a:t>
            </a:r>
            <a:r>
              <a:rPr lang="fr-BE" dirty="0"/>
              <a:t> met </a:t>
            </a:r>
            <a:r>
              <a:rPr lang="fr-BE" dirty="0" err="1"/>
              <a:t>vakantie</a:t>
            </a:r>
            <a:endParaRPr lang="fr-BE" dirty="0"/>
          </a:p>
          <a:p>
            <a:r>
              <a:rPr lang="fr-BE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</a:t>
            </a:r>
            <a:r>
              <a:rPr lang="fr-BE" u="sng" dirty="0"/>
              <a:t> </a:t>
            </a:r>
            <a:r>
              <a:rPr lang="fr-BE" u="sng" dirty="0" err="1"/>
              <a:t>vriendelijke</a:t>
            </a:r>
            <a:r>
              <a:rPr lang="fr-BE" u="sng" dirty="0"/>
              <a:t> </a:t>
            </a:r>
            <a:r>
              <a:rPr lang="fr-BE" u="sng" dirty="0" err="1"/>
              <a:t>vrouw</a:t>
            </a:r>
            <a:r>
              <a:rPr lang="fr-BE" dirty="0"/>
              <a:t> </a:t>
            </a:r>
            <a:r>
              <a:rPr lang="fr-BE" dirty="0" err="1"/>
              <a:t>heet</a:t>
            </a:r>
            <a:r>
              <a:rPr lang="fr-BE" dirty="0"/>
              <a:t> Els</a:t>
            </a:r>
          </a:p>
          <a:p>
            <a:r>
              <a:rPr lang="fr-BE" dirty="0"/>
              <a:t>Ik </a:t>
            </a:r>
            <a:r>
              <a:rPr lang="fr-BE" dirty="0" err="1"/>
              <a:t>praat</a:t>
            </a:r>
            <a:r>
              <a:rPr lang="fr-BE" dirty="0"/>
              <a:t> met </a:t>
            </a:r>
            <a:r>
              <a:rPr lang="fr-BE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</a:t>
            </a:r>
            <a:r>
              <a:rPr lang="fr-BE" u="sng" dirty="0"/>
              <a:t> </a:t>
            </a:r>
            <a:r>
              <a:rPr lang="fr-BE" u="sng" dirty="0" err="1"/>
              <a:t>buurvrouw</a:t>
            </a:r>
            <a:endParaRPr lang="fr-BE" u="sng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66E95B5-71B2-48F1-B096-35E4596E54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fr-BE" sz="2800" dirty="0" err="1"/>
              <a:t>voornaamwoord</a:t>
            </a:r>
            <a:endParaRPr lang="fr-BE" sz="2800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088EF0D-7C37-42C0-A721-3F0F1A87BBC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r-BE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Het</a:t>
            </a:r>
            <a:r>
              <a:rPr lang="fr-BE" dirty="0"/>
              <a:t>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interessant</a:t>
            </a:r>
            <a:endParaRPr lang="fr-BE" dirty="0"/>
          </a:p>
          <a:p>
            <a:r>
              <a:rPr lang="fr-BE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Dit</a:t>
            </a:r>
            <a:r>
              <a:rPr lang="fr-BE" dirty="0"/>
              <a:t>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interessant</a:t>
            </a:r>
            <a:endParaRPr lang="fr-BE" dirty="0"/>
          </a:p>
          <a:p>
            <a:r>
              <a:rPr lang="fr-BE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Hij</a:t>
            </a:r>
            <a:r>
              <a:rPr lang="fr-BE" dirty="0"/>
              <a:t>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nog</a:t>
            </a:r>
            <a:r>
              <a:rPr lang="fr-BE" dirty="0"/>
              <a:t> </a:t>
            </a:r>
            <a:r>
              <a:rPr lang="fr-BE" dirty="0" err="1"/>
              <a:t>jong</a:t>
            </a:r>
            <a:endParaRPr lang="fr-BE" dirty="0"/>
          </a:p>
          <a:p>
            <a:r>
              <a:rPr lang="fr-BE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</a:t>
            </a:r>
            <a:r>
              <a:rPr lang="fr-BE" dirty="0"/>
              <a:t> </a:t>
            </a:r>
            <a:r>
              <a:rPr lang="fr-BE" dirty="0" err="1"/>
              <a:t>gaan</a:t>
            </a:r>
            <a:r>
              <a:rPr lang="fr-BE" dirty="0"/>
              <a:t> met </a:t>
            </a:r>
            <a:r>
              <a:rPr lang="fr-BE" dirty="0" err="1"/>
              <a:t>vakantie</a:t>
            </a:r>
            <a:endParaRPr lang="fr-BE" dirty="0"/>
          </a:p>
          <a:p>
            <a:r>
              <a:rPr lang="fr-BE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</a:t>
            </a:r>
            <a:r>
              <a:rPr lang="fr-BE" dirty="0"/>
              <a:t> </a:t>
            </a:r>
            <a:r>
              <a:rPr lang="fr-BE" dirty="0" err="1"/>
              <a:t>heet</a:t>
            </a:r>
            <a:r>
              <a:rPr lang="fr-BE" dirty="0"/>
              <a:t> Els</a:t>
            </a:r>
          </a:p>
          <a:p>
            <a:r>
              <a:rPr lang="fr-BE" dirty="0"/>
              <a:t>Ik </a:t>
            </a:r>
            <a:r>
              <a:rPr lang="fr-BE" dirty="0" err="1"/>
              <a:t>praat</a:t>
            </a:r>
            <a:r>
              <a:rPr lang="fr-BE" dirty="0"/>
              <a:t> met </a:t>
            </a:r>
            <a:r>
              <a:rPr lang="fr-BE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haar</a:t>
            </a:r>
            <a:endParaRPr lang="fr-BE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8681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EF1308-67CB-4AC5-99C0-C8E040078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DIT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9A6B87-1B36-47F5-BBAB-54B8DB34A9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r-BE" dirty="0" err="1"/>
              <a:t>determinator</a:t>
            </a:r>
            <a:endParaRPr lang="fr-B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0535DFB-C1AC-4A6A-AC8B-78CE7221250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BE" dirty="0"/>
          </a:p>
          <a:p>
            <a:r>
              <a:rPr lang="fr-BE" dirty="0"/>
              <a:t>Dit </a:t>
            </a:r>
            <a:r>
              <a:rPr lang="fr-BE" dirty="0" err="1"/>
              <a:t>boek</a:t>
            </a:r>
            <a:r>
              <a:rPr lang="fr-BE" dirty="0"/>
              <a:t>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interessant</a:t>
            </a:r>
            <a:endParaRPr lang="fr-BE" dirty="0"/>
          </a:p>
          <a:p>
            <a:r>
              <a:rPr lang="fr-BE" dirty="0"/>
              <a:t>Dit </a:t>
            </a:r>
            <a:r>
              <a:rPr lang="fr-BE" dirty="0" err="1"/>
              <a:t>kind</a:t>
            </a:r>
            <a:r>
              <a:rPr lang="fr-BE" dirty="0"/>
              <a:t> </a:t>
            </a:r>
            <a:r>
              <a:rPr lang="fr-BE" dirty="0" err="1"/>
              <a:t>is</a:t>
            </a:r>
            <a:r>
              <a:rPr lang="fr-BE" dirty="0"/>
              <a:t> te </a:t>
            </a:r>
            <a:r>
              <a:rPr lang="fr-BE" dirty="0" err="1"/>
              <a:t>jong</a:t>
            </a:r>
            <a:endParaRPr lang="fr-BE" dirty="0"/>
          </a:p>
          <a:p>
            <a:r>
              <a:rPr lang="fr-BE" dirty="0"/>
              <a:t>Dit </a:t>
            </a:r>
            <a:r>
              <a:rPr lang="fr-BE" dirty="0" err="1"/>
              <a:t>jaar</a:t>
            </a:r>
            <a:r>
              <a:rPr lang="fr-BE" dirty="0"/>
              <a:t> </a:t>
            </a:r>
            <a:r>
              <a:rPr lang="fr-BE" dirty="0" err="1"/>
              <a:t>was</a:t>
            </a:r>
            <a:r>
              <a:rPr lang="fr-BE" dirty="0"/>
              <a:t> te </a:t>
            </a:r>
            <a:r>
              <a:rPr lang="fr-BE" dirty="0" err="1"/>
              <a:t>lang</a:t>
            </a:r>
            <a:endParaRPr lang="fr-BE" dirty="0"/>
          </a:p>
          <a:p>
            <a:r>
              <a:rPr lang="fr-BE" dirty="0"/>
              <a:t>Ik </a:t>
            </a:r>
            <a:r>
              <a:rPr lang="fr-BE" dirty="0" err="1"/>
              <a:t>ken</a:t>
            </a:r>
            <a:r>
              <a:rPr lang="fr-BE" dirty="0"/>
              <a:t> dit </a:t>
            </a:r>
            <a:r>
              <a:rPr lang="fr-BE" dirty="0" err="1"/>
              <a:t>boek</a:t>
            </a:r>
            <a:r>
              <a:rPr lang="fr-BE" dirty="0"/>
              <a:t> al</a:t>
            </a:r>
          </a:p>
          <a:p>
            <a:r>
              <a:rPr lang="fr-BE" dirty="0"/>
              <a:t>Ik </a:t>
            </a:r>
            <a:r>
              <a:rPr lang="fr-BE" dirty="0" err="1"/>
              <a:t>zie</a:t>
            </a:r>
            <a:r>
              <a:rPr lang="fr-BE" dirty="0"/>
              <a:t> dit huis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115B2AF-885D-4EFD-9762-2840C3C429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fr-BE" dirty="0" err="1"/>
              <a:t>voornaamwoord</a:t>
            </a:r>
            <a:endParaRPr lang="fr-BE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E79EC24-142A-4487-B543-79392EDBD5B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fr-BE" dirty="0"/>
          </a:p>
          <a:p>
            <a:r>
              <a:rPr lang="fr-BE" dirty="0"/>
              <a:t>Dit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interessant</a:t>
            </a:r>
            <a:endParaRPr lang="fr-BE" dirty="0"/>
          </a:p>
          <a:p>
            <a:r>
              <a:rPr lang="fr-BE" dirty="0"/>
              <a:t>Dit </a:t>
            </a:r>
            <a:r>
              <a:rPr lang="fr-BE" dirty="0" err="1"/>
              <a:t>is</a:t>
            </a:r>
            <a:r>
              <a:rPr lang="fr-BE" dirty="0"/>
              <a:t> te </a:t>
            </a:r>
            <a:r>
              <a:rPr lang="fr-BE" dirty="0" err="1"/>
              <a:t>gek</a:t>
            </a:r>
            <a:endParaRPr lang="fr-BE" dirty="0"/>
          </a:p>
          <a:p>
            <a:r>
              <a:rPr lang="fr-BE" dirty="0"/>
              <a:t>Dit </a:t>
            </a:r>
            <a:r>
              <a:rPr lang="fr-BE" dirty="0" err="1"/>
              <a:t>was</a:t>
            </a:r>
            <a:r>
              <a:rPr lang="fr-BE" dirty="0"/>
              <a:t> te </a:t>
            </a:r>
            <a:r>
              <a:rPr lang="fr-BE" dirty="0" err="1"/>
              <a:t>lang</a:t>
            </a:r>
            <a:endParaRPr lang="fr-BE" dirty="0"/>
          </a:p>
          <a:p>
            <a:r>
              <a:rPr lang="fr-BE" dirty="0"/>
              <a:t>Ik </a:t>
            </a:r>
            <a:r>
              <a:rPr lang="fr-BE" dirty="0" err="1"/>
              <a:t>ken</a:t>
            </a:r>
            <a:r>
              <a:rPr lang="fr-BE" dirty="0"/>
              <a:t> dit al</a:t>
            </a:r>
          </a:p>
          <a:p>
            <a:r>
              <a:rPr lang="fr-BE" dirty="0"/>
              <a:t>Ik </a:t>
            </a:r>
            <a:r>
              <a:rPr lang="fr-BE" dirty="0" err="1"/>
              <a:t>zie</a:t>
            </a:r>
            <a:r>
              <a:rPr lang="fr-BE" dirty="0"/>
              <a:t> dit</a:t>
            </a:r>
          </a:p>
        </p:txBody>
      </p:sp>
    </p:spTree>
    <p:extLst>
      <p:ext uri="{BB962C8B-B14F-4D97-AF65-F5344CB8AC3E}">
        <p14:creationId xmlns:p14="http://schemas.microsoft.com/office/powerpoint/2010/main" val="2716369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9C4754-CE56-4E50-A395-993846939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DAT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798AD87-754A-48C3-AE8A-6BBD08DBCF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r-BE" dirty="0" err="1"/>
              <a:t>determinator</a:t>
            </a:r>
            <a:endParaRPr lang="fr-B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22CB215-245A-48E2-8469-9C2FAE4BFB4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fr-BE" dirty="0"/>
          </a:p>
          <a:p>
            <a:r>
              <a:rPr lang="fr-BE" dirty="0"/>
              <a:t>Dat </a:t>
            </a:r>
            <a:r>
              <a:rPr lang="fr-BE" dirty="0" err="1"/>
              <a:t>boek</a:t>
            </a:r>
            <a:r>
              <a:rPr lang="fr-BE" dirty="0"/>
              <a:t>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interessant</a:t>
            </a:r>
            <a:endParaRPr lang="fr-BE" dirty="0"/>
          </a:p>
          <a:p>
            <a:r>
              <a:rPr lang="fr-BE" dirty="0"/>
              <a:t>Dat </a:t>
            </a:r>
            <a:r>
              <a:rPr lang="fr-BE" dirty="0" err="1"/>
              <a:t>kind</a:t>
            </a:r>
            <a:r>
              <a:rPr lang="fr-BE" dirty="0"/>
              <a:t> </a:t>
            </a:r>
            <a:r>
              <a:rPr lang="fr-BE" dirty="0" err="1"/>
              <a:t>is</a:t>
            </a:r>
            <a:r>
              <a:rPr lang="fr-BE" dirty="0"/>
              <a:t> te </a:t>
            </a:r>
            <a:r>
              <a:rPr lang="fr-BE" dirty="0" err="1"/>
              <a:t>jong</a:t>
            </a:r>
            <a:endParaRPr lang="fr-BE" dirty="0"/>
          </a:p>
          <a:p>
            <a:r>
              <a:rPr lang="fr-BE" dirty="0"/>
              <a:t>Dat </a:t>
            </a:r>
            <a:r>
              <a:rPr lang="fr-BE" dirty="0" err="1"/>
              <a:t>jaar</a:t>
            </a:r>
            <a:r>
              <a:rPr lang="fr-BE" dirty="0"/>
              <a:t> </a:t>
            </a:r>
            <a:r>
              <a:rPr lang="fr-BE" dirty="0" err="1"/>
              <a:t>was</a:t>
            </a:r>
            <a:r>
              <a:rPr lang="fr-BE" dirty="0"/>
              <a:t> te </a:t>
            </a:r>
            <a:r>
              <a:rPr lang="fr-BE" dirty="0" err="1"/>
              <a:t>lang</a:t>
            </a:r>
            <a:endParaRPr lang="fr-BE" dirty="0"/>
          </a:p>
          <a:p>
            <a:r>
              <a:rPr lang="fr-BE" dirty="0"/>
              <a:t>Ik </a:t>
            </a:r>
            <a:r>
              <a:rPr lang="fr-BE" dirty="0" err="1"/>
              <a:t>ken</a:t>
            </a:r>
            <a:r>
              <a:rPr lang="fr-BE" dirty="0"/>
              <a:t> </a:t>
            </a:r>
            <a:r>
              <a:rPr lang="fr-BE" dirty="0" err="1"/>
              <a:t>dat</a:t>
            </a:r>
            <a:r>
              <a:rPr lang="fr-BE" dirty="0"/>
              <a:t> </a:t>
            </a:r>
            <a:r>
              <a:rPr lang="fr-BE" dirty="0" err="1"/>
              <a:t>boek</a:t>
            </a:r>
            <a:r>
              <a:rPr lang="fr-BE" dirty="0"/>
              <a:t> al</a:t>
            </a:r>
          </a:p>
          <a:p>
            <a:r>
              <a:rPr lang="fr-BE" dirty="0"/>
              <a:t>Ik </a:t>
            </a:r>
            <a:r>
              <a:rPr lang="fr-BE" dirty="0" err="1"/>
              <a:t>zie</a:t>
            </a:r>
            <a:r>
              <a:rPr lang="fr-BE" dirty="0"/>
              <a:t> </a:t>
            </a:r>
            <a:r>
              <a:rPr lang="fr-BE" dirty="0" err="1"/>
              <a:t>dat</a:t>
            </a:r>
            <a:r>
              <a:rPr lang="fr-BE" dirty="0"/>
              <a:t> huis</a:t>
            </a:r>
          </a:p>
          <a:p>
            <a:pPr marL="0" indent="0">
              <a:buNone/>
            </a:pPr>
            <a:endParaRPr lang="fr-BE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D237F3E-CB59-4AA2-9086-B01055B186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fr-BE" dirty="0" err="1"/>
              <a:t>voornaamwoord</a:t>
            </a:r>
            <a:endParaRPr lang="fr-BE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F171EDB-66B2-4A72-8D97-523C3233445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fr-BE" dirty="0"/>
          </a:p>
          <a:p>
            <a:r>
              <a:rPr lang="fr-BE" dirty="0"/>
              <a:t>Dat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interessant</a:t>
            </a:r>
            <a:endParaRPr lang="fr-BE" dirty="0"/>
          </a:p>
          <a:p>
            <a:r>
              <a:rPr lang="fr-BE" dirty="0"/>
              <a:t>Dat </a:t>
            </a:r>
            <a:r>
              <a:rPr lang="fr-BE" dirty="0" err="1"/>
              <a:t>is</a:t>
            </a:r>
            <a:r>
              <a:rPr lang="fr-BE" dirty="0"/>
              <a:t> te </a:t>
            </a:r>
            <a:r>
              <a:rPr lang="fr-BE" dirty="0" err="1"/>
              <a:t>gek</a:t>
            </a:r>
            <a:endParaRPr lang="fr-BE" dirty="0"/>
          </a:p>
          <a:p>
            <a:r>
              <a:rPr lang="fr-BE" dirty="0"/>
              <a:t>Dat </a:t>
            </a:r>
            <a:r>
              <a:rPr lang="fr-BE" dirty="0" err="1"/>
              <a:t>was</a:t>
            </a:r>
            <a:r>
              <a:rPr lang="fr-BE" dirty="0"/>
              <a:t> te </a:t>
            </a:r>
            <a:r>
              <a:rPr lang="fr-BE" dirty="0" err="1"/>
              <a:t>lang</a:t>
            </a:r>
            <a:endParaRPr lang="fr-BE" dirty="0"/>
          </a:p>
          <a:p>
            <a:r>
              <a:rPr lang="fr-BE" dirty="0"/>
              <a:t>Ik </a:t>
            </a:r>
            <a:r>
              <a:rPr lang="fr-BE" dirty="0" err="1"/>
              <a:t>ken</a:t>
            </a:r>
            <a:r>
              <a:rPr lang="fr-BE" dirty="0"/>
              <a:t> </a:t>
            </a:r>
            <a:r>
              <a:rPr lang="fr-BE" dirty="0" err="1"/>
              <a:t>dat</a:t>
            </a:r>
            <a:r>
              <a:rPr lang="fr-BE" dirty="0"/>
              <a:t> al</a:t>
            </a:r>
          </a:p>
          <a:p>
            <a:r>
              <a:rPr lang="fr-BE" dirty="0"/>
              <a:t>Ik </a:t>
            </a:r>
            <a:r>
              <a:rPr lang="fr-BE" dirty="0" err="1"/>
              <a:t>zie</a:t>
            </a:r>
            <a:r>
              <a:rPr lang="fr-BE" dirty="0"/>
              <a:t> </a:t>
            </a:r>
            <a:r>
              <a:rPr lang="fr-BE" dirty="0" err="1"/>
              <a:t>dat</a:t>
            </a:r>
            <a:endParaRPr lang="fr-BE" dirty="0"/>
          </a:p>
          <a:p>
            <a:pPr marL="0" indent="0">
              <a:buNone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515081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23C39E-7435-45C4-AB4D-537E17661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dit ou </a:t>
            </a:r>
            <a:r>
              <a:rPr lang="fr-BE" dirty="0" err="1"/>
              <a:t>dat</a:t>
            </a:r>
            <a:r>
              <a:rPr lang="fr-BE" dirty="0"/>
              <a:t> ?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79EAEDA-CA9E-4F9C-9C67-0304BF6CED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r-BE" sz="2800" dirty="0"/>
              <a:t>DIT</a:t>
            </a:r>
            <a:endParaRPr lang="fr-B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8B24BCF-336F-4F45-B5BC-8A5E7FF2363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BE" dirty="0"/>
              <a:t>Quand le nom/GN est :</a:t>
            </a:r>
          </a:p>
          <a:p>
            <a:pPr>
              <a:buFontTx/>
              <a:buChar char="-"/>
            </a:pPr>
            <a:r>
              <a:rPr lang="fr-BE" dirty="0"/>
              <a:t>proche </a:t>
            </a:r>
          </a:p>
          <a:p>
            <a:pPr>
              <a:buFontTx/>
              <a:buChar char="-"/>
            </a:pPr>
            <a:r>
              <a:rPr lang="fr-BE" dirty="0"/>
              <a:t>neutre « het »</a:t>
            </a:r>
          </a:p>
          <a:p>
            <a:pPr>
              <a:buFontTx/>
              <a:buChar char="-"/>
            </a:pPr>
            <a:r>
              <a:rPr lang="fr-BE" dirty="0"/>
              <a:t>singulier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64A633B-892A-47A3-B435-487EEF1B3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fr-BE" sz="2800" dirty="0"/>
              <a:t>DAT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4B5E46D-B2E5-4C2B-9AB6-3B25376E3AB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r-BE" dirty="0"/>
              <a:t>Quand le nom/GN est :</a:t>
            </a:r>
          </a:p>
          <a:p>
            <a:pPr>
              <a:buFontTx/>
              <a:buChar char="-"/>
            </a:pPr>
            <a:r>
              <a:rPr lang="fr-BE" dirty="0"/>
              <a:t>éloigné</a:t>
            </a:r>
          </a:p>
          <a:p>
            <a:pPr>
              <a:buFontTx/>
              <a:buChar char="-"/>
            </a:pPr>
            <a:r>
              <a:rPr lang="fr-BE" dirty="0"/>
              <a:t>neutre « het »</a:t>
            </a:r>
          </a:p>
          <a:p>
            <a:pPr>
              <a:buFontTx/>
              <a:buChar char="-"/>
            </a:pPr>
            <a:r>
              <a:rPr lang="fr-BE" dirty="0"/>
              <a:t>singulier</a:t>
            </a:r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43E281C8-82AE-431A-B018-77837B82C81C}"/>
              </a:ext>
            </a:extLst>
          </p:cNvPr>
          <p:cNvCxnSpPr/>
          <p:nvPr/>
        </p:nvCxnSpPr>
        <p:spPr>
          <a:xfrm>
            <a:off x="2531165" y="3207026"/>
            <a:ext cx="79513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D15CCEBD-5F4A-412B-AED1-4227C97B0AF0}"/>
              </a:ext>
            </a:extLst>
          </p:cNvPr>
          <p:cNvCxnSpPr/>
          <p:nvPr/>
        </p:nvCxnSpPr>
        <p:spPr>
          <a:xfrm>
            <a:off x="7871791" y="3207026"/>
            <a:ext cx="282271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3765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3B7A22-2260-4CD9-9513-6083DEA89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DEZE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08698EC-64E2-42F7-8D16-F59E038907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r-BE" dirty="0" err="1"/>
              <a:t>determinator</a:t>
            </a:r>
            <a:endParaRPr lang="fr-B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E94007D-3500-44F8-BE5F-8420D78D24D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r-BE" dirty="0"/>
          </a:p>
          <a:p>
            <a:r>
              <a:rPr lang="fr-BE" dirty="0" err="1"/>
              <a:t>Deze</a:t>
            </a:r>
            <a:r>
              <a:rPr lang="fr-BE" dirty="0"/>
              <a:t> </a:t>
            </a:r>
            <a:r>
              <a:rPr lang="fr-BE" dirty="0" err="1"/>
              <a:t>oefening</a:t>
            </a:r>
            <a:r>
              <a:rPr lang="fr-BE" dirty="0"/>
              <a:t>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interessant</a:t>
            </a:r>
            <a:endParaRPr lang="fr-BE" dirty="0"/>
          </a:p>
          <a:p>
            <a:r>
              <a:rPr lang="fr-BE" dirty="0" err="1"/>
              <a:t>Deze</a:t>
            </a:r>
            <a:r>
              <a:rPr lang="fr-BE" dirty="0"/>
              <a:t> man </a:t>
            </a:r>
            <a:r>
              <a:rPr lang="fr-BE" dirty="0" err="1"/>
              <a:t>is</a:t>
            </a:r>
            <a:r>
              <a:rPr lang="fr-BE" dirty="0"/>
              <a:t> te </a:t>
            </a:r>
            <a:r>
              <a:rPr lang="fr-BE" dirty="0" err="1"/>
              <a:t>jong</a:t>
            </a:r>
            <a:endParaRPr lang="fr-BE" dirty="0"/>
          </a:p>
          <a:p>
            <a:r>
              <a:rPr lang="fr-BE" dirty="0" err="1"/>
              <a:t>Deze</a:t>
            </a:r>
            <a:r>
              <a:rPr lang="fr-BE" dirty="0"/>
              <a:t> </a:t>
            </a:r>
            <a:r>
              <a:rPr lang="fr-BE" dirty="0" err="1"/>
              <a:t>maand</a:t>
            </a:r>
            <a:r>
              <a:rPr lang="fr-BE" dirty="0"/>
              <a:t> </a:t>
            </a:r>
            <a:r>
              <a:rPr lang="fr-BE" dirty="0" err="1"/>
              <a:t>was</a:t>
            </a:r>
            <a:r>
              <a:rPr lang="fr-BE" dirty="0"/>
              <a:t> te </a:t>
            </a:r>
            <a:r>
              <a:rPr lang="fr-BE" dirty="0" err="1"/>
              <a:t>lang</a:t>
            </a:r>
            <a:endParaRPr lang="fr-BE" dirty="0"/>
          </a:p>
          <a:p>
            <a:r>
              <a:rPr lang="fr-BE" dirty="0"/>
              <a:t>Ik </a:t>
            </a:r>
            <a:r>
              <a:rPr lang="fr-BE" dirty="0" err="1"/>
              <a:t>ken</a:t>
            </a:r>
            <a:r>
              <a:rPr lang="fr-BE" dirty="0"/>
              <a:t> </a:t>
            </a:r>
            <a:r>
              <a:rPr lang="fr-BE" dirty="0" err="1"/>
              <a:t>deze</a:t>
            </a:r>
            <a:r>
              <a:rPr lang="fr-BE" dirty="0"/>
              <a:t> </a:t>
            </a:r>
            <a:r>
              <a:rPr lang="fr-BE" dirty="0" err="1"/>
              <a:t>vrouw</a:t>
            </a:r>
            <a:r>
              <a:rPr lang="fr-BE" dirty="0"/>
              <a:t> al</a:t>
            </a:r>
          </a:p>
          <a:p>
            <a:r>
              <a:rPr lang="fr-BE" dirty="0"/>
              <a:t>Ik </a:t>
            </a:r>
            <a:r>
              <a:rPr lang="fr-BE" dirty="0" err="1"/>
              <a:t>zie</a:t>
            </a:r>
            <a:r>
              <a:rPr lang="fr-BE" dirty="0"/>
              <a:t> </a:t>
            </a:r>
            <a:r>
              <a:rPr lang="fr-BE" dirty="0" err="1"/>
              <a:t>deze</a:t>
            </a:r>
            <a:r>
              <a:rPr lang="fr-BE" dirty="0"/>
              <a:t> </a:t>
            </a:r>
            <a:r>
              <a:rPr lang="fr-BE" dirty="0" err="1"/>
              <a:t>boeken</a:t>
            </a:r>
            <a:endParaRPr lang="fr-BE" dirty="0"/>
          </a:p>
          <a:p>
            <a:r>
              <a:rPr lang="fr-BE" dirty="0" err="1"/>
              <a:t>Deze</a:t>
            </a:r>
            <a:r>
              <a:rPr lang="fr-BE" dirty="0"/>
              <a:t> </a:t>
            </a:r>
            <a:r>
              <a:rPr lang="fr-BE" dirty="0" err="1"/>
              <a:t>kinderen</a:t>
            </a:r>
            <a:r>
              <a:rPr lang="fr-BE" dirty="0"/>
              <a:t> </a:t>
            </a:r>
            <a:r>
              <a:rPr lang="fr-BE" dirty="0" err="1"/>
              <a:t>zijn</a:t>
            </a:r>
            <a:r>
              <a:rPr lang="fr-BE" dirty="0"/>
              <a:t> </a:t>
            </a:r>
            <a:r>
              <a:rPr lang="fr-BE" dirty="0" err="1"/>
              <a:t>luid</a:t>
            </a:r>
            <a:endParaRPr lang="fr-BE" dirty="0"/>
          </a:p>
          <a:p>
            <a:endParaRPr lang="fr-BE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172397F-D618-4380-8B88-56C5CD7C6D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fr-BE" dirty="0" err="1"/>
              <a:t>voornaamwoord</a:t>
            </a:r>
            <a:endParaRPr lang="fr-BE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4D08A0D-B3F7-4288-9092-2AE7E4229F6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r-BE" dirty="0"/>
          </a:p>
          <a:p>
            <a:r>
              <a:rPr lang="fr-BE" dirty="0" err="1"/>
              <a:t>Deze</a:t>
            </a:r>
            <a:r>
              <a:rPr lang="fr-BE" dirty="0"/>
              <a:t>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interessant</a:t>
            </a:r>
            <a:endParaRPr lang="fr-BE" dirty="0"/>
          </a:p>
          <a:p>
            <a:r>
              <a:rPr lang="fr-BE" dirty="0" err="1"/>
              <a:t>Deze</a:t>
            </a:r>
            <a:r>
              <a:rPr lang="fr-BE" dirty="0"/>
              <a:t> </a:t>
            </a:r>
            <a:r>
              <a:rPr lang="fr-BE" dirty="0" err="1"/>
              <a:t>is</a:t>
            </a:r>
            <a:r>
              <a:rPr lang="fr-BE" dirty="0"/>
              <a:t> te </a:t>
            </a:r>
            <a:r>
              <a:rPr lang="fr-BE" dirty="0" err="1"/>
              <a:t>jong</a:t>
            </a:r>
            <a:endParaRPr lang="fr-BE" dirty="0"/>
          </a:p>
          <a:p>
            <a:r>
              <a:rPr lang="fr-BE" dirty="0" err="1"/>
              <a:t>Deze</a:t>
            </a:r>
            <a:r>
              <a:rPr lang="fr-BE" dirty="0"/>
              <a:t> </a:t>
            </a:r>
            <a:r>
              <a:rPr lang="fr-BE" dirty="0" err="1"/>
              <a:t>was</a:t>
            </a:r>
            <a:r>
              <a:rPr lang="fr-BE" dirty="0"/>
              <a:t> te </a:t>
            </a:r>
            <a:r>
              <a:rPr lang="fr-BE" dirty="0" err="1"/>
              <a:t>lang</a:t>
            </a:r>
            <a:endParaRPr lang="fr-BE" dirty="0"/>
          </a:p>
          <a:p>
            <a:r>
              <a:rPr lang="fr-BE" dirty="0"/>
              <a:t>Ik </a:t>
            </a:r>
            <a:r>
              <a:rPr lang="fr-BE" dirty="0" err="1"/>
              <a:t>ken</a:t>
            </a:r>
            <a:r>
              <a:rPr lang="fr-BE" dirty="0"/>
              <a:t> </a:t>
            </a:r>
            <a:r>
              <a:rPr lang="fr-BE" dirty="0" err="1"/>
              <a:t>deze</a:t>
            </a:r>
            <a:r>
              <a:rPr lang="fr-BE" dirty="0"/>
              <a:t> al</a:t>
            </a:r>
          </a:p>
          <a:p>
            <a:r>
              <a:rPr lang="fr-BE" dirty="0"/>
              <a:t>Ik </a:t>
            </a:r>
            <a:r>
              <a:rPr lang="fr-BE" dirty="0" err="1"/>
              <a:t>zie</a:t>
            </a:r>
            <a:r>
              <a:rPr lang="fr-BE" dirty="0"/>
              <a:t> </a:t>
            </a:r>
            <a:r>
              <a:rPr lang="fr-BE" dirty="0" err="1"/>
              <a:t>deze</a:t>
            </a:r>
            <a:endParaRPr lang="fr-BE" dirty="0"/>
          </a:p>
          <a:p>
            <a:r>
              <a:rPr lang="fr-BE" dirty="0" err="1"/>
              <a:t>Deze</a:t>
            </a:r>
            <a:r>
              <a:rPr lang="fr-BE" dirty="0"/>
              <a:t> </a:t>
            </a:r>
            <a:r>
              <a:rPr lang="fr-BE" dirty="0" err="1"/>
              <a:t>zijn</a:t>
            </a:r>
            <a:r>
              <a:rPr lang="fr-BE" dirty="0"/>
              <a:t> </a:t>
            </a:r>
            <a:r>
              <a:rPr lang="fr-BE" dirty="0" err="1"/>
              <a:t>luid</a:t>
            </a:r>
            <a:endParaRPr lang="fr-BE" dirty="0"/>
          </a:p>
          <a:p>
            <a:pPr marL="0" indent="0">
              <a:buNone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333204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148054-6CC3-4BAD-AB63-218661FF7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DIE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1F64B1D-DA1A-449F-9093-C2EBD68449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r-BE" dirty="0" err="1"/>
              <a:t>determinator</a:t>
            </a:r>
            <a:endParaRPr lang="fr-B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704F19C-C2E2-45A6-9D78-F2071706C7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fr-BE" dirty="0"/>
          </a:p>
          <a:p>
            <a:r>
              <a:rPr lang="fr-BE" dirty="0"/>
              <a:t>Die </a:t>
            </a:r>
            <a:r>
              <a:rPr lang="fr-BE" dirty="0" err="1"/>
              <a:t>oefening</a:t>
            </a:r>
            <a:r>
              <a:rPr lang="fr-BE" dirty="0"/>
              <a:t>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interessant</a:t>
            </a:r>
            <a:endParaRPr lang="fr-BE" dirty="0"/>
          </a:p>
          <a:p>
            <a:r>
              <a:rPr lang="fr-BE" dirty="0"/>
              <a:t>Die man </a:t>
            </a:r>
            <a:r>
              <a:rPr lang="fr-BE" dirty="0" err="1"/>
              <a:t>is</a:t>
            </a:r>
            <a:r>
              <a:rPr lang="fr-BE" dirty="0"/>
              <a:t> te </a:t>
            </a:r>
            <a:r>
              <a:rPr lang="fr-BE" dirty="0" err="1"/>
              <a:t>jong</a:t>
            </a:r>
            <a:endParaRPr lang="fr-BE" dirty="0"/>
          </a:p>
          <a:p>
            <a:r>
              <a:rPr lang="fr-BE" dirty="0"/>
              <a:t>Die </a:t>
            </a:r>
            <a:r>
              <a:rPr lang="fr-BE" dirty="0" err="1"/>
              <a:t>maand</a:t>
            </a:r>
            <a:r>
              <a:rPr lang="fr-BE" dirty="0"/>
              <a:t> </a:t>
            </a:r>
            <a:r>
              <a:rPr lang="fr-BE" dirty="0" err="1"/>
              <a:t>was</a:t>
            </a:r>
            <a:r>
              <a:rPr lang="fr-BE" dirty="0"/>
              <a:t> te </a:t>
            </a:r>
            <a:r>
              <a:rPr lang="fr-BE" dirty="0" err="1"/>
              <a:t>lang</a:t>
            </a:r>
            <a:endParaRPr lang="fr-BE" dirty="0"/>
          </a:p>
          <a:p>
            <a:r>
              <a:rPr lang="fr-BE" dirty="0"/>
              <a:t>Ik </a:t>
            </a:r>
            <a:r>
              <a:rPr lang="fr-BE" dirty="0" err="1"/>
              <a:t>ken</a:t>
            </a:r>
            <a:r>
              <a:rPr lang="fr-BE" dirty="0"/>
              <a:t> die </a:t>
            </a:r>
            <a:r>
              <a:rPr lang="fr-BE" dirty="0" err="1"/>
              <a:t>vrouw</a:t>
            </a:r>
            <a:r>
              <a:rPr lang="fr-BE" dirty="0"/>
              <a:t> al</a:t>
            </a:r>
          </a:p>
          <a:p>
            <a:r>
              <a:rPr lang="fr-BE" dirty="0"/>
              <a:t>Ik </a:t>
            </a:r>
            <a:r>
              <a:rPr lang="fr-BE" dirty="0" err="1"/>
              <a:t>zie</a:t>
            </a:r>
            <a:r>
              <a:rPr lang="fr-BE" dirty="0"/>
              <a:t> die </a:t>
            </a:r>
            <a:r>
              <a:rPr lang="fr-BE" dirty="0" err="1"/>
              <a:t>boeken</a:t>
            </a:r>
            <a:endParaRPr lang="fr-BE" dirty="0"/>
          </a:p>
          <a:p>
            <a:r>
              <a:rPr lang="fr-BE" dirty="0"/>
              <a:t>Die </a:t>
            </a:r>
            <a:r>
              <a:rPr lang="fr-BE" dirty="0" err="1"/>
              <a:t>kinderen</a:t>
            </a:r>
            <a:r>
              <a:rPr lang="fr-BE" dirty="0"/>
              <a:t> </a:t>
            </a:r>
            <a:r>
              <a:rPr lang="fr-BE" dirty="0" err="1"/>
              <a:t>zijn</a:t>
            </a:r>
            <a:r>
              <a:rPr lang="fr-BE" dirty="0"/>
              <a:t> </a:t>
            </a:r>
            <a:r>
              <a:rPr lang="fr-BE" dirty="0" err="1"/>
              <a:t>luid</a:t>
            </a:r>
            <a:endParaRPr lang="fr-BE" dirty="0"/>
          </a:p>
          <a:p>
            <a:endParaRPr lang="fr-BE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D817CF-5508-469B-A9EE-4DB1BC6A28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fr-BE" dirty="0" err="1"/>
              <a:t>voornaamwoord</a:t>
            </a:r>
            <a:endParaRPr lang="fr-BE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3992A9F-89CD-4901-9B1D-7F1D6324D9A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r-BE" dirty="0"/>
          </a:p>
          <a:p>
            <a:r>
              <a:rPr lang="fr-BE" dirty="0"/>
              <a:t>Die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interessant</a:t>
            </a:r>
            <a:endParaRPr lang="fr-BE" dirty="0"/>
          </a:p>
          <a:p>
            <a:r>
              <a:rPr lang="fr-BE" dirty="0"/>
              <a:t>Die </a:t>
            </a:r>
            <a:r>
              <a:rPr lang="fr-BE" dirty="0" err="1"/>
              <a:t>is</a:t>
            </a:r>
            <a:r>
              <a:rPr lang="fr-BE" dirty="0"/>
              <a:t> te </a:t>
            </a:r>
            <a:r>
              <a:rPr lang="fr-BE" dirty="0" err="1"/>
              <a:t>jong</a:t>
            </a:r>
            <a:endParaRPr lang="fr-BE" dirty="0"/>
          </a:p>
          <a:p>
            <a:r>
              <a:rPr lang="fr-BE" dirty="0"/>
              <a:t>Die </a:t>
            </a:r>
            <a:r>
              <a:rPr lang="fr-BE" dirty="0" err="1"/>
              <a:t>was</a:t>
            </a:r>
            <a:r>
              <a:rPr lang="fr-BE" dirty="0"/>
              <a:t> te </a:t>
            </a:r>
            <a:r>
              <a:rPr lang="fr-BE" dirty="0" err="1"/>
              <a:t>lang</a:t>
            </a:r>
            <a:endParaRPr lang="fr-BE" dirty="0"/>
          </a:p>
          <a:p>
            <a:r>
              <a:rPr lang="fr-BE" dirty="0"/>
              <a:t>Ik </a:t>
            </a:r>
            <a:r>
              <a:rPr lang="fr-BE" dirty="0" err="1"/>
              <a:t>ken</a:t>
            </a:r>
            <a:r>
              <a:rPr lang="fr-BE" dirty="0"/>
              <a:t> die al</a:t>
            </a:r>
          </a:p>
          <a:p>
            <a:r>
              <a:rPr lang="fr-BE" dirty="0"/>
              <a:t>Ik </a:t>
            </a:r>
            <a:r>
              <a:rPr lang="fr-BE" dirty="0" err="1"/>
              <a:t>zie</a:t>
            </a:r>
            <a:r>
              <a:rPr lang="fr-BE" dirty="0"/>
              <a:t> die</a:t>
            </a:r>
          </a:p>
          <a:p>
            <a:r>
              <a:rPr lang="fr-BE" dirty="0"/>
              <a:t>Die </a:t>
            </a:r>
            <a:r>
              <a:rPr lang="fr-BE" dirty="0" err="1"/>
              <a:t>zijn</a:t>
            </a:r>
            <a:r>
              <a:rPr lang="fr-BE" dirty="0"/>
              <a:t> </a:t>
            </a:r>
            <a:r>
              <a:rPr lang="fr-BE" dirty="0" err="1"/>
              <a:t>luid</a:t>
            </a:r>
            <a:endParaRPr lang="fr-BE" dirty="0"/>
          </a:p>
          <a:p>
            <a:pPr marL="0" indent="0">
              <a:buNone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142126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23C39E-7435-45C4-AB4D-537E17661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deze</a:t>
            </a:r>
            <a:r>
              <a:rPr lang="fr-BE" dirty="0"/>
              <a:t> ou die ?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79EAEDA-CA9E-4F9C-9C67-0304BF6CED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r-BE" sz="2800" dirty="0"/>
              <a:t>DEZE</a:t>
            </a:r>
            <a:endParaRPr lang="fr-B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8B24BCF-336F-4F45-B5BC-8A5E7FF2363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BE" dirty="0"/>
              <a:t>Quand le nom/GN est :</a:t>
            </a:r>
          </a:p>
          <a:p>
            <a:pPr>
              <a:buFontTx/>
              <a:buChar char="-"/>
            </a:pPr>
            <a:r>
              <a:rPr lang="fr-BE" dirty="0"/>
              <a:t>proche </a:t>
            </a:r>
          </a:p>
          <a:p>
            <a:pPr>
              <a:buFontTx/>
              <a:buChar char="-"/>
            </a:pPr>
            <a:r>
              <a:rPr lang="fr-BE" dirty="0"/>
              <a:t>masculin, féminin ou pluriel « de »</a:t>
            </a:r>
          </a:p>
          <a:p>
            <a:pPr>
              <a:buFontTx/>
              <a:buChar char="-"/>
            </a:pPr>
            <a:r>
              <a:rPr lang="fr-BE" dirty="0"/>
              <a:t>neutre « het » pluriel</a:t>
            </a:r>
          </a:p>
          <a:p>
            <a:pPr marL="0" indent="0">
              <a:buNone/>
            </a:pPr>
            <a:endParaRPr lang="fr-BE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64A633B-892A-47A3-B435-487EEF1B3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fr-BE" sz="2800" dirty="0"/>
              <a:t>DIE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4B5E46D-B2E5-4C2B-9AB6-3B25376E3AB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r-BE" dirty="0"/>
              <a:t>Quand le nom/GN est :</a:t>
            </a:r>
          </a:p>
          <a:p>
            <a:pPr>
              <a:buFontTx/>
              <a:buChar char="-"/>
            </a:pPr>
            <a:r>
              <a:rPr lang="fr-BE" dirty="0"/>
              <a:t>éloigné </a:t>
            </a:r>
          </a:p>
          <a:p>
            <a:pPr>
              <a:buFontTx/>
              <a:buChar char="-"/>
            </a:pPr>
            <a:r>
              <a:rPr lang="fr-BE" dirty="0"/>
              <a:t>masculin, féminin ou pluriel « de »</a:t>
            </a:r>
          </a:p>
          <a:p>
            <a:pPr>
              <a:buFontTx/>
              <a:buChar char="-"/>
            </a:pPr>
            <a:r>
              <a:rPr lang="fr-BE" dirty="0"/>
              <a:t>neutre « het » pluriel</a:t>
            </a: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AEE5B0CD-7CAF-43CE-9D40-A1BA6D6B50D7}"/>
              </a:ext>
            </a:extLst>
          </p:cNvPr>
          <p:cNvCxnSpPr/>
          <p:nvPr/>
        </p:nvCxnSpPr>
        <p:spPr>
          <a:xfrm>
            <a:off x="2531165" y="3207026"/>
            <a:ext cx="79513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27F9352A-9D9F-4241-80B1-CE7CC75D2E04}"/>
              </a:ext>
            </a:extLst>
          </p:cNvPr>
          <p:cNvCxnSpPr/>
          <p:nvPr/>
        </p:nvCxnSpPr>
        <p:spPr>
          <a:xfrm>
            <a:off x="7871791" y="3207026"/>
            <a:ext cx="282271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3228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753970-DA93-4D71-9A24-328212A8D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77803"/>
            <a:ext cx="7729728" cy="1188720"/>
          </a:xfrm>
        </p:spPr>
        <p:txBody>
          <a:bodyPr/>
          <a:lstStyle/>
          <a:p>
            <a:r>
              <a:rPr lang="fr-BE" dirty="0"/>
              <a:t>synthèse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ECBC00CB-EB1B-4E67-ACD4-B04C4C873C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9745231"/>
              </p:ext>
            </p:extLst>
          </p:nvPr>
        </p:nvGraphicFramePr>
        <p:xfrm>
          <a:off x="2229738" y="1880279"/>
          <a:ext cx="7731126" cy="4728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7042">
                  <a:extLst>
                    <a:ext uri="{9D8B030D-6E8A-4147-A177-3AD203B41FA5}">
                      <a16:colId xmlns:a16="http://schemas.microsoft.com/office/drawing/2014/main" val="3579637009"/>
                    </a:ext>
                  </a:extLst>
                </a:gridCol>
                <a:gridCol w="2577042">
                  <a:extLst>
                    <a:ext uri="{9D8B030D-6E8A-4147-A177-3AD203B41FA5}">
                      <a16:colId xmlns:a16="http://schemas.microsoft.com/office/drawing/2014/main" val="1486988409"/>
                    </a:ext>
                  </a:extLst>
                </a:gridCol>
                <a:gridCol w="2577042">
                  <a:extLst>
                    <a:ext uri="{9D8B030D-6E8A-4147-A177-3AD203B41FA5}">
                      <a16:colId xmlns:a16="http://schemas.microsoft.com/office/drawing/2014/main" val="3115341992"/>
                    </a:ext>
                  </a:extLst>
                </a:gridCol>
              </a:tblGrid>
              <a:tr h="1502971">
                <a:tc>
                  <a:txBody>
                    <a:bodyPr/>
                    <a:lstStyle/>
                    <a:p>
                      <a:pPr algn="ctr"/>
                      <a:endParaRPr lang="fr-BE" dirty="0"/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3500" dirty="0"/>
                        <a:t>PROCHE</a:t>
                      </a:r>
                    </a:p>
                    <a:p>
                      <a:pPr algn="ctr"/>
                      <a:r>
                        <a:rPr lang="fr-BE" dirty="0"/>
                        <a:t>(géographique – émotionnel – temporel)</a:t>
                      </a:r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3500" dirty="0"/>
                        <a:t>ÉLOIGNÉ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dirty="0"/>
                        <a:t>(géographique – émotionnel – temporel)</a:t>
                      </a:r>
                    </a:p>
                    <a:p>
                      <a:pPr algn="ctr"/>
                      <a:endParaRPr lang="fr-BE" dirty="0"/>
                    </a:p>
                  </a:txBody>
                  <a:tcPr marL="67227" marR="67227"/>
                </a:tc>
                <a:extLst>
                  <a:ext uri="{0D108BD9-81ED-4DB2-BD59-A6C34878D82A}">
                    <a16:rowId xmlns:a16="http://schemas.microsoft.com/office/drawing/2014/main" val="3413751876"/>
                  </a:ext>
                </a:extLst>
              </a:tr>
              <a:tr h="1502971">
                <a:tc>
                  <a:txBody>
                    <a:bodyPr/>
                    <a:lstStyle/>
                    <a:p>
                      <a:pPr algn="ctr"/>
                      <a:r>
                        <a:rPr lang="fr-BE" sz="3500" dirty="0"/>
                        <a:t>HE</a:t>
                      </a:r>
                      <a:r>
                        <a:rPr lang="fr-BE" sz="3500" dirty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pPr algn="ctr"/>
                      <a:r>
                        <a:rPr lang="fr-BE" dirty="0"/>
                        <a:t>(neutre singulier)</a:t>
                      </a:r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5000" dirty="0"/>
                        <a:t>DI</a:t>
                      </a:r>
                      <a:r>
                        <a:rPr lang="fr-BE" sz="5000" dirty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5000" dirty="0"/>
                        <a:t>DA</a:t>
                      </a:r>
                      <a:r>
                        <a:rPr lang="fr-BE" sz="5000" dirty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</a:txBody>
                  <a:tcPr marL="67227" marR="67227"/>
                </a:tc>
                <a:extLst>
                  <a:ext uri="{0D108BD9-81ED-4DB2-BD59-A6C34878D82A}">
                    <a16:rowId xmlns:a16="http://schemas.microsoft.com/office/drawing/2014/main" val="1258844540"/>
                  </a:ext>
                </a:extLst>
              </a:tr>
              <a:tr h="1502971">
                <a:tc>
                  <a:txBody>
                    <a:bodyPr/>
                    <a:lstStyle/>
                    <a:p>
                      <a:pPr algn="ctr"/>
                      <a:r>
                        <a:rPr lang="fr-BE" sz="3500" dirty="0"/>
                        <a:t>D</a:t>
                      </a:r>
                      <a:r>
                        <a:rPr lang="fr-BE" sz="3500" dirty="0">
                          <a:solidFill>
                            <a:srgbClr val="00B050"/>
                          </a:solidFill>
                        </a:rPr>
                        <a:t>E</a:t>
                      </a:r>
                    </a:p>
                    <a:p>
                      <a:pPr algn="ctr"/>
                      <a:r>
                        <a:rPr lang="fr-BE" dirty="0"/>
                        <a:t>(masculin, féminin et pluriel)</a:t>
                      </a:r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5000" b="0" dirty="0"/>
                        <a:t>DEZ</a:t>
                      </a:r>
                      <a:r>
                        <a:rPr lang="fr-BE" sz="5000" b="0" dirty="0">
                          <a:solidFill>
                            <a:srgbClr val="00B050"/>
                          </a:solidFill>
                        </a:rPr>
                        <a:t>E</a:t>
                      </a:r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5000" dirty="0"/>
                        <a:t>DI</a:t>
                      </a:r>
                      <a:r>
                        <a:rPr lang="fr-BE" sz="5000" dirty="0">
                          <a:solidFill>
                            <a:srgbClr val="00B050"/>
                          </a:solidFill>
                        </a:rPr>
                        <a:t>E</a:t>
                      </a:r>
                    </a:p>
                  </a:txBody>
                  <a:tcPr marL="67227" marR="67227"/>
                </a:tc>
                <a:extLst>
                  <a:ext uri="{0D108BD9-81ED-4DB2-BD59-A6C34878D82A}">
                    <a16:rowId xmlns:a16="http://schemas.microsoft.com/office/drawing/2014/main" val="1646339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3454702"/>
      </p:ext>
    </p:extLst>
  </p:cSld>
  <p:clrMapOvr>
    <a:masterClrMapping/>
  </p:clrMapOvr>
</p:sld>
</file>

<file path=ppt/theme/theme1.xml><?xml version="1.0" encoding="utf-8"?>
<a:theme xmlns:a="http://schemas.openxmlformats.org/drawingml/2006/main" name="Colis">
  <a:themeElements>
    <a:clrScheme name="Colis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olis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li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{2BE7489F-64C6-2E47-AD0D-839CDB99DD1B}tf10001120</Template>
  <TotalTime>185</TotalTime>
  <Words>373</Words>
  <Application>Microsoft Macintosh PowerPoint</Application>
  <PresentationFormat>Grand écran</PresentationFormat>
  <Paragraphs>118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Colis</vt:lpstr>
      <vt:lpstr>Aanwijzing</vt:lpstr>
      <vt:lpstr>Wat is het verschil?</vt:lpstr>
      <vt:lpstr>DIT</vt:lpstr>
      <vt:lpstr>DAT</vt:lpstr>
      <vt:lpstr>dit ou dat ?</vt:lpstr>
      <vt:lpstr>DEZE</vt:lpstr>
      <vt:lpstr>DIE</vt:lpstr>
      <vt:lpstr>deze ou die ?</vt:lpstr>
      <vt:lpstr>synthèse</vt:lpstr>
      <vt:lpstr>oefening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 Briol</dc:creator>
  <cp:lastModifiedBy>Cédric LUTHERS</cp:lastModifiedBy>
  <cp:revision>27</cp:revision>
  <dcterms:created xsi:type="dcterms:W3CDTF">2018-07-02T11:49:17Z</dcterms:created>
  <dcterms:modified xsi:type="dcterms:W3CDTF">2022-09-28T05:43:06Z</dcterms:modified>
</cp:coreProperties>
</file>