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84" r:id="rId7"/>
    <p:sldId id="260" r:id="rId8"/>
    <p:sldId id="261" r:id="rId9"/>
    <p:sldId id="262" r:id="rId10"/>
    <p:sldId id="263" r:id="rId11"/>
    <p:sldId id="286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5" r:id="rId29"/>
    <p:sldId id="281" r:id="rId30"/>
    <p:sldId id="282" r:id="rId31"/>
    <p:sldId id="280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1215B-4A14-474C-9F00-AC200BC0E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24F5B9-6930-4BFB-9BE6-DDF095377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F5C220-6648-4A9B-A5FF-8A6D9FD5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A17F-4EE7-49F1-8461-17FE97EC21BA}" type="datetimeFigureOut">
              <a:rPr lang="fr-BE" smtClean="0"/>
              <a:t>23/07/20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C6641B-AAF9-4FFF-A1AB-32A14FE8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1562FC-34C1-41EB-BB58-2288ED59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9CFC-60DD-4B0B-A4C5-BDFD476245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527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3BEEB4-A24E-41AF-8C9A-B154828B1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7ECE98-09CF-42D6-93ED-9285D654B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439816-C6EE-42C3-AF66-1532F42B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A17F-4EE7-49F1-8461-17FE97EC21BA}" type="datetimeFigureOut">
              <a:rPr lang="fr-BE" smtClean="0"/>
              <a:t>23/07/20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09313F-BFBE-4E9C-AFE3-8082CD53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BB9D5A-802E-4D7D-BC37-27D47DFE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9CFC-60DD-4B0B-A4C5-BDFD476245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649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C292C7D-F325-4BED-AE22-E58B70F71D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F22F54-4303-4BC9-A659-5D786DCBC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54F43A-3FD9-46C2-A956-BF64BF91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A17F-4EE7-49F1-8461-17FE97EC21BA}" type="datetimeFigureOut">
              <a:rPr lang="fr-BE" smtClean="0"/>
              <a:t>23/07/20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71A479-D96D-4C13-9944-99950B4D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62D0CD-5EBE-4EFE-B53E-A84A5F70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9CFC-60DD-4B0B-A4C5-BDFD476245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262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1A8265-EBA5-480E-A15F-DFE09534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5325E8-2101-4AE5-BBFA-BB731DEC9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CEA4CE-FA5C-4483-824A-9B887ACEF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A17F-4EE7-49F1-8461-17FE97EC21BA}" type="datetimeFigureOut">
              <a:rPr lang="fr-BE" smtClean="0"/>
              <a:t>23/07/20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6D7ABA-8F97-4251-BEC1-EEBCA1B5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09DEED-3D3F-43DF-A632-E1D64726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9CFC-60DD-4B0B-A4C5-BDFD476245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950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4E5411-4399-462D-BBE9-6B31EB6D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2FDC7F-13CC-48DD-B32F-C917A9B49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8D6A84-C060-4158-9E26-3ADD07B77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A17F-4EE7-49F1-8461-17FE97EC21BA}" type="datetimeFigureOut">
              <a:rPr lang="fr-BE" smtClean="0"/>
              <a:t>23/07/20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0AAA55-CA93-4426-BFC5-BE01B2F0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DCC38A-0DD8-4DD4-8F14-2D66E4B59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9CFC-60DD-4B0B-A4C5-BDFD476245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228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551CB8-E33F-4DB9-9C6D-D0374AF8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92049E-37CD-45BB-B2EB-441D5CF67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4D71A3-8CA1-49EF-A4F9-74E0AEA6F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7146D2-ECAC-465F-97D6-D09474A0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A17F-4EE7-49F1-8461-17FE97EC21BA}" type="datetimeFigureOut">
              <a:rPr lang="fr-BE" smtClean="0"/>
              <a:t>23/07/20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FC5B7B-AC4C-42D1-A42F-7E1C4994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07A15B-559A-4E71-8323-0260EF69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9CFC-60DD-4B0B-A4C5-BDFD476245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373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95A5CA-A038-4833-919B-EC1BA7C2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952FAB-ABD8-4FBD-9C45-08ED6E114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D43A06-DB4D-4CFC-BD48-A08973BD4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4F1F5C-99F8-4F77-91AA-D5E17674A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BC17EBF-F284-4B74-AF06-B480F31301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93DE396-C044-49D0-8D56-C97B8D895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A17F-4EE7-49F1-8461-17FE97EC21BA}" type="datetimeFigureOut">
              <a:rPr lang="fr-BE" smtClean="0"/>
              <a:t>23/07/20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7EBB967-5FFB-4246-A458-D5F41E4EA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E691E1-2773-4695-853C-0CFB13D5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9CFC-60DD-4B0B-A4C5-BDFD476245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607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2DE736-9FAF-4827-90C1-AC2365EEE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2933171-93B4-4023-8F9D-9389E9F6B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A17F-4EE7-49F1-8461-17FE97EC21BA}" type="datetimeFigureOut">
              <a:rPr lang="fr-BE" smtClean="0"/>
              <a:t>23/07/20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3805B6-2ECF-48C0-9264-5B0FC0EC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0C30B4-50C7-484E-885D-EC7044EF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9CFC-60DD-4B0B-A4C5-BDFD476245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149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E611BCE-C552-44AB-AE90-B5118BE50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A17F-4EE7-49F1-8461-17FE97EC21BA}" type="datetimeFigureOut">
              <a:rPr lang="fr-BE" smtClean="0"/>
              <a:t>23/07/20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8E37C5-D4E0-4DBE-ADB3-2E78EDCA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349660-AF62-44F2-9E75-CA5E8AB4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9CFC-60DD-4B0B-A4C5-BDFD476245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160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1E29D7-25C8-4369-A447-67826195A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76D413-7858-4483-8802-6CB964943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39D7B9-3B4F-4479-92A7-70804EF7F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FD30BC-D7BA-48BB-9582-138420CD0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A17F-4EE7-49F1-8461-17FE97EC21BA}" type="datetimeFigureOut">
              <a:rPr lang="fr-BE" smtClean="0"/>
              <a:t>23/07/20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768E66-15B9-479A-AA84-0EFCEF742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ED2789-80B7-4DFE-A950-6C76B68F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9CFC-60DD-4B0B-A4C5-BDFD476245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034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79F94B-DDD9-4D2C-A8D8-00D08471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B7EAD31-AFA5-4030-8773-F8D8E8F88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E83967-C46F-445D-86E0-E2C832F3D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B2684D-E07E-433C-BE72-B5DFACE4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A17F-4EE7-49F1-8461-17FE97EC21BA}" type="datetimeFigureOut">
              <a:rPr lang="fr-BE" smtClean="0"/>
              <a:t>23/07/20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8A217E-91E0-4B86-B010-9939EF390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0D2605-98F4-4BFC-BA7D-7A3D32EC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9CFC-60DD-4B0B-A4C5-BDFD476245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875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623E8D2-02C6-4DF4-9722-7F70105DF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8B0D87-C62F-4072-A1A4-48A3DBE39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1EDAE2-E0AC-4035-960A-0AE03308E1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DA17F-4EE7-49F1-8461-17FE97EC21BA}" type="datetimeFigureOut">
              <a:rPr lang="fr-BE" smtClean="0"/>
              <a:t>23/07/20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BF01F7-433F-4A7C-AD54-748FAEAC0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6F0B49-896A-4DE0-9F2F-1638920E2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99CFC-60DD-4B0B-A4C5-BDFD476245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631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5D21C-AF32-4E58-BFA1-03EF916BD5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In de </a:t>
            </a:r>
            <a:r>
              <a:rPr lang="fr-BE" dirty="0" err="1"/>
              <a:t>stad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6D540A4-EE17-4FA1-82DD-DFFD61A8BA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597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A79AC1-2BFC-4759-8541-12C7AAD85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supermarkt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F5765C-A980-4E8A-882F-72523D5774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/>
              <a:t>Ik</a:t>
            </a:r>
            <a:r>
              <a:rPr lang="fr-BE" dirty="0"/>
              <a:t> </a:t>
            </a:r>
            <a:r>
              <a:rPr lang="fr-BE" dirty="0" err="1"/>
              <a:t>ga</a:t>
            </a:r>
            <a:r>
              <a:rPr lang="fr-BE" dirty="0"/>
              <a:t> op </a:t>
            </a:r>
            <a:r>
              <a:rPr lang="fr-BE" dirty="0" err="1"/>
              <a:t>zaterdag</a:t>
            </a:r>
            <a:r>
              <a:rPr lang="fr-BE" dirty="0"/>
              <a:t> </a:t>
            </a:r>
            <a:r>
              <a:rPr lang="fr-BE" dirty="0" err="1"/>
              <a:t>naar</a:t>
            </a:r>
            <a:r>
              <a:rPr lang="fr-BE" dirty="0"/>
              <a:t> de </a:t>
            </a:r>
            <a:r>
              <a:rPr lang="fr-BE" dirty="0" err="1"/>
              <a:t>supermarkt</a:t>
            </a:r>
            <a:r>
              <a:rPr lang="fr-BE" dirty="0"/>
              <a:t>.</a:t>
            </a:r>
          </a:p>
        </p:txBody>
      </p:sp>
      <p:pic>
        <p:nvPicPr>
          <p:cNvPr id="7170" name="Picture 2" descr="Image associÃ©e">
            <a:extLst>
              <a:ext uri="{FF2B5EF4-FFF2-40B4-BE49-F238E27FC236}">
                <a16:creationId xmlns:a16="http://schemas.microsoft.com/office/drawing/2014/main" id="{F9FBD1FC-7805-4017-B5CB-FAAAC7EA5D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26" y="2454995"/>
            <a:ext cx="5965874" cy="33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E8A5F2-A4C1-45F7-BCEC-47A81FF9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nachtwinkel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EEF97-66E3-41DF-9C35-6887CF3F3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69899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De </a:t>
            </a:r>
            <a:r>
              <a:rPr lang="fr-BE" dirty="0" err="1"/>
              <a:t>nachtwinkel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’s </a:t>
            </a:r>
            <a:r>
              <a:rPr lang="fr-BE" dirty="0" err="1"/>
              <a:t>nachts</a:t>
            </a:r>
            <a:r>
              <a:rPr lang="fr-BE" dirty="0"/>
              <a:t> open.</a:t>
            </a:r>
          </a:p>
        </p:txBody>
      </p:sp>
      <p:pic>
        <p:nvPicPr>
          <p:cNvPr id="30722" name="Picture 2" descr="RÃ©sultat de recherche d'images pour &quot;nachtwinkel&quot;">
            <a:extLst>
              <a:ext uri="{FF2B5EF4-FFF2-40B4-BE49-F238E27FC236}">
                <a16:creationId xmlns:a16="http://schemas.microsoft.com/office/drawing/2014/main" id="{E1E8F4EF-59A2-4214-9B4A-E38A1BDF4B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099" y="1928263"/>
            <a:ext cx="6219092" cy="414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3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601641-7627-4CA0-BF61-B2DD8EF3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 -</a:t>
            </a:r>
            <a:r>
              <a:rPr lang="fr-BE" dirty="0" err="1"/>
              <a:t>winkel</a:t>
            </a:r>
            <a:r>
              <a:rPr lang="fr-BE" dirty="0"/>
              <a:t> / -</a:t>
            </a:r>
            <a:r>
              <a:rPr lang="fr-BE" dirty="0" err="1"/>
              <a:t>handel</a:t>
            </a:r>
            <a:r>
              <a:rPr lang="fr-BE" dirty="0"/>
              <a:t> / -</a:t>
            </a:r>
            <a:r>
              <a:rPr lang="fr-BE" dirty="0" err="1"/>
              <a:t>zaak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2EB06F-836E-44B0-9ECC-1082C1558D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bloemenwinkel</a:t>
            </a:r>
            <a:endParaRPr lang="fr-BE" dirty="0"/>
          </a:p>
          <a:p>
            <a:r>
              <a:rPr lang="fr-BE" dirty="0"/>
              <a:t>De </a:t>
            </a:r>
            <a:r>
              <a:rPr lang="fr-BE" dirty="0" err="1"/>
              <a:t>schoenenwinkel</a:t>
            </a:r>
            <a:endParaRPr lang="fr-BE" dirty="0"/>
          </a:p>
          <a:p>
            <a:r>
              <a:rPr lang="fr-BE" dirty="0"/>
              <a:t>De </a:t>
            </a:r>
            <a:r>
              <a:rPr lang="fr-BE" dirty="0" err="1"/>
              <a:t>krantenwinkel</a:t>
            </a:r>
            <a:endParaRPr lang="fr-BE" dirty="0"/>
          </a:p>
          <a:p>
            <a:r>
              <a:rPr lang="fr-BE" dirty="0"/>
              <a:t>De </a:t>
            </a:r>
            <a:r>
              <a:rPr lang="fr-BE" dirty="0" err="1"/>
              <a:t>kledingzaak</a:t>
            </a:r>
            <a:endParaRPr lang="fr-BE" dirty="0"/>
          </a:p>
          <a:p>
            <a:r>
              <a:rPr lang="fr-BE" dirty="0"/>
              <a:t>De </a:t>
            </a:r>
            <a:r>
              <a:rPr lang="fr-BE" dirty="0" err="1"/>
              <a:t>boekhandel</a:t>
            </a:r>
            <a:endParaRPr lang="fr-BE" dirty="0"/>
          </a:p>
          <a:p>
            <a:r>
              <a:rPr lang="fr-BE" dirty="0"/>
              <a:t>…</a:t>
            </a:r>
          </a:p>
        </p:txBody>
      </p:sp>
      <p:pic>
        <p:nvPicPr>
          <p:cNvPr id="8194" name="Picture 2" descr="RÃ©sultat de recherche d'images pour &quot;ankerman tienen&quot;">
            <a:extLst>
              <a:ext uri="{FF2B5EF4-FFF2-40B4-BE49-F238E27FC236}">
                <a16:creationId xmlns:a16="http://schemas.microsoft.com/office/drawing/2014/main" id="{4027AC68-7835-4CF1-82C5-0CDA7AEE721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42" y="1398016"/>
            <a:ext cx="5424806" cy="40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Ã©sultat de recherche d'images pour &quot;boekwinkel&quot;">
            <a:extLst>
              <a:ext uri="{FF2B5EF4-FFF2-40B4-BE49-F238E27FC236}">
                <a16:creationId xmlns:a16="http://schemas.microsoft.com/office/drawing/2014/main" id="{CAB8C550-B71D-4B26-84F8-FCCE4BFFB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47" y="3544887"/>
            <a:ext cx="4716780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41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99C801-A1DE-4E94-8B54-DDC2B267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apotheek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C652BF-3442-4B63-B0D3-9865C98FA5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/>
              <a:t>Ik</a:t>
            </a:r>
            <a:r>
              <a:rPr lang="fr-BE" dirty="0"/>
              <a:t> </a:t>
            </a:r>
            <a:r>
              <a:rPr lang="fr-BE" dirty="0" err="1"/>
              <a:t>heb</a:t>
            </a:r>
            <a:r>
              <a:rPr lang="fr-BE" dirty="0"/>
              <a:t> </a:t>
            </a:r>
            <a:r>
              <a:rPr lang="fr-BE" dirty="0" err="1"/>
              <a:t>medicijnen</a:t>
            </a:r>
            <a:r>
              <a:rPr lang="fr-BE" dirty="0"/>
              <a:t> </a:t>
            </a:r>
            <a:r>
              <a:rPr lang="fr-BE" dirty="0" err="1"/>
              <a:t>nodig</a:t>
            </a:r>
            <a:r>
              <a:rPr lang="fr-BE" dirty="0"/>
              <a:t>. </a:t>
            </a:r>
            <a:r>
              <a:rPr lang="fr-BE" dirty="0" err="1"/>
              <a:t>Ik</a:t>
            </a:r>
            <a:r>
              <a:rPr lang="fr-BE" dirty="0"/>
              <a:t> </a:t>
            </a:r>
            <a:r>
              <a:rPr lang="fr-BE" dirty="0" err="1"/>
              <a:t>moet</a:t>
            </a:r>
            <a:r>
              <a:rPr lang="fr-BE" dirty="0"/>
              <a:t> </a:t>
            </a:r>
            <a:r>
              <a:rPr lang="fr-BE" dirty="0" err="1"/>
              <a:t>naar</a:t>
            </a:r>
            <a:r>
              <a:rPr lang="fr-BE" dirty="0"/>
              <a:t> de </a:t>
            </a:r>
            <a:r>
              <a:rPr lang="fr-BE" dirty="0" err="1"/>
              <a:t>apotheek</a:t>
            </a:r>
            <a:r>
              <a:rPr lang="fr-BE" dirty="0"/>
              <a:t> (</a:t>
            </a:r>
            <a:r>
              <a:rPr lang="fr-BE" dirty="0" err="1"/>
              <a:t>gaan</a:t>
            </a:r>
            <a:r>
              <a:rPr lang="fr-BE" dirty="0"/>
              <a:t>).</a:t>
            </a:r>
          </a:p>
        </p:txBody>
      </p:sp>
      <p:pic>
        <p:nvPicPr>
          <p:cNvPr id="9218" name="Picture 2" descr="RÃ©sultat de recherche d'images pour &quot;apotheek&quot;">
            <a:extLst>
              <a:ext uri="{FF2B5EF4-FFF2-40B4-BE49-F238E27FC236}">
                <a16:creationId xmlns:a16="http://schemas.microsoft.com/office/drawing/2014/main" id="{649FCDF7-6825-4E98-809E-983BDA3826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49" y="2229937"/>
            <a:ext cx="384048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1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688090-0646-47D4-9399-60C692A4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Het </a:t>
            </a:r>
            <a:r>
              <a:rPr lang="fr-BE" dirty="0" err="1"/>
              <a:t>zwembad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225283-9D25-4374-BCA6-CE537926B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51031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Ik</a:t>
            </a:r>
            <a:r>
              <a:rPr lang="fr-BE" dirty="0"/>
              <a:t> </a:t>
            </a:r>
            <a:r>
              <a:rPr lang="fr-BE" dirty="0" err="1"/>
              <a:t>ga</a:t>
            </a:r>
            <a:r>
              <a:rPr lang="fr-BE" dirty="0"/>
              <a:t> </a:t>
            </a:r>
            <a:r>
              <a:rPr lang="fr-BE" dirty="0" err="1"/>
              <a:t>twee</a:t>
            </a:r>
            <a:r>
              <a:rPr lang="fr-BE" dirty="0"/>
              <a:t> </a:t>
            </a:r>
            <a:r>
              <a:rPr lang="fr-BE" dirty="0" err="1"/>
              <a:t>keer</a:t>
            </a:r>
            <a:r>
              <a:rPr lang="fr-BE" dirty="0"/>
              <a:t> per </a:t>
            </a:r>
            <a:r>
              <a:rPr lang="fr-BE" dirty="0" err="1"/>
              <a:t>week</a:t>
            </a:r>
            <a:r>
              <a:rPr lang="fr-BE" dirty="0"/>
              <a:t> </a:t>
            </a:r>
            <a:r>
              <a:rPr lang="fr-BE" dirty="0" err="1"/>
              <a:t>naar</a:t>
            </a:r>
            <a:r>
              <a:rPr lang="fr-BE" dirty="0"/>
              <a:t> het </a:t>
            </a:r>
            <a:r>
              <a:rPr lang="fr-BE" dirty="0" err="1"/>
              <a:t>zwembad</a:t>
            </a:r>
            <a:r>
              <a:rPr lang="fr-BE" dirty="0"/>
              <a:t>.</a:t>
            </a:r>
          </a:p>
        </p:txBody>
      </p:sp>
      <p:pic>
        <p:nvPicPr>
          <p:cNvPr id="10242" name="Picture 2" descr="RÃ©sultat de recherche d'images pour &quot;zwembad&quot;">
            <a:extLst>
              <a:ext uri="{FF2B5EF4-FFF2-40B4-BE49-F238E27FC236}">
                <a16:creationId xmlns:a16="http://schemas.microsoft.com/office/drawing/2014/main" id="{D7B57F7E-0C1B-4631-A8B0-AE08FA295FF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26" y="2012669"/>
            <a:ext cx="5965874" cy="397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AF5A2-616A-4997-A26E-DC60E33E5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Het </a:t>
            </a:r>
            <a:r>
              <a:rPr lang="fr-BE" dirty="0" err="1"/>
              <a:t>fitnesscentrum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10E8A6-7F2B-4C26-8458-31FC99F21C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Ga je </a:t>
            </a:r>
            <a:r>
              <a:rPr lang="fr-BE" dirty="0" err="1"/>
              <a:t>vaak</a:t>
            </a:r>
            <a:r>
              <a:rPr lang="fr-BE" dirty="0"/>
              <a:t> </a:t>
            </a:r>
            <a:r>
              <a:rPr lang="fr-BE" dirty="0" err="1"/>
              <a:t>naar</a:t>
            </a:r>
            <a:r>
              <a:rPr lang="fr-BE" dirty="0"/>
              <a:t> het </a:t>
            </a:r>
            <a:r>
              <a:rPr lang="fr-BE" dirty="0" err="1"/>
              <a:t>fitnesscentrum</a:t>
            </a:r>
            <a:r>
              <a:rPr lang="fr-BE" dirty="0"/>
              <a:t>?</a:t>
            </a:r>
          </a:p>
        </p:txBody>
      </p:sp>
      <p:pic>
        <p:nvPicPr>
          <p:cNvPr id="11266" name="Picture 2" descr="RÃ©sultat de recherche d'images pour &quot;sportschool&quot;">
            <a:extLst>
              <a:ext uri="{FF2B5EF4-FFF2-40B4-BE49-F238E27FC236}">
                <a16:creationId xmlns:a16="http://schemas.microsoft.com/office/drawing/2014/main" id="{A7D16B57-0660-429F-A034-595923F79A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11" y="2279541"/>
            <a:ext cx="6176889" cy="347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54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B3869F-83A1-4ABB-8EDB-716E23350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bioscoop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34B3A3-D202-427C-A79D-1AFA5537F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57357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Zijn</a:t>
            </a:r>
            <a:r>
              <a:rPr lang="fr-BE" dirty="0"/>
              <a:t> er </a:t>
            </a:r>
            <a:r>
              <a:rPr lang="fr-BE" dirty="0" err="1"/>
              <a:t>deze</a:t>
            </a:r>
            <a:r>
              <a:rPr lang="fr-BE" dirty="0"/>
              <a:t> </a:t>
            </a:r>
            <a:r>
              <a:rPr lang="fr-BE" dirty="0" err="1"/>
              <a:t>maand</a:t>
            </a:r>
            <a:r>
              <a:rPr lang="fr-BE" dirty="0"/>
              <a:t> </a:t>
            </a:r>
            <a:r>
              <a:rPr lang="fr-BE" dirty="0" err="1"/>
              <a:t>leuke</a:t>
            </a:r>
            <a:r>
              <a:rPr lang="fr-BE" dirty="0"/>
              <a:t> films in de </a:t>
            </a:r>
            <a:r>
              <a:rPr lang="fr-BE" dirty="0" err="1"/>
              <a:t>bioscoop</a:t>
            </a:r>
            <a:r>
              <a:rPr lang="fr-BE" dirty="0"/>
              <a:t>?</a:t>
            </a:r>
          </a:p>
        </p:txBody>
      </p:sp>
      <p:pic>
        <p:nvPicPr>
          <p:cNvPr id="12290" name="Picture 2" descr="RÃ©sultat de recherche d'images pour &quot;cinema&quot;">
            <a:extLst>
              <a:ext uri="{FF2B5EF4-FFF2-40B4-BE49-F238E27FC236}">
                <a16:creationId xmlns:a16="http://schemas.microsoft.com/office/drawing/2014/main" id="{194E1392-89F5-46A3-BA82-BFCC932252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57" y="2117640"/>
            <a:ext cx="6458243" cy="37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36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8CFC12-07D9-4FEB-91AB-EB40CC9B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Het </a:t>
            </a:r>
            <a:r>
              <a:rPr lang="fr-BE" dirty="0" err="1"/>
              <a:t>theater</a:t>
            </a:r>
            <a:r>
              <a:rPr lang="fr-BE" dirty="0"/>
              <a:t> / de </a:t>
            </a:r>
            <a:r>
              <a:rPr lang="fr-BE" dirty="0" err="1"/>
              <a:t>schouwburg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A3D9B4-BD6E-479E-AA23-419182BE9D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/>
              <a:t>Ik</a:t>
            </a:r>
            <a:r>
              <a:rPr lang="fr-BE" dirty="0"/>
              <a:t> </a:t>
            </a:r>
            <a:r>
              <a:rPr lang="fr-BE" dirty="0" err="1"/>
              <a:t>ga</a:t>
            </a:r>
            <a:r>
              <a:rPr lang="fr-BE" dirty="0"/>
              <a:t> met de </a:t>
            </a:r>
            <a:r>
              <a:rPr lang="fr-BE" dirty="0" err="1"/>
              <a:t>school</a:t>
            </a:r>
            <a:r>
              <a:rPr lang="fr-BE" dirty="0"/>
              <a:t> </a:t>
            </a:r>
            <a:r>
              <a:rPr lang="fr-BE" dirty="0" err="1"/>
              <a:t>naar</a:t>
            </a:r>
            <a:r>
              <a:rPr lang="fr-BE" dirty="0"/>
              <a:t> het </a:t>
            </a:r>
            <a:r>
              <a:rPr lang="fr-BE" dirty="0" err="1"/>
              <a:t>theater</a:t>
            </a:r>
            <a:r>
              <a:rPr lang="fr-BE" dirty="0"/>
              <a:t>. Er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deze</a:t>
            </a:r>
            <a:r>
              <a:rPr lang="fr-BE" dirty="0"/>
              <a:t> </a:t>
            </a:r>
            <a:r>
              <a:rPr lang="fr-BE" dirty="0" err="1"/>
              <a:t>maand</a:t>
            </a:r>
            <a:r>
              <a:rPr lang="fr-BE" dirty="0"/>
              <a:t> </a:t>
            </a:r>
            <a:r>
              <a:rPr lang="fr-BE" dirty="0" err="1"/>
              <a:t>een</a:t>
            </a:r>
            <a:r>
              <a:rPr lang="fr-BE" dirty="0"/>
              <a:t> </a:t>
            </a:r>
            <a:r>
              <a:rPr lang="fr-BE" dirty="0" err="1"/>
              <a:t>leuk</a:t>
            </a:r>
            <a:r>
              <a:rPr lang="fr-BE" dirty="0"/>
              <a:t> </a:t>
            </a:r>
            <a:r>
              <a:rPr lang="fr-BE" dirty="0" err="1"/>
              <a:t>toneelstuk</a:t>
            </a:r>
            <a:r>
              <a:rPr lang="fr-BE" dirty="0"/>
              <a:t>.</a:t>
            </a:r>
          </a:p>
        </p:txBody>
      </p:sp>
      <p:pic>
        <p:nvPicPr>
          <p:cNvPr id="13314" name="Picture 2" descr="RÃ©sultat de recherche d'images pour &quot;schouwburg luik&quot;">
            <a:extLst>
              <a:ext uri="{FF2B5EF4-FFF2-40B4-BE49-F238E27FC236}">
                <a16:creationId xmlns:a16="http://schemas.microsoft.com/office/drawing/2014/main" id="{66D1B41B-1848-48E0-B3AD-1DCAD6B729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548442"/>
            <a:ext cx="5379086" cy="512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45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7815A-B1CB-4BA8-BE68-6547D7AB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Het </a:t>
            </a:r>
            <a:r>
              <a:rPr lang="fr-BE" dirty="0" err="1"/>
              <a:t>hotel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6F48FC-CC30-4EC1-B538-F8C22BCF81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In de </a:t>
            </a:r>
            <a:r>
              <a:rPr lang="fr-BE" dirty="0" err="1"/>
              <a:t>hoofdstad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(er) </a:t>
            </a:r>
            <a:r>
              <a:rPr lang="fr-BE" dirty="0" err="1"/>
              <a:t>veel</a:t>
            </a:r>
            <a:r>
              <a:rPr lang="fr-BE" dirty="0"/>
              <a:t> </a:t>
            </a:r>
            <a:r>
              <a:rPr lang="fr-BE" dirty="0" err="1"/>
              <a:t>hotels</a:t>
            </a:r>
            <a:r>
              <a:rPr lang="fr-BE" dirty="0"/>
              <a:t>.</a:t>
            </a:r>
          </a:p>
        </p:txBody>
      </p:sp>
      <p:pic>
        <p:nvPicPr>
          <p:cNvPr id="14338" name="Picture 2" descr="RÃ©sultat de recherche d'images pour &quot;hotel&quot;">
            <a:extLst>
              <a:ext uri="{FF2B5EF4-FFF2-40B4-BE49-F238E27FC236}">
                <a16:creationId xmlns:a16="http://schemas.microsoft.com/office/drawing/2014/main" id="{E1E83F1E-AA55-44F9-BC66-B7D71B27DC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317" y="1988381"/>
            <a:ext cx="6092483" cy="41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9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4B8B3A-283A-4029-B33F-67C75FD3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Het café / het </a:t>
            </a:r>
            <a:r>
              <a:rPr lang="fr-BE" dirty="0" err="1"/>
              <a:t>koffiehuis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9159CC-B922-4D7A-ADA9-B36EFA0A1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19954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Elke </a:t>
            </a:r>
            <a:r>
              <a:rPr lang="fr-BE" dirty="0" err="1"/>
              <a:t>avond</a:t>
            </a:r>
            <a:r>
              <a:rPr lang="fr-BE" dirty="0"/>
              <a:t> </a:t>
            </a:r>
            <a:r>
              <a:rPr lang="fr-BE" dirty="0" err="1"/>
              <a:t>ga</a:t>
            </a:r>
            <a:r>
              <a:rPr lang="fr-BE" dirty="0"/>
              <a:t> </a:t>
            </a:r>
            <a:r>
              <a:rPr lang="fr-BE" dirty="0" err="1"/>
              <a:t>ik</a:t>
            </a:r>
            <a:r>
              <a:rPr lang="fr-BE" dirty="0"/>
              <a:t> met </a:t>
            </a:r>
            <a:r>
              <a:rPr lang="fr-BE" dirty="0" err="1"/>
              <a:t>mijn</a:t>
            </a:r>
            <a:r>
              <a:rPr lang="fr-BE" dirty="0"/>
              <a:t> </a:t>
            </a:r>
            <a:r>
              <a:rPr lang="fr-BE" dirty="0" err="1"/>
              <a:t>vrienden</a:t>
            </a:r>
            <a:r>
              <a:rPr lang="fr-BE" dirty="0"/>
              <a:t> </a:t>
            </a:r>
            <a:r>
              <a:rPr lang="fr-BE" dirty="0" err="1"/>
              <a:t>naar</a:t>
            </a:r>
            <a:r>
              <a:rPr lang="fr-BE" dirty="0"/>
              <a:t> het café.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err="1"/>
              <a:t>Ik</a:t>
            </a:r>
            <a:r>
              <a:rPr lang="fr-BE" dirty="0"/>
              <a:t> </a:t>
            </a:r>
            <a:r>
              <a:rPr lang="fr-BE" dirty="0" err="1"/>
              <a:t>zit</a:t>
            </a:r>
            <a:r>
              <a:rPr lang="fr-BE" dirty="0"/>
              <a:t> </a:t>
            </a:r>
            <a:r>
              <a:rPr lang="fr-BE" dirty="0" err="1"/>
              <a:t>graag</a:t>
            </a:r>
            <a:r>
              <a:rPr lang="fr-BE" dirty="0"/>
              <a:t> in het weekend op café.</a:t>
            </a:r>
          </a:p>
        </p:txBody>
      </p:sp>
      <p:pic>
        <p:nvPicPr>
          <p:cNvPr id="15362" name="Picture 2" descr="RÃ©sultat de recherche d'images pour &quot;hygge cafe&quot;">
            <a:extLst>
              <a:ext uri="{FF2B5EF4-FFF2-40B4-BE49-F238E27FC236}">
                <a16:creationId xmlns:a16="http://schemas.microsoft.com/office/drawing/2014/main" id="{D84AE605-02B2-4B17-8CBF-01E488375EB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317" y="1966500"/>
            <a:ext cx="6092483" cy="406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80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63318-D4F7-46B1-B0BF-8C5F094D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straat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4E8316-9731-479A-BF0D-6BAFEEBF4F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Ik </a:t>
            </a:r>
            <a:r>
              <a:rPr lang="fr-BE" dirty="0" err="1"/>
              <a:t>woon</a:t>
            </a:r>
            <a:r>
              <a:rPr lang="fr-BE" dirty="0"/>
              <a:t> op/</a:t>
            </a:r>
            <a:r>
              <a:rPr lang="fr-BE" dirty="0" err="1"/>
              <a:t>aan</a:t>
            </a:r>
            <a:r>
              <a:rPr lang="fr-BE" dirty="0"/>
              <a:t>/in de </a:t>
            </a:r>
            <a:r>
              <a:rPr lang="fr-BE" dirty="0" err="1"/>
              <a:t>Kortestraat</a:t>
            </a:r>
            <a:r>
              <a:rPr lang="fr-BE" dirty="0"/>
              <a:t>.</a:t>
            </a:r>
          </a:p>
          <a:p>
            <a:pPr marL="0" indent="0">
              <a:buNone/>
            </a:pPr>
            <a:r>
              <a:rPr lang="fr-BE" dirty="0"/>
              <a:t>Ik </a:t>
            </a:r>
            <a:r>
              <a:rPr lang="fr-BE" dirty="0" err="1"/>
              <a:t>woon</a:t>
            </a:r>
            <a:r>
              <a:rPr lang="fr-BE" dirty="0"/>
              <a:t> op/</a:t>
            </a:r>
            <a:r>
              <a:rPr lang="fr-BE" dirty="0" err="1"/>
              <a:t>aan</a:t>
            </a:r>
            <a:r>
              <a:rPr lang="fr-BE" dirty="0"/>
              <a:t>/in de Rue neuve.</a:t>
            </a:r>
          </a:p>
        </p:txBody>
      </p:sp>
      <p:pic>
        <p:nvPicPr>
          <p:cNvPr id="1026" name="Picture 2" descr="RÃ©sultat de recherche d'images pour &quot;rue boulevard avenue allÃ©e&quot;">
            <a:extLst>
              <a:ext uri="{FF2B5EF4-FFF2-40B4-BE49-F238E27FC236}">
                <a16:creationId xmlns:a16="http://schemas.microsoft.com/office/drawing/2014/main" id="{B8470F84-0778-4B69-989B-A7A8A1DE5C9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00" y="1825625"/>
            <a:ext cx="2454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32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9264E2-AF23-43D5-BB85-4FBD51CD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Het restaurant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609057-C8D3-47EF-B893-DF9A250793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/>
              <a:t>Kunt</a:t>
            </a:r>
            <a:r>
              <a:rPr lang="fr-BE" dirty="0"/>
              <a:t> u me de </a:t>
            </a:r>
            <a:r>
              <a:rPr lang="fr-BE" dirty="0" err="1"/>
              <a:t>weg</a:t>
            </a:r>
            <a:r>
              <a:rPr lang="fr-BE" dirty="0"/>
              <a:t> </a:t>
            </a:r>
            <a:r>
              <a:rPr lang="fr-BE" dirty="0" err="1"/>
              <a:t>naar</a:t>
            </a:r>
            <a:r>
              <a:rPr lang="fr-BE" dirty="0"/>
              <a:t> het restaurant </a:t>
            </a:r>
            <a:r>
              <a:rPr lang="fr-BE" dirty="0" err="1"/>
              <a:t>wijzen</a:t>
            </a:r>
            <a:r>
              <a:rPr lang="fr-BE" dirty="0"/>
              <a:t>?</a:t>
            </a:r>
          </a:p>
        </p:txBody>
      </p:sp>
      <p:pic>
        <p:nvPicPr>
          <p:cNvPr id="16386" name="Picture 2" descr="Image associÃ©e">
            <a:extLst>
              <a:ext uri="{FF2B5EF4-FFF2-40B4-BE49-F238E27FC236}">
                <a16:creationId xmlns:a16="http://schemas.microsoft.com/office/drawing/2014/main" id="{19C88C63-3E44-4EFD-AA6B-28ADC11D0A6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944092"/>
            <a:ext cx="5636858" cy="554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11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ECE06F-2C78-40C8-B362-EC6E07BE4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 garage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8A9713-B3A2-4D19-A659-81BE526C6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51738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Voor</a:t>
            </a:r>
            <a:r>
              <a:rPr lang="fr-BE" dirty="0"/>
              <a:t> de </a:t>
            </a:r>
            <a:r>
              <a:rPr lang="fr-BE" dirty="0" err="1"/>
              <a:t>onderhoud</a:t>
            </a:r>
            <a:r>
              <a:rPr lang="fr-BE" dirty="0"/>
              <a:t> van </a:t>
            </a:r>
            <a:r>
              <a:rPr lang="fr-BE" dirty="0" err="1"/>
              <a:t>mijn</a:t>
            </a:r>
            <a:r>
              <a:rPr lang="fr-BE" dirty="0"/>
              <a:t> auto </a:t>
            </a:r>
            <a:r>
              <a:rPr lang="fr-BE" dirty="0" err="1"/>
              <a:t>moet</a:t>
            </a:r>
            <a:r>
              <a:rPr lang="fr-BE" dirty="0"/>
              <a:t> </a:t>
            </a:r>
            <a:r>
              <a:rPr lang="fr-BE" dirty="0" err="1"/>
              <a:t>ik</a:t>
            </a:r>
            <a:r>
              <a:rPr lang="fr-BE" dirty="0"/>
              <a:t> </a:t>
            </a:r>
            <a:r>
              <a:rPr lang="fr-BE" dirty="0" err="1"/>
              <a:t>jaarlijks</a:t>
            </a:r>
            <a:r>
              <a:rPr lang="fr-BE" dirty="0"/>
              <a:t> </a:t>
            </a:r>
            <a:r>
              <a:rPr lang="fr-BE" dirty="0" err="1"/>
              <a:t>naar</a:t>
            </a:r>
            <a:r>
              <a:rPr lang="fr-BE" dirty="0"/>
              <a:t> de garage.</a:t>
            </a:r>
          </a:p>
        </p:txBody>
      </p:sp>
      <p:pic>
        <p:nvPicPr>
          <p:cNvPr id="17410" name="Picture 2" descr="RÃ©sultat de recherche d'images pour &quot;garage&quot;">
            <a:extLst>
              <a:ext uri="{FF2B5EF4-FFF2-40B4-BE49-F238E27FC236}">
                <a16:creationId xmlns:a16="http://schemas.microsoft.com/office/drawing/2014/main" id="{0A19DC38-CDD4-4105-960E-8C91BC2031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068" y="2288279"/>
            <a:ext cx="6767732" cy="330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03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824D7-51A6-4025-B4BF-4C44A882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89677" cy="1325563"/>
          </a:xfrm>
        </p:spPr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bank</a:t>
            </a:r>
            <a:r>
              <a:rPr lang="fr-BE" dirty="0"/>
              <a:t> / het </a:t>
            </a:r>
            <a:r>
              <a:rPr lang="fr-BE" dirty="0" err="1"/>
              <a:t>bankkantoor</a:t>
            </a:r>
            <a:r>
              <a:rPr lang="fr-BE" dirty="0"/>
              <a:t> / het </a:t>
            </a:r>
            <a:r>
              <a:rPr lang="fr-BE" dirty="0" err="1"/>
              <a:t>bankagentschap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09913D-3AEE-43E5-BA0F-3865B89EF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29092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Wat </a:t>
            </a:r>
            <a:r>
              <a:rPr lang="fr-BE" dirty="0" err="1"/>
              <a:t>is</a:t>
            </a:r>
            <a:r>
              <a:rPr lang="fr-BE" dirty="0"/>
              <a:t> de </a:t>
            </a:r>
            <a:r>
              <a:rPr lang="fr-BE" dirty="0" err="1"/>
              <a:t>naam</a:t>
            </a:r>
            <a:r>
              <a:rPr lang="fr-BE" dirty="0"/>
              <a:t> van je </a:t>
            </a:r>
            <a:r>
              <a:rPr lang="fr-BE" dirty="0" err="1"/>
              <a:t>bank</a:t>
            </a:r>
            <a:r>
              <a:rPr lang="fr-BE" dirty="0"/>
              <a:t>?</a:t>
            </a:r>
          </a:p>
          <a:p>
            <a:pPr marL="0" indent="0">
              <a:buNone/>
            </a:pPr>
            <a:r>
              <a:rPr lang="fr-BE" dirty="0" err="1"/>
              <a:t>Ik</a:t>
            </a:r>
            <a:r>
              <a:rPr lang="fr-BE" dirty="0"/>
              <a:t> </a:t>
            </a:r>
            <a:r>
              <a:rPr lang="fr-BE" dirty="0" err="1"/>
              <a:t>wil</a:t>
            </a:r>
            <a:r>
              <a:rPr lang="fr-BE" dirty="0"/>
              <a:t> met de directeur van het </a:t>
            </a:r>
            <a:r>
              <a:rPr lang="fr-BE" dirty="0" err="1"/>
              <a:t>bankkantoor</a:t>
            </a:r>
            <a:r>
              <a:rPr lang="fr-BE" dirty="0"/>
              <a:t> </a:t>
            </a:r>
            <a:r>
              <a:rPr lang="fr-BE" dirty="0" err="1"/>
              <a:t>spreken</a:t>
            </a:r>
            <a:r>
              <a:rPr lang="fr-BE" dirty="0"/>
              <a:t>, </a:t>
            </a:r>
            <a:r>
              <a:rPr lang="fr-BE" dirty="0" err="1"/>
              <a:t>alstublieft</a:t>
            </a:r>
            <a:r>
              <a:rPr lang="fr-BE" dirty="0"/>
              <a:t>.</a:t>
            </a:r>
          </a:p>
        </p:txBody>
      </p:sp>
      <p:pic>
        <p:nvPicPr>
          <p:cNvPr id="18434" name="Picture 2" descr="RÃ©sultat de recherche d'images pour &quot;bank fortis ing&quot;">
            <a:extLst>
              <a:ext uri="{FF2B5EF4-FFF2-40B4-BE49-F238E27FC236}">
                <a16:creationId xmlns:a16="http://schemas.microsoft.com/office/drawing/2014/main" id="{7AA22DB5-2AE0-41A3-A885-F7FB0D386C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7" y="3261722"/>
            <a:ext cx="10692618" cy="147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17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B7E98-B787-4522-9898-050EBC66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391" cy="1325563"/>
          </a:xfrm>
        </p:spPr>
        <p:txBody>
          <a:bodyPr/>
          <a:lstStyle/>
          <a:p>
            <a:r>
              <a:rPr lang="fr-BE" dirty="0"/>
              <a:t>De post / het </a:t>
            </a:r>
            <a:r>
              <a:rPr lang="fr-BE" dirty="0" err="1"/>
              <a:t>postkantoor</a:t>
            </a:r>
            <a:r>
              <a:rPr lang="fr-BE" dirty="0"/>
              <a:t> / het </a:t>
            </a:r>
            <a:r>
              <a:rPr lang="fr-BE" dirty="0" err="1"/>
              <a:t>postagentschap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B85C9C-D441-4F29-B953-DE2E73126E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/>
              <a:t>Ik</a:t>
            </a:r>
            <a:r>
              <a:rPr lang="fr-BE" dirty="0"/>
              <a:t> </a:t>
            </a:r>
            <a:r>
              <a:rPr lang="fr-BE" dirty="0" err="1"/>
              <a:t>ga</a:t>
            </a:r>
            <a:r>
              <a:rPr lang="fr-BE" dirty="0"/>
              <a:t> </a:t>
            </a:r>
            <a:r>
              <a:rPr lang="fr-BE" dirty="0" err="1"/>
              <a:t>naar</a:t>
            </a:r>
            <a:r>
              <a:rPr lang="fr-BE" dirty="0"/>
              <a:t> het </a:t>
            </a:r>
            <a:r>
              <a:rPr lang="fr-BE" dirty="0" err="1"/>
              <a:t>postkantoor</a:t>
            </a:r>
            <a:r>
              <a:rPr lang="fr-BE" dirty="0"/>
              <a:t> om </a:t>
            </a:r>
            <a:r>
              <a:rPr lang="fr-BE" dirty="0" err="1"/>
              <a:t>postzegels</a:t>
            </a:r>
            <a:r>
              <a:rPr lang="fr-BE" dirty="0"/>
              <a:t> te </a:t>
            </a:r>
            <a:r>
              <a:rPr lang="fr-BE" dirty="0" err="1"/>
              <a:t>kopen</a:t>
            </a:r>
            <a:r>
              <a:rPr lang="fr-BE" dirty="0"/>
              <a:t>.</a:t>
            </a:r>
          </a:p>
        </p:txBody>
      </p:sp>
      <p:pic>
        <p:nvPicPr>
          <p:cNvPr id="19458" name="Picture 2" descr="RÃ©sultat de recherche d'images pour &quot;bpost&quot;">
            <a:extLst>
              <a:ext uri="{FF2B5EF4-FFF2-40B4-BE49-F238E27FC236}">
                <a16:creationId xmlns:a16="http://schemas.microsoft.com/office/drawing/2014/main" id="{4DE7EBF5-5735-42D8-A585-69CE2CEDDE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35" y="2296760"/>
            <a:ext cx="3762373" cy="376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6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944244-0EBC-4314-BE7F-E6DD917D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school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C0A6F7-018F-4BF4-832B-A112E108D8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kleuterschool</a:t>
            </a:r>
            <a:endParaRPr lang="fr-BE" dirty="0"/>
          </a:p>
          <a:p>
            <a:r>
              <a:rPr lang="fr-BE" dirty="0"/>
              <a:t>De </a:t>
            </a:r>
            <a:r>
              <a:rPr lang="fr-BE" dirty="0" err="1"/>
              <a:t>basisschool</a:t>
            </a:r>
            <a:endParaRPr lang="fr-BE" dirty="0"/>
          </a:p>
          <a:p>
            <a:r>
              <a:rPr lang="fr-BE" dirty="0"/>
              <a:t>De </a:t>
            </a:r>
            <a:r>
              <a:rPr lang="fr-BE" dirty="0" err="1"/>
              <a:t>middelbare</a:t>
            </a:r>
            <a:r>
              <a:rPr lang="fr-BE" dirty="0"/>
              <a:t> </a:t>
            </a:r>
            <a:r>
              <a:rPr lang="fr-BE" dirty="0" err="1"/>
              <a:t>school</a:t>
            </a:r>
            <a:endParaRPr lang="fr-BE" dirty="0"/>
          </a:p>
          <a:p>
            <a:r>
              <a:rPr lang="fr-BE" dirty="0"/>
              <a:t>De </a:t>
            </a:r>
            <a:r>
              <a:rPr lang="fr-BE" dirty="0" err="1"/>
              <a:t>hogeschool</a:t>
            </a:r>
            <a:endParaRPr lang="fr-BE" dirty="0"/>
          </a:p>
          <a:p>
            <a:r>
              <a:rPr lang="fr-BE" dirty="0"/>
              <a:t>De </a:t>
            </a:r>
            <a:r>
              <a:rPr lang="fr-BE" dirty="0" err="1"/>
              <a:t>universiteit</a:t>
            </a: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err="1"/>
              <a:t>Ik</a:t>
            </a:r>
            <a:r>
              <a:rPr lang="fr-BE" dirty="0"/>
              <a:t> </a:t>
            </a:r>
            <a:r>
              <a:rPr lang="fr-BE" dirty="0" err="1"/>
              <a:t>zit</a:t>
            </a:r>
            <a:r>
              <a:rPr lang="fr-BE" dirty="0"/>
              <a:t> in het </a:t>
            </a:r>
            <a:r>
              <a:rPr lang="fr-BE" dirty="0" err="1"/>
              <a:t>derde</a:t>
            </a:r>
            <a:r>
              <a:rPr lang="fr-BE" dirty="0"/>
              <a:t> </a:t>
            </a:r>
            <a:r>
              <a:rPr lang="fr-BE" dirty="0" err="1"/>
              <a:t>leerjaar</a:t>
            </a:r>
            <a:r>
              <a:rPr lang="fr-BE" dirty="0"/>
              <a:t> op de </a:t>
            </a:r>
            <a:r>
              <a:rPr lang="fr-BE" dirty="0" err="1"/>
              <a:t>hogeschool</a:t>
            </a:r>
            <a:r>
              <a:rPr lang="fr-BE" dirty="0"/>
              <a:t> HELMo.</a:t>
            </a:r>
          </a:p>
        </p:txBody>
      </p:sp>
      <p:pic>
        <p:nvPicPr>
          <p:cNvPr id="20482" name="Picture 2" descr="RÃ©sultat de recherche d'images pour &quot;helmo&quot;">
            <a:extLst>
              <a:ext uri="{FF2B5EF4-FFF2-40B4-BE49-F238E27FC236}">
                <a16:creationId xmlns:a16="http://schemas.microsoft.com/office/drawing/2014/main" id="{F1E717F9-3C21-4ECA-AE09-EDC9570C849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67694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4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021DBE-D63E-4C79-8920-06CBCB7E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Het </a:t>
            </a:r>
            <a:r>
              <a:rPr lang="fr-BE" dirty="0" err="1"/>
              <a:t>park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2103B4-3551-4997-9331-F8F98CF88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19733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Ik</a:t>
            </a:r>
            <a:r>
              <a:rPr lang="fr-BE" dirty="0"/>
              <a:t> </a:t>
            </a:r>
            <a:r>
              <a:rPr lang="fr-BE" dirty="0" err="1"/>
              <a:t>ga</a:t>
            </a:r>
            <a:r>
              <a:rPr lang="fr-BE" dirty="0"/>
              <a:t> in de </a:t>
            </a:r>
            <a:r>
              <a:rPr lang="fr-BE" dirty="0" err="1"/>
              <a:t>zomer</a:t>
            </a:r>
            <a:r>
              <a:rPr lang="fr-BE" dirty="0"/>
              <a:t> met de </a:t>
            </a:r>
            <a:r>
              <a:rPr lang="fr-BE" dirty="0" err="1"/>
              <a:t>hond</a:t>
            </a:r>
            <a:r>
              <a:rPr lang="fr-BE" dirty="0"/>
              <a:t> in het </a:t>
            </a:r>
            <a:r>
              <a:rPr lang="fr-BE" dirty="0" err="1"/>
              <a:t>stadspark</a:t>
            </a:r>
            <a:r>
              <a:rPr lang="fr-BE" dirty="0"/>
              <a:t> </a:t>
            </a:r>
            <a:r>
              <a:rPr lang="fr-BE" dirty="0" err="1"/>
              <a:t>wandelen</a:t>
            </a:r>
            <a:r>
              <a:rPr lang="fr-BE" dirty="0"/>
              <a:t>.</a:t>
            </a:r>
          </a:p>
        </p:txBody>
      </p:sp>
      <p:pic>
        <p:nvPicPr>
          <p:cNvPr id="21506" name="Picture 2" descr="RÃ©sultat de recherche d'images pour &quot;park&quot;">
            <a:extLst>
              <a:ext uri="{FF2B5EF4-FFF2-40B4-BE49-F238E27FC236}">
                <a16:creationId xmlns:a16="http://schemas.microsoft.com/office/drawing/2014/main" id="{4375F6EE-8B07-4E36-8359-4076A4B3A04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33" y="1656288"/>
            <a:ext cx="7035018" cy="469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1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2A4BB5-2833-41BC-AAA6-CAC58CF37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kerk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C09CA0-A299-454C-9F6D-97DD48738F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/>
              <a:t>De </a:t>
            </a:r>
            <a:r>
              <a:rPr lang="nl-NL" dirty="0"/>
              <a:t>moskee</a:t>
            </a:r>
          </a:p>
          <a:p>
            <a:r>
              <a:rPr lang="nl-NL" dirty="0"/>
              <a:t>De synagoge</a:t>
            </a:r>
          </a:p>
        </p:txBody>
      </p:sp>
      <p:pic>
        <p:nvPicPr>
          <p:cNvPr id="22530" name="Picture 2" descr="RÃ©sultat de recherche d'images pour &quot;kerk&quot;">
            <a:extLst>
              <a:ext uri="{FF2B5EF4-FFF2-40B4-BE49-F238E27FC236}">
                <a16:creationId xmlns:a16="http://schemas.microsoft.com/office/drawing/2014/main" id="{FF4BEF63-5111-4CDB-BB72-9F35A55960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45" y="3822007"/>
            <a:ext cx="7780606" cy="225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89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4D87A1-44CB-4987-AF94-87971D395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Het </a:t>
            </a:r>
            <a:r>
              <a:rPr lang="fr-BE" dirty="0" err="1"/>
              <a:t>stadhuis</a:t>
            </a:r>
            <a:r>
              <a:rPr lang="fr-BE" dirty="0"/>
              <a:t> / het </a:t>
            </a:r>
            <a:r>
              <a:rPr lang="fr-BE" dirty="0" err="1"/>
              <a:t>gemeentehuis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10CB0C-4FC1-4A90-B507-385A10483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49393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Ik</a:t>
            </a:r>
            <a:r>
              <a:rPr lang="fr-BE" dirty="0"/>
              <a:t> </a:t>
            </a:r>
            <a:r>
              <a:rPr lang="fr-BE" dirty="0" err="1"/>
              <a:t>heb</a:t>
            </a:r>
            <a:r>
              <a:rPr lang="fr-BE" dirty="0"/>
              <a:t> </a:t>
            </a:r>
            <a:r>
              <a:rPr lang="fr-BE" dirty="0" err="1"/>
              <a:t>een</a:t>
            </a:r>
            <a:r>
              <a:rPr lang="fr-BE" dirty="0"/>
              <a:t> </a:t>
            </a:r>
            <a:r>
              <a:rPr lang="fr-BE" dirty="0" err="1"/>
              <a:t>nieuwe</a:t>
            </a:r>
            <a:r>
              <a:rPr lang="fr-BE" dirty="0"/>
              <a:t> </a:t>
            </a:r>
            <a:r>
              <a:rPr lang="fr-BE" dirty="0" err="1"/>
              <a:t>identiteitskaart</a:t>
            </a:r>
            <a:r>
              <a:rPr lang="fr-BE" dirty="0"/>
              <a:t> </a:t>
            </a:r>
            <a:r>
              <a:rPr lang="fr-BE" dirty="0" err="1"/>
              <a:t>nodig</a:t>
            </a:r>
            <a:r>
              <a:rPr lang="fr-BE" dirty="0"/>
              <a:t>. </a:t>
            </a:r>
            <a:r>
              <a:rPr lang="fr-BE" dirty="0" err="1"/>
              <a:t>Ik</a:t>
            </a:r>
            <a:r>
              <a:rPr lang="fr-BE" dirty="0"/>
              <a:t> </a:t>
            </a:r>
            <a:r>
              <a:rPr lang="fr-BE" dirty="0" err="1"/>
              <a:t>moet</a:t>
            </a:r>
            <a:r>
              <a:rPr lang="fr-BE" dirty="0"/>
              <a:t> </a:t>
            </a:r>
            <a:r>
              <a:rPr lang="fr-BE" dirty="0" err="1"/>
              <a:t>naar</a:t>
            </a:r>
            <a:r>
              <a:rPr lang="fr-BE" dirty="0"/>
              <a:t> het </a:t>
            </a:r>
            <a:r>
              <a:rPr lang="fr-BE" dirty="0" err="1"/>
              <a:t>stadhuis</a:t>
            </a:r>
            <a:r>
              <a:rPr lang="fr-BE" dirty="0"/>
              <a:t> (</a:t>
            </a:r>
            <a:r>
              <a:rPr lang="fr-BE" dirty="0" err="1"/>
              <a:t>gaan</a:t>
            </a:r>
            <a:r>
              <a:rPr lang="fr-BE" dirty="0"/>
              <a:t>).</a:t>
            </a:r>
          </a:p>
        </p:txBody>
      </p:sp>
      <p:pic>
        <p:nvPicPr>
          <p:cNvPr id="23554" name="Picture 2" descr="RÃ©sultat de recherche d'images pour &quot;stadhuis&quot;">
            <a:extLst>
              <a:ext uri="{FF2B5EF4-FFF2-40B4-BE49-F238E27FC236}">
                <a16:creationId xmlns:a16="http://schemas.microsoft.com/office/drawing/2014/main" id="{94830576-C049-4B2E-9730-D5BD63FFA9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93" y="2686551"/>
            <a:ext cx="6711462" cy="335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6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E461D1-F537-45AB-A440-F4BE7BC76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Het </a:t>
            </a:r>
            <a:r>
              <a:rPr lang="fr-BE" dirty="0" err="1"/>
              <a:t>tankstation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AE46DA-9208-4200-A4E6-895C66293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19246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We</a:t>
            </a:r>
            <a:r>
              <a:rPr lang="fr-BE" dirty="0"/>
              <a:t> </a:t>
            </a:r>
            <a:r>
              <a:rPr lang="fr-BE" dirty="0" err="1"/>
              <a:t>rijden</a:t>
            </a:r>
            <a:r>
              <a:rPr lang="fr-BE" dirty="0"/>
              <a:t> </a:t>
            </a:r>
            <a:r>
              <a:rPr lang="fr-BE" dirty="0" err="1"/>
              <a:t>elke</a:t>
            </a:r>
            <a:r>
              <a:rPr lang="fr-BE" dirty="0"/>
              <a:t> dag </a:t>
            </a:r>
            <a:r>
              <a:rPr lang="fr-BE" dirty="0" err="1"/>
              <a:t>naar</a:t>
            </a:r>
            <a:r>
              <a:rPr lang="fr-BE" dirty="0"/>
              <a:t> het </a:t>
            </a:r>
            <a:r>
              <a:rPr lang="fr-BE" dirty="0" err="1"/>
              <a:t>werk</a:t>
            </a:r>
            <a:r>
              <a:rPr lang="fr-BE" dirty="0"/>
              <a:t>. </a:t>
            </a:r>
            <a:r>
              <a:rPr lang="fr-BE" dirty="0" err="1"/>
              <a:t>We</a:t>
            </a:r>
            <a:r>
              <a:rPr lang="fr-BE" dirty="0"/>
              <a:t> </a:t>
            </a:r>
            <a:r>
              <a:rPr lang="fr-BE" dirty="0" err="1"/>
              <a:t>moeten</a:t>
            </a:r>
            <a:r>
              <a:rPr lang="fr-BE" dirty="0"/>
              <a:t> </a:t>
            </a:r>
            <a:r>
              <a:rPr lang="fr-BE" dirty="0" err="1"/>
              <a:t>vandaag</a:t>
            </a:r>
            <a:r>
              <a:rPr lang="fr-BE" dirty="0"/>
              <a:t> </a:t>
            </a:r>
            <a:r>
              <a:rPr lang="fr-BE" dirty="0" err="1"/>
              <a:t>naar</a:t>
            </a:r>
            <a:r>
              <a:rPr lang="fr-BE" dirty="0"/>
              <a:t> het </a:t>
            </a:r>
            <a:r>
              <a:rPr lang="fr-BE" dirty="0" err="1"/>
              <a:t>benzinestation</a:t>
            </a:r>
            <a:r>
              <a:rPr lang="fr-BE" dirty="0"/>
              <a:t> (</a:t>
            </a:r>
            <a:r>
              <a:rPr lang="fr-BE" dirty="0" err="1"/>
              <a:t>gaan</a:t>
            </a:r>
            <a:r>
              <a:rPr lang="fr-BE" dirty="0"/>
              <a:t>).</a:t>
            </a:r>
          </a:p>
        </p:txBody>
      </p:sp>
      <p:pic>
        <p:nvPicPr>
          <p:cNvPr id="29698" name="Picture 2" descr="RÃ©sultat de recherche d'images pour &quot;tankstation&quot;">
            <a:extLst>
              <a:ext uri="{FF2B5EF4-FFF2-40B4-BE49-F238E27FC236}">
                <a16:creationId xmlns:a16="http://schemas.microsoft.com/office/drawing/2014/main" id="{56CEAD4D-1532-45AB-BC7F-613855FF30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52145"/>
            <a:ext cx="5867400" cy="391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23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73942F-3C61-4EEF-81DD-71E43A453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Het </a:t>
            </a:r>
            <a:r>
              <a:rPr lang="fr-BE" dirty="0" err="1"/>
              <a:t>politiebureau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60F5AD-47DE-4DE6-8DAC-8AC0FC2DD8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/>
              <a:t>Het </a:t>
            </a:r>
            <a:r>
              <a:rPr lang="fr-BE" dirty="0" err="1"/>
              <a:t>politiebureau</a:t>
            </a:r>
            <a:endParaRPr lang="fr-BE" dirty="0"/>
          </a:p>
          <a:p>
            <a:r>
              <a:rPr lang="fr-BE" dirty="0"/>
              <a:t>Het </a:t>
            </a:r>
            <a:r>
              <a:rPr lang="fr-BE" dirty="0" err="1"/>
              <a:t>commissariaat</a:t>
            </a: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25602" name="Picture 2" descr="RÃ©sultat de recherche d'images pour &quot;politie&quot;">
            <a:extLst>
              <a:ext uri="{FF2B5EF4-FFF2-40B4-BE49-F238E27FC236}">
                <a16:creationId xmlns:a16="http://schemas.microsoft.com/office/drawing/2014/main" id="{305AD42D-6EF7-4D11-8522-F69063BEDF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372" y="2068538"/>
            <a:ext cx="4098607" cy="386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63318-D4F7-46B1-B0BF-8C5F094D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laan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4E8316-9731-479A-BF0D-6BAFEEBF4F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Ik </a:t>
            </a:r>
            <a:r>
              <a:rPr lang="fr-BE" dirty="0" err="1"/>
              <a:t>woon</a:t>
            </a:r>
            <a:r>
              <a:rPr lang="fr-BE" dirty="0"/>
              <a:t> </a:t>
            </a:r>
            <a:r>
              <a:rPr lang="fr-BE" dirty="0" err="1"/>
              <a:t>aan</a:t>
            </a:r>
            <a:r>
              <a:rPr lang="fr-BE" dirty="0"/>
              <a:t>/op de </a:t>
            </a:r>
            <a:r>
              <a:rPr lang="fr-BE" dirty="0" err="1"/>
              <a:t>Fochlaan</a:t>
            </a:r>
            <a:r>
              <a:rPr lang="fr-BE" dirty="0"/>
              <a:t>.</a:t>
            </a:r>
          </a:p>
          <a:p>
            <a:pPr marL="0" indent="0">
              <a:buNone/>
            </a:pPr>
            <a:r>
              <a:rPr lang="fr-BE" dirty="0"/>
              <a:t>Ik </a:t>
            </a:r>
            <a:r>
              <a:rPr lang="fr-BE" dirty="0" err="1"/>
              <a:t>woon</a:t>
            </a:r>
            <a:r>
              <a:rPr lang="fr-BE" dirty="0"/>
              <a:t> </a:t>
            </a:r>
            <a:r>
              <a:rPr lang="fr-BE" dirty="0" err="1"/>
              <a:t>aan</a:t>
            </a:r>
            <a:r>
              <a:rPr lang="fr-BE" dirty="0"/>
              <a:t>/op de Avenue Foch.</a:t>
            </a:r>
          </a:p>
        </p:txBody>
      </p:sp>
      <p:pic>
        <p:nvPicPr>
          <p:cNvPr id="2050" name="Picture 2" descr="RÃ©sultat de recherche d'images pour &quot;avenue&quot;">
            <a:extLst>
              <a:ext uri="{FF2B5EF4-FFF2-40B4-BE49-F238E27FC236}">
                <a16:creationId xmlns:a16="http://schemas.microsoft.com/office/drawing/2014/main" id="{28972754-59BB-4DFD-A2E1-0170F2A656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173637"/>
            <a:ext cx="5557911" cy="37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54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D4907-3B22-4013-A48B-DC85C8DF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brandweerkazerne</a:t>
            </a:r>
            <a:r>
              <a:rPr lang="fr-BE" dirty="0"/>
              <a:t> / het </a:t>
            </a:r>
            <a:r>
              <a:rPr lang="fr-BE" dirty="0" err="1"/>
              <a:t>brandweerstation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6BCF24-AE79-46F8-A379-76B3046B05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6626" name="Picture 2" descr="RÃ©sultat de recherche d'images pour &quot;brandweerkazerne&quot;">
            <a:extLst>
              <a:ext uri="{FF2B5EF4-FFF2-40B4-BE49-F238E27FC236}">
                <a16:creationId xmlns:a16="http://schemas.microsoft.com/office/drawing/2014/main" id="{F5597796-58BE-4356-81CF-99D00B432B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30" y="1825625"/>
            <a:ext cx="5712655" cy="439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86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9A4C80-C5B2-4A4A-B64F-FB4AD653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Het </a:t>
            </a:r>
            <a:r>
              <a:rPr lang="fr-BE" dirty="0" err="1"/>
              <a:t>ziekenhuis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F5EF65-7F36-40CE-B8F1-9E7A4735AA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/>
              <a:t>Het </a:t>
            </a:r>
            <a:r>
              <a:rPr lang="fr-BE" dirty="0" err="1"/>
              <a:t>ziekenhuis</a:t>
            </a:r>
            <a:endParaRPr lang="fr-BE" dirty="0"/>
          </a:p>
          <a:p>
            <a:r>
              <a:rPr lang="fr-BE" dirty="0"/>
              <a:t>Het UZ</a:t>
            </a:r>
          </a:p>
          <a:p>
            <a:r>
              <a:rPr lang="fr-BE" dirty="0"/>
              <a:t>De </a:t>
            </a:r>
            <a:r>
              <a:rPr lang="fr-BE" dirty="0" err="1"/>
              <a:t>spoedgevallen</a:t>
            </a:r>
            <a:endParaRPr lang="fr-BE" dirty="0"/>
          </a:p>
        </p:txBody>
      </p:sp>
      <p:pic>
        <p:nvPicPr>
          <p:cNvPr id="24578" name="Picture 2" descr="RÃ©sultat de recherche d'images pour &quot;uz leuven&quot;">
            <a:extLst>
              <a:ext uri="{FF2B5EF4-FFF2-40B4-BE49-F238E27FC236}">
                <a16:creationId xmlns:a16="http://schemas.microsoft.com/office/drawing/2014/main" id="{0C40C04C-3772-483A-8EBC-A0EFCED8B5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302" y="2281633"/>
            <a:ext cx="6050280" cy="403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60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63318-D4F7-46B1-B0BF-8C5F094D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Het plein / de </a:t>
            </a:r>
            <a:r>
              <a:rPr lang="fr-BE" dirty="0" err="1"/>
              <a:t>Grote</a:t>
            </a:r>
            <a:r>
              <a:rPr lang="fr-BE" dirty="0"/>
              <a:t> Markt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4E8316-9731-479A-BF0D-6BAFEEBF4F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Ik </a:t>
            </a:r>
            <a:r>
              <a:rPr lang="fr-BE" dirty="0" err="1"/>
              <a:t>woon</a:t>
            </a:r>
            <a:r>
              <a:rPr lang="fr-BE" dirty="0"/>
              <a:t> op het plein.</a:t>
            </a:r>
          </a:p>
          <a:p>
            <a:pPr marL="0" indent="0">
              <a:buNone/>
            </a:pPr>
            <a:r>
              <a:rPr lang="fr-BE" dirty="0"/>
              <a:t>Ik </a:t>
            </a:r>
            <a:r>
              <a:rPr lang="fr-BE" dirty="0" err="1"/>
              <a:t>woon</a:t>
            </a:r>
            <a:r>
              <a:rPr lang="fr-BE" dirty="0"/>
              <a:t> op de Place Haute.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Ik </a:t>
            </a:r>
            <a:r>
              <a:rPr lang="fr-BE" dirty="0" err="1"/>
              <a:t>woon</a:t>
            </a:r>
            <a:r>
              <a:rPr lang="fr-BE" dirty="0"/>
              <a:t> op de </a:t>
            </a:r>
            <a:r>
              <a:rPr lang="fr-BE" dirty="0" err="1"/>
              <a:t>Grote</a:t>
            </a:r>
            <a:r>
              <a:rPr lang="fr-BE" dirty="0"/>
              <a:t> Markt.</a:t>
            </a:r>
          </a:p>
          <a:p>
            <a:pPr marL="0" indent="0">
              <a:buNone/>
            </a:pPr>
            <a:r>
              <a:rPr lang="fr-BE" dirty="0"/>
              <a:t>Ik </a:t>
            </a:r>
            <a:r>
              <a:rPr lang="fr-BE" dirty="0" err="1"/>
              <a:t>woon</a:t>
            </a:r>
            <a:r>
              <a:rPr lang="fr-BE" dirty="0"/>
              <a:t> op de </a:t>
            </a:r>
            <a:r>
              <a:rPr lang="fr-BE" dirty="0" err="1"/>
              <a:t>Grand’Place</a:t>
            </a:r>
            <a:r>
              <a:rPr lang="fr-BE" dirty="0"/>
              <a:t>.</a:t>
            </a:r>
          </a:p>
        </p:txBody>
      </p:sp>
      <p:pic>
        <p:nvPicPr>
          <p:cNvPr id="3074" name="Picture 2" descr="Image associÃ©e">
            <a:extLst>
              <a:ext uri="{FF2B5EF4-FFF2-40B4-BE49-F238E27FC236}">
                <a16:creationId xmlns:a16="http://schemas.microsoft.com/office/drawing/2014/main" id="{DFE88581-4E7A-4AD0-AC99-0E4ED5B249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60320"/>
            <a:ext cx="5760944" cy="261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3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D73037-CE1C-4D3B-9214-DF875104E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Het </a:t>
            </a:r>
            <a:r>
              <a:rPr lang="fr-BE" dirty="0" err="1"/>
              <a:t>treinstation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7BA03C-FF2E-4791-B88D-CB905AB5BF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7650" name="Picture 2" descr="RÃ©sultat de recherche d'images pour &quot;station guillemins&quot;">
            <a:extLst>
              <a:ext uri="{FF2B5EF4-FFF2-40B4-BE49-F238E27FC236}">
                <a16:creationId xmlns:a16="http://schemas.microsoft.com/office/drawing/2014/main" id="{057C4EFE-E214-49DF-835C-7C707BA3BF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46" y="1952990"/>
            <a:ext cx="6148754" cy="409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22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996DFD-5023-4D63-BCE0-D048B6D1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bushalte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AA5536-EBAE-4375-84EA-93EAB6A70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73769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De </a:t>
            </a:r>
            <a:r>
              <a:rPr lang="fr-BE" dirty="0" err="1"/>
              <a:t>bushalte</a:t>
            </a:r>
            <a:r>
              <a:rPr lang="fr-BE" dirty="0"/>
              <a:t> </a:t>
            </a:r>
            <a:r>
              <a:rPr lang="fr-BE" dirty="0" err="1"/>
              <a:t>staat</a:t>
            </a:r>
            <a:r>
              <a:rPr lang="fr-BE" dirty="0"/>
              <a:t> op de </a:t>
            </a:r>
            <a:r>
              <a:rPr lang="fr-BE" dirty="0" err="1"/>
              <a:t>hoek</a:t>
            </a:r>
            <a:r>
              <a:rPr lang="fr-BE" dirty="0"/>
              <a:t> van de </a:t>
            </a:r>
            <a:r>
              <a:rPr lang="fr-BE" dirty="0" err="1"/>
              <a:t>straat</a:t>
            </a:r>
            <a:endParaRPr lang="fr-BE" dirty="0"/>
          </a:p>
        </p:txBody>
      </p:sp>
      <p:pic>
        <p:nvPicPr>
          <p:cNvPr id="28674" name="Picture 2" descr="Image associÃ©e">
            <a:extLst>
              <a:ext uri="{FF2B5EF4-FFF2-40B4-BE49-F238E27FC236}">
                <a16:creationId xmlns:a16="http://schemas.microsoft.com/office/drawing/2014/main" id="{31A88163-6E1A-4731-9C96-C7C47133D7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08" y="2113355"/>
            <a:ext cx="6219092" cy="377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7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63318-D4F7-46B1-B0BF-8C5F094D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bakkerij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4E8316-9731-479A-BF0D-6BAFEEBF4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02426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Ik</a:t>
            </a:r>
            <a:r>
              <a:rPr lang="fr-BE" dirty="0"/>
              <a:t> </a:t>
            </a:r>
            <a:r>
              <a:rPr lang="fr-BE" dirty="0" err="1"/>
              <a:t>ga</a:t>
            </a:r>
            <a:r>
              <a:rPr lang="fr-BE" dirty="0"/>
              <a:t> </a:t>
            </a:r>
            <a:r>
              <a:rPr lang="fr-BE" dirty="0" err="1"/>
              <a:t>elke</a:t>
            </a:r>
            <a:r>
              <a:rPr lang="fr-BE" dirty="0"/>
              <a:t> </a:t>
            </a:r>
            <a:r>
              <a:rPr lang="fr-BE" dirty="0" err="1"/>
              <a:t>zondagochtend</a:t>
            </a:r>
            <a:r>
              <a:rPr lang="fr-BE" dirty="0"/>
              <a:t> </a:t>
            </a:r>
            <a:r>
              <a:rPr lang="fr-BE" dirty="0" err="1"/>
              <a:t>naar</a:t>
            </a:r>
            <a:r>
              <a:rPr lang="fr-BE" dirty="0"/>
              <a:t> de </a:t>
            </a:r>
            <a:r>
              <a:rPr lang="fr-BE" dirty="0" err="1"/>
              <a:t>bakker</a:t>
            </a:r>
            <a:r>
              <a:rPr lang="fr-BE" dirty="0"/>
              <a:t>(</a:t>
            </a:r>
            <a:r>
              <a:rPr lang="fr-BE" dirty="0" err="1"/>
              <a:t>ij</a:t>
            </a:r>
            <a:r>
              <a:rPr lang="fr-BE" dirty="0"/>
              <a:t>).</a:t>
            </a:r>
          </a:p>
        </p:txBody>
      </p:sp>
      <p:pic>
        <p:nvPicPr>
          <p:cNvPr id="4098" name="Picture 2" descr="RÃ©sultat de recherche d'images pour &quot;brod fika kanelbullar&quot;">
            <a:extLst>
              <a:ext uri="{FF2B5EF4-FFF2-40B4-BE49-F238E27FC236}">
                <a16:creationId xmlns:a16="http://schemas.microsoft.com/office/drawing/2014/main" id="{F810CEA0-D473-4F70-AE74-8EB2C34E170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26" y="2058194"/>
            <a:ext cx="601317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3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63318-D4F7-46B1-B0BF-8C5F094D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slagerij</a:t>
            </a:r>
            <a:r>
              <a:rPr lang="fr-BE" dirty="0"/>
              <a:t> / </a:t>
            </a:r>
            <a:r>
              <a:rPr lang="fr-BE" dirty="0" err="1"/>
              <a:t>beenhouwerij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4E8316-9731-479A-BF0D-6BAFEEBF4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88877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Bij</a:t>
            </a:r>
            <a:r>
              <a:rPr lang="fr-BE" dirty="0"/>
              <a:t> de </a:t>
            </a:r>
            <a:r>
              <a:rPr lang="fr-BE" dirty="0" err="1"/>
              <a:t>slager</a:t>
            </a:r>
            <a:r>
              <a:rPr lang="fr-BE" dirty="0"/>
              <a:t> </a:t>
            </a:r>
            <a:r>
              <a:rPr lang="fr-BE" dirty="0" err="1"/>
              <a:t>vind</a:t>
            </a:r>
            <a:r>
              <a:rPr lang="fr-BE" dirty="0"/>
              <a:t> je </a:t>
            </a:r>
            <a:r>
              <a:rPr lang="fr-BE" dirty="0" err="1"/>
              <a:t>vlees</a:t>
            </a:r>
            <a:r>
              <a:rPr lang="fr-BE" dirty="0"/>
              <a:t>.</a:t>
            </a:r>
          </a:p>
        </p:txBody>
      </p:sp>
      <p:pic>
        <p:nvPicPr>
          <p:cNvPr id="5122" name="Picture 2" descr="Image associÃ©e">
            <a:extLst>
              <a:ext uri="{FF2B5EF4-FFF2-40B4-BE49-F238E27FC236}">
                <a16:creationId xmlns:a16="http://schemas.microsoft.com/office/drawing/2014/main" id="{676ADFB5-E545-4931-AFA0-CE9775F5CB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30" y="2265759"/>
            <a:ext cx="5742577" cy="347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4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63318-D4F7-46B1-B0BF-8C5F094D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bloemenwinkel</a:t>
            </a:r>
            <a:r>
              <a:rPr lang="fr-BE" dirty="0"/>
              <a:t> / </a:t>
            </a:r>
            <a:r>
              <a:rPr lang="fr-BE" dirty="0" err="1"/>
              <a:t>bloemisterij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4E8316-9731-479A-BF0D-6BAFEEBF4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26169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Een</a:t>
            </a:r>
            <a:r>
              <a:rPr lang="fr-BE" dirty="0"/>
              <a:t> </a:t>
            </a:r>
            <a:r>
              <a:rPr lang="fr-BE" dirty="0" err="1"/>
              <a:t>bloemist</a:t>
            </a:r>
            <a:r>
              <a:rPr lang="fr-BE" dirty="0"/>
              <a:t>(</a:t>
            </a:r>
            <a:r>
              <a:rPr lang="fr-BE" dirty="0" err="1"/>
              <a:t>erij</a:t>
            </a:r>
            <a:r>
              <a:rPr lang="fr-BE" dirty="0"/>
              <a:t>) </a:t>
            </a:r>
            <a:r>
              <a:rPr lang="fr-BE" dirty="0" err="1"/>
              <a:t>vind</a:t>
            </a:r>
            <a:r>
              <a:rPr lang="fr-BE" dirty="0"/>
              <a:t> je in </a:t>
            </a:r>
            <a:r>
              <a:rPr lang="fr-BE" dirty="0" err="1"/>
              <a:t>elke</a:t>
            </a:r>
            <a:r>
              <a:rPr lang="fr-BE" dirty="0"/>
              <a:t> </a:t>
            </a:r>
            <a:r>
              <a:rPr lang="fr-BE" dirty="0" err="1"/>
              <a:t>stad</a:t>
            </a:r>
            <a:r>
              <a:rPr lang="fr-BE" dirty="0"/>
              <a:t>.</a:t>
            </a:r>
          </a:p>
        </p:txBody>
      </p:sp>
      <p:pic>
        <p:nvPicPr>
          <p:cNvPr id="6146" name="Picture 2" descr="RÃ©sultat de recherche d'images pour &quot;bloemenwinkel leuven&quot;">
            <a:extLst>
              <a:ext uri="{FF2B5EF4-FFF2-40B4-BE49-F238E27FC236}">
                <a16:creationId xmlns:a16="http://schemas.microsoft.com/office/drawing/2014/main" id="{4FC15203-3529-4533-AAB6-E3A6305A1D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82" y="2096551"/>
            <a:ext cx="6120618" cy="408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9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450</Words>
  <Application>Microsoft Macintosh PowerPoint</Application>
  <PresentationFormat>Grand écran</PresentationFormat>
  <Paragraphs>83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Thème Office</vt:lpstr>
      <vt:lpstr>In de stad</vt:lpstr>
      <vt:lpstr>De straat</vt:lpstr>
      <vt:lpstr>De laan</vt:lpstr>
      <vt:lpstr>Het plein / de Grote Markt</vt:lpstr>
      <vt:lpstr>Het treinstation</vt:lpstr>
      <vt:lpstr>De bushalte</vt:lpstr>
      <vt:lpstr>De bakkerij</vt:lpstr>
      <vt:lpstr>De slagerij / beenhouwerij</vt:lpstr>
      <vt:lpstr>De bloemenwinkel / bloemisterij</vt:lpstr>
      <vt:lpstr>De supermarkt</vt:lpstr>
      <vt:lpstr>De nachtwinkel</vt:lpstr>
      <vt:lpstr>De -winkel / -handel / -zaak</vt:lpstr>
      <vt:lpstr>De apotheek</vt:lpstr>
      <vt:lpstr>Het zwembad</vt:lpstr>
      <vt:lpstr>Het fitnesscentrum</vt:lpstr>
      <vt:lpstr>De bioscoop</vt:lpstr>
      <vt:lpstr>Het theater / de schouwburg</vt:lpstr>
      <vt:lpstr>Het hotel</vt:lpstr>
      <vt:lpstr>Het café / het koffiehuis</vt:lpstr>
      <vt:lpstr>Het restaurant</vt:lpstr>
      <vt:lpstr>De garage</vt:lpstr>
      <vt:lpstr>De bank / het bankkantoor / het bankagentschap</vt:lpstr>
      <vt:lpstr>De post / het postkantoor / het postagentschap</vt:lpstr>
      <vt:lpstr>De school</vt:lpstr>
      <vt:lpstr>Het park</vt:lpstr>
      <vt:lpstr>De kerk</vt:lpstr>
      <vt:lpstr>Het stadhuis / het gemeentehuis</vt:lpstr>
      <vt:lpstr>Het tankstation</vt:lpstr>
      <vt:lpstr>Het politiebureau</vt:lpstr>
      <vt:lpstr>De brandweerkazerne / het brandweerstation</vt:lpstr>
      <vt:lpstr>Het ziekenhuis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de stad</dc:title>
  <dc:creator>C. LUTHERS</dc:creator>
  <cp:lastModifiedBy>LUTHERS Cédric</cp:lastModifiedBy>
  <cp:revision>14</cp:revision>
  <dcterms:created xsi:type="dcterms:W3CDTF">2018-07-11T10:05:33Z</dcterms:created>
  <dcterms:modified xsi:type="dcterms:W3CDTF">2020-07-23T10:05:03Z</dcterms:modified>
</cp:coreProperties>
</file>