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72" r:id="rId4"/>
    <p:sldId id="273" r:id="rId5"/>
    <p:sldId id="259" r:id="rId6"/>
    <p:sldId id="261" r:id="rId7"/>
    <p:sldId id="262" r:id="rId8"/>
    <p:sldId id="257" r:id="rId9"/>
    <p:sldId id="271" r:id="rId10"/>
    <p:sldId id="274" r:id="rId11"/>
    <p:sldId id="275" r:id="rId12"/>
    <p:sldId id="276" r:id="rId13"/>
    <p:sldId id="277" r:id="rId14"/>
    <p:sldId id="263" r:id="rId15"/>
    <p:sldId id="265" r:id="rId16"/>
    <p:sldId id="267" r:id="rId17"/>
    <p:sldId id="268" r:id="rId18"/>
    <p:sldId id="260" r:id="rId19"/>
    <p:sldId id="269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9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FEB2E-5C4A-47BE-B225-819D91D5C8D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3FA8393-7CE5-4589-8421-57B2D75E2362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Compter en syllabes</a:t>
          </a:r>
          <a:endParaRPr lang="en-US"/>
        </a:p>
      </dgm:t>
    </dgm:pt>
    <dgm:pt modelId="{4867EEE3-2C4B-4554-9697-662A1270C37A}" type="parTrans" cxnId="{BCE37DE0-38AC-4CF0-BE88-BAD26F890720}">
      <dgm:prSet/>
      <dgm:spPr/>
      <dgm:t>
        <a:bodyPr/>
        <a:lstStyle/>
        <a:p>
          <a:endParaRPr lang="en-US"/>
        </a:p>
      </dgm:t>
    </dgm:pt>
    <dgm:pt modelId="{4F11CF99-A179-4E27-B43B-50C858336328}" type="sibTrans" cxnId="{BCE37DE0-38AC-4CF0-BE88-BAD26F890720}">
      <dgm:prSet/>
      <dgm:spPr/>
      <dgm:t>
        <a:bodyPr/>
        <a:lstStyle/>
        <a:p>
          <a:endParaRPr lang="en-US"/>
        </a:p>
      </dgm:t>
    </dgm:pt>
    <dgm:pt modelId="{9ABBE472-AD54-43AD-8115-657BE0C1CDF5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VOYELLE = importante</a:t>
          </a:r>
          <a:endParaRPr lang="en-US"/>
        </a:p>
      </dgm:t>
    </dgm:pt>
    <dgm:pt modelId="{C48766BF-C56D-488A-93C9-D2D8132741C0}" type="parTrans" cxnId="{AB00662B-4837-4DF1-B15A-DC97B9BFD918}">
      <dgm:prSet/>
      <dgm:spPr/>
      <dgm:t>
        <a:bodyPr/>
        <a:lstStyle/>
        <a:p>
          <a:endParaRPr lang="en-US"/>
        </a:p>
      </dgm:t>
    </dgm:pt>
    <dgm:pt modelId="{ABD03D15-EC6D-4C57-B527-484A4DA24393}" type="sibTrans" cxnId="{AB00662B-4837-4DF1-B15A-DC97B9BFD918}">
      <dgm:prSet/>
      <dgm:spPr/>
      <dgm:t>
        <a:bodyPr/>
        <a:lstStyle/>
        <a:p>
          <a:endParaRPr lang="en-US"/>
        </a:p>
      </dgm:t>
    </dgm:pt>
    <dgm:pt modelId="{C5757021-D432-48E0-9D9F-288A6993FF16}" type="pres">
      <dgm:prSet presAssocID="{B8CFEB2E-5C4A-47BE-B225-819D91D5C8D6}" presName="root" presStyleCnt="0">
        <dgm:presLayoutVars>
          <dgm:dir/>
          <dgm:resizeHandles val="exact"/>
        </dgm:presLayoutVars>
      </dgm:prSet>
      <dgm:spPr/>
    </dgm:pt>
    <dgm:pt modelId="{5D283AA2-BDFC-4846-8C06-5F359A54AE6C}" type="pres">
      <dgm:prSet presAssocID="{A3FA8393-7CE5-4589-8421-57B2D75E2362}" presName="compNode" presStyleCnt="0"/>
      <dgm:spPr/>
    </dgm:pt>
    <dgm:pt modelId="{42D3497F-8145-42BB-BE2C-836E9FDD744E}" type="pres">
      <dgm:prSet presAssocID="{A3FA8393-7CE5-4589-8421-57B2D75E236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rice"/>
        </a:ext>
      </dgm:extLst>
    </dgm:pt>
    <dgm:pt modelId="{D448932A-3FDC-46DA-BAA6-02E2EA55F0BB}" type="pres">
      <dgm:prSet presAssocID="{A3FA8393-7CE5-4589-8421-57B2D75E2362}" presName="spaceRect" presStyleCnt="0"/>
      <dgm:spPr/>
    </dgm:pt>
    <dgm:pt modelId="{EDBB3502-8A16-47AE-957F-77D0CAC72CFA}" type="pres">
      <dgm:prSet presAssocID="{A3FA8393-7CE5-4589-8421-57B2D75E2362}" presName="textRect" presStyleLbl="revTx" presStyleIdx="0" presStyleCnt="2">
        <dgm:presLayoutVars>
          <dgm:chMax val="1"/>
          <dgm:chPref val="1"/>
        </dgm:presLayoutVars>
      </dgm:prSet>
      <dgm:spPr/>
    </dgm:pt>
    <dgm:pt modelId="{789754F9-F697-4BE7-B5E4-7F171424F67A}" type="pres">
      <dgm:prSet presAssocID="{4F11CF99-A179-4E27-B43B-50C858336328}" presName="sibTrans" presStyleCnt="0"/>
      <dgm:spPr/>
    </dgm:pt>
    <dgm:pt modelId="{816647BE-FB5F-4618-9E2B-574CF6EF786F}" type="pres">
      <dgm:prSet presAssocID="{9ABBE472-AD54-43AD-8115-657BE0C1CDF5}" presName="compNode" presStyleCnt="0"/>
      <dgm:spPr/>
    </dgm:pt>
    <dgm:pt modelId="{F6834D72-EA92-426F-BA66-2EB94ED1A0B5}" type="pres">
      <dgm:prSet presAssocID="{9ABBE472-AD54-43AD-8115-657BE0C1CDF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vertissement"/>
        </a:ext>
      </dgm:extLst>
    </dgm:pt>
    <dgm:pt modelId="{344936C7-F633-4409-BAD3-56E4E9F76A35}" type="pres">
      <dgm:prSet presAssocID="{9ABBE472-AD54-43AD-8115-657BE0C1CDF5}" presName="spaceRect" presStyleCnt="0"/>
      <dgm:spPr/>
    </dgm:pt>
    <dgm:pt modelId="{5931EB4A-53D6-447D-999B-1762D9FE9946}" type="pres">
      <dgm:prSet presAssocID="{9ABBE472-AD54-43AD-8115-657BE0C1CDF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B00662B-4837-4DF1-B15A-DC97B9BFD918}" srcId="{B8CFEB2E-5C4A-47BE-B225-819D91D5C8D6}" destId="{9ABBE472-AD54-43AD-8115-657BE0C1CDF5}" srcOrd="1" destOrd="0" parTransId="{C48766BF-C56D-488A-93C9-D2D8132741C0}" sibTransId="{ABD03D15-EC6D-4C57-B527-484A4DA24393}"/>
    <dgm:cxn modelId="{8F61A645-37AB-E949-A493-70BF0507BB42}" type="presOf" srcId="{B8CFEB2E-5C4A-47BE-B225-819D91D5C8D6}" destId="{C5757021-D432-48E0-9D9F-288A6993FF16}" srcOrd="0" destOrd="0" presId="urn:microsoft.com/office/officeart/2018/2/layout/IconLabelList"/>
    <dgm:cxn modelId="{EF945ECD-61DE-8E4B-92EA-65CF72CA1B53}" type="presOf" srcId="{A3FA8393-7CE5-4589-8421-57B2D75E2362}" destId="{EDBB3502-8A16-47AE-957F-77D0CAC72CFA}" srcOrd="0" destOrd="0" presId="urn:microsoft.com/office/officeart/2018/2/layout/IconLabelList"/>
    <dgm:cxn modelId="{BCE37DE0-38AC-4CF0-BE88-BAD26F890720}" srcId="{B8CFEB2E-5C4A-47BE-B225-819D91D5C8D6}" destId="{A3FA8393-7CE5-4589-8421-57B2D75E2362}" srcOrd="0" destOrd="0" parTransId="{4867EEE3-2C4B-4554-9697-662A1270C37A}" sibTransId="{4F11CF99-A179-4E27-B43B-50C858336328}"/>
    <dgm:cxn modelId="{62F038FB-40F1-F142-A623-CD7DD720673D}" type="presOf" srcId="{9ABBE472-AD54-43AD-8115-657BE0C1CDF5}" destId="{5931EB4A-53D6-447D-999B-1762D9FE9946}" srcOrd="0" destOrd="0" presId="urn:microsoft.com/office/officeart/2018/2/layout/IconLabelList"/>
    <dgm:cxn modelId="{2BC54224-B7CC-0245-87F9-9F835C798F5C}" type="presParOf" srcId="{C5757021-D432-48E0-9D9F-288A6993FF16}" destId="{5D283AA2-BDFC-4846-8C06-5F359A54AE6C}" srcOrd="0" destOrd="0" presId="urn:microsoft.com/office/officeart/2018/2/layout/IconLabelList"/>
    <dgm:cxn modelId="{653844FB-7DDD-8A4E-87FF-0EB4E2A84B4F}" type="presParOf" srcId="{5D283AA2-BDFC-4846-8C06-5F359A54AE6C}" destId="{42D3497F-8145-42BB-BE2C-836E9FDD744E}" srcOrd="0" destOrd="0" presId="urn:microsoft.com/office/officeart/2018/2/layout/IconLabelList"/>
    <dgm:cxn modelId="{2AD3AB84-1059-584B-9FA7-CC101C6A92DB}" type="presParOf" srcId="{5D283AA2-BDFC-4846-8C06-5F359A54AE6C}" destId="{D448932A-3FDC-46DA-BAA6-02E2EA55F0BB}" srcOrd="1" destOrd="0" presId="urn:microsoft.com/office/officeart/2018/2/layout/IconLabelList"/>
    <dgm:cxn modelId="{6D345153-A5FD-3547-983A-003CC103A339}" type="presParOf" srcId="{5D283AA2-BDFC-4846-8C06-5F359A54AE6C}" destId="{EDBB3502-8A16-47AE-957F-77D0CAC72CFA}" srcOrd="2" destOrd="0" presId="urn:microsoft.com/office/officeart/2018/2/layout/IconLabelList"/>
    <dgm:cxn modelId="{776A4D46-4D60-FB42-AAE6-E745A6544988}" type="presParOf" srcId="{C5757021-D432-48E0-9D9F-288A6993FF16}" destId="{789754F9-F697-4BE7-B5E4-7F171424F67A}" srcOrd="1" destOrd="0" presId="urn:microsoft.com/office/officeart/2018/2/layout/IconLabelList"/>
    <dgm:cxn modelId="{1F31D58C-3BB9-5242-98DF-A9EEE7B0588E}" type="presParOf" srcId="{C5757021-D432-48E0-9D9F-288A6993FF16}" destId="{816647BE-FB5F-4618-9E2B-574CF6EF786F}" srcOrd="2" destOrd="0" presId="urn:microsoft.com/office/officeart/2018/2/layout/IconLabelList"/>
    <dgm:cxn modelId="{B63AD7D1-21F6-934D-AE04-D76F517BBF97}" type="presParOf" srcId="{816647BE-FB5F-4618-9E2B-574CF6EF786F}" destId="{F6834D72-EA92-426F-BA66-2EB94ED1A0B5}" srcOrd="0" destOrd="0" presId="urn:microsoft.com/office/officeart/2018/2/layout/IconLabelList"/>
    <dgm:cxn modelId="{9B8E1582-B1C5-994F-A5A7-B607C7009F54}" type="presParOf" srcId="{816647BE-FB5F-4618-9E2B-574CF6EF786F}" destId="{344936C7-F633-4409-BAD3-56E4E9F76A35}" srcOrd="1" destOrd="0" presId="urn:microsoft.com/office/officeart/2018/2/layout/IconLabelList"/>
    <dgm:cxn modelId="{22F42F20-31A0-5F42-995B-E64B13780344}" type="presParOf" srcId="{816647BE-FB5F-4618-9E2B-574CF6EF786F}" destId="{5931EB4A-53D6-447D-999B-1762D9FE994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70C39B-D315-4730-9935-BC83B9078AD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78C89AD-69DF-467A-8C47-863AB0594EDD}">
      <dgm:prSet/>
      <dgm:spPr/>
      <dgm:t>
        <a:bodyPr/>
        <a:lstStyle/>
        <a:p>
          <a:r>
            <a:rPr lang="fr-FR" dirty="0"/>
            <a:t>la </a:t>
          </a:r>
          <a:r>
            <a:rPr lang="fr-FR" b="1" dirty="0"/>
            <a:t>longueur</a:t>
          </a:r>
          <a:r>
            <a:rPr lang="fr-FR" dirty="0"/>
            <a:t> de voyelle doit rester </a:t>
          </a:r>
          <a:r>
            <a:rPr lang="fr-FR" b="1" dirty="0"/>
            <a:t>identique</a:t>
          </a:r>
          <a:endParaRPr lang="en-US" b="1" dirty="0"/>
        </a:p>
      </dgm:t>
    </dgm:pt>
    <dgm:pt modelId="{07A65C2E-93FE-4443-95EC-BD53DAFE5421}" type="parTrans" cxnId="{5BAAE943-4469-4D9F-A4A9-87F9CFF02597}">
      <dgm:prSet/>
      <dgm:spPr/>
      <dgm:t>
        <a:bodyPr/>
        <a:lstStyle/>
        <a:p>
          <a:endParaRPr lang="en-US"/>
        </a:p>
      </dgm:t>
    </dgm:pt>
    <dgm:pt modelId="{B37AEC1B-0EAF-4A4F-82FB-306A7CD11F22}" type="sibTrans" cxnId="{5BAAE943-4469-4D9F-A4A9-87F9CFF02597}">
      <dgm:prSet/>
      <dgm:spPr/>
      <dgm:t>
        <a:bodyPr/>
        <a:lstStyle/>
        <a:p>
          <a:endParaRPr lang="en-US"/>
        </a:p>
      </dgm:t>
    </dgm:pt>
    <dgm:pt modelId="{2E09C0CC-5258-402D-AF82-F0940A70BDBB}">
      <dgm:prSet/>
      <dgm:spPr/>
      <dgm:t>
        <a:bodyPr/>
        <a:lstStyle/>
        <a:p>
          <a:r>
            <a:rPr lang="fr-FR" i="1" dirty="0"/>
            <a:t>en conjugaison</a:t>
          </a:r>
          <a:endParaRPr lang="en-US" i="1" dirty="0"/>
        </a:p>
      </dgm:t>
    </dgm:pt>
    <dgm:pt modelId="{995C5833-F710-4F41-ACD9-C29A86C358E1}" type="parTrans" cxnId="{5B1E08EF-CAB6-4E38-96D4-81D18B353A37}">
      <dgm:prSet/>
      <dgm:spPr/>
      <dgm:t>
        <a:bodyPr/>
        <a:lstStyle/>
        <a:p>
          <a:endParaRPr lang="en-US"/>
        </a:p>
      </dgm:t>
    </dgm:pt>
    <dgm:pt modelId="{6B43B6AA-CC46-4351-804B-0B4CE98F8474}" type="sibTrans" cxnId="{5B1E08EF-CAB6-4E38-96D4-81D18B353A37}">
      <dgm:prSet/>
      <dgm:spPr/>
      <dgm:t>
        <a:bodyPr/>
        <a:lstStyle/>
        <a:p>
          <a:endParaRPr lang="en-US"/>
        </a:p>
      </dgm:t>
    </dgm:pt>
    <dgm:pt modelId="{FCA5EF85-108D-4EBB-B5A6-549DE86BE819}">
      <dgm:prSet/>
      <dgm:spPr/>
      <dgm:t>
        <a:bodyPr/>
        <a:lstStyle/>
        <a:p>
          <a:r>
            <a:rPr lang="fr-FR" i="1" dirty="0"/>
            <a:t>en mettant au pluriel</a:t>
          </a:r>
          <a:endParaRPr lang="en-US" i="1" dirty="0"/>
        </a:p>
      </dgm:t>
    </dgm:pt>
    <dgm:pt modelId="{8FA6A3A9-C945-45C9-829A-EA198F221C82}" type="parTrans" cxnId="{8272FD7C-5480-4AD8-A17E-F8898D60031B}">
      <dgm:prSet/>
      <dgm:spPr/>
      <dgm:t>
        <a:bodyPr/>
        <a:lstStyle/>
        <a:p>
          <a:endParaRPr lang="en-US"/>
        </a:p>
      </dgm:t>
    </dgm:pt>
    <dgm:pt modelId="{0AA99D94-7652-4FF6-B8D4-44B33395AFD9}" type="sibTrans" cxnId="{8272FD7C-5480-4AD8-A17E-F8898D60031B}">
      <dgm:prSet/>
      <dgm:spPr/>
      <dgm:t>
        <a:bodyPr/>
        <a:lstStyle/>
        <a:p>
          <a:endParaRPr lang="en-US"/>
        </a:p>
      </dgm:t>
    </dgm:pt>
    <dgm:pt modelId="{CCA88AC8-1AAE-4EA3-985E-954B62F47945}">
      <dgm:prSet/>
      <dgm:spPr/>
      <dgm:t>
        <a:bodyPr/>
        <a:lstStyle/>
        <a:p>
          <a:r>
            <a:rPr lang="fr-FR" i="1" dirty="0"/>
            <a:t>en accordant l’adjectif</a:t>
          </a:r>
          <a:endParaRPr lang="en-US" i="1" dirty="0"/>
        </a:p>
      </dgm:t>
    </dgm:pt>
    <dgm:pt modelId="{B0CCE73C-4740-41CD-9CB8-3A86FD01E6DE}" type="parTrans" cxnId="{16A731D3-8515-44A2-8BF5-643AFA37188F}">
      <dgm:prSet/>
      <dgm:spPr/>
      <dgm:t>
        <a:bodyPr/>
        <a:lstStyle/>
        <a:p>
          <a:endParaRPr lang="en-US"/>
        </a:p>
      </dgm:t>
    </dgm:pt>
    <dgm:pt modelId="{F021F642-E904-42DF-99E5-C27F026542E9}" type="sibTrans" cxnId="{16A731D3-8515-44A2-8BF5-643AFA37188F}">
      <dgm:prSet/>
      <dgm:spPr/>
      <dgm:t>
        <a:bodyPr/>
        <a:lstStyle/>
        <a:p>
          <a:endParaRPr lang="en-US"/>
        </a:p>
      </dgm:t>
    </dgm:pt>
    <dgm:pt modelId="{9933D93B-A42F-4E55-8B41-1DF968605CD4}">
      <dgm:prSet/>
      <dgm:spPr/>
      <dgm:t>
        <a:bodyPr/>
        <a:lstStyle/>
        <a:p>
          <a:r>
            <a:rPr lang="fr-FR" dirty="0">
              <a:sym typeface="Wingdings" pitchFamily="2" charset="2"/>
            </a:rPr>
            <a:t> t</a:t>
          </a:r>
          <a:r>
            <a:rPr lang="fr-FR" dirty="0"/>
            <a:t>oujours!</a:t>
          </a:r>
          <a:endParaRPr lang="en-US" dirty="0"/>
        </a:p>
      </dgm:t>
    </dgm:pt>
    <dgm:pt modelId="{ABC624E2-C490-486C-86C0-8213F90BBEEA}" type="parTrans" cxnId="{E2B9D304-01C5-49B0-ACAB-CBF1DE905A5B}">
      <dgm:prSet/>
      <dgm:spPr/>
      <dgm:t>
        <a:bodyPr/>
        <a:lstStyle/>
        <a:p>
          <a:endParaRPr lang="en-US"/>
        </a:p>
      </dgm:t>
    </dgm:pt>
    <dgm:pt modelId="{3E482E7B-2AB6-4035-B297-2547AE92747A}" type="sibTrans" cxnId="{E2B9D304-01C5-49B0-ACAB-CBF1DE905A5B}">
      <dgm:prSet/>
      <dgm:spPr/>
      <dgm:t>
        <a:bodyPr/>
        <a:lstStyle/>
        <a:p>
          <a:endParaRPr lang="en-US"/>
        </a:p>
      </dgm:t>
    </dgm:pt>
    <dgm:pt modelId="{CF60CBF6-83B2-0241-BC5A-8968E5C9C7A5}" type="pres">
      <dgm:prSet presAssocID="{4C70C39B-D315-4730-9935-BC83B9078AD9}" presName="linear" presStyleCnt="0">
        <dgm:presLayoutVars>
          <dgm:animLvl val="lvl"/>
          <dgm:resizeHandles val="exact"/>
        </dgm:presLayoutVars>
      </dgm:prSet>
      <dgm:spPr/>
    </dgm:pt>
    <dgm:pt modelId="{3D312734-CA70-A54E-AFC8-7B0CE8F409C3}" type="pres">
      <dgm:prSet presAssocID="{878C89AD-69DF-467A-8C47-863AB0594ED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C3B91EC-5CF2-C146-BEF4-528A559DD641}" type="pres">
      <dgm:prSet presAssocID="{878C89AD-69DF-467A-8C47-863AB0594EDD}" presName="childText" presStyleLbl="revTx" presStyleIdx="0" presStyleCnt="1">
        <dgm:presLayoutVars>
          <dgm:bulletEnabled val="1"/>
        </dgm:presLayoutVars>
      </dgm:prSet>
      <dgm:spPr/>
    </dgm:pt>
    <dgm:pt modelId="{906AD531-3EB5-E04C-8426-949BF9F2A74A}" type="pres">
      <dgm:prSet presAssocID="{9933D93B-A42F-4E55-8B41-1DF968605CD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2B9D304-01C5-49B0-ACAB-CBF1DE905A5B}" srcId="{4C70C39B-D315-4730-9935-BC83B9078AD9}" destId="{9933D93B-A42F-4E55-8B41-1DF968605CD4}" srcOrd="1" destOrd="0" parTransId="{ABC624E2-C490-486C-86C0-8213F90BBEEA}" sibTransId="{3E482E7B-2AB6-4035-B297-2547AE92747A}"/>
    <dgm:cxn modelId="{F63C6C33-C904-6242-9AC9-73D38CD599A2}" type="presOf" srcId="{878C89AD-69DF-467A-8C47-863AB0594EDD}" destId="{3D312734-CA70-A54E-AFC8-7B0CE8F409C3}" srcOrd="0" destOrd="0" presId="urn:microsoft.com/office/officeart/2005/8/layout/vList2"/>
    <dgm:cxn modelId="{5BAAE943-4469-4D9F-A4A9-87F9CFF02597}" srcId="{4C70C39B-D315-4730-9935-BC83B9078AD9}" destId="{878C89AD-69DF-467A-8C47-863AB0594EDD}" srcOrd="0" destOrd="0" parTransId="{07A65C2E-93FE-4443-95EC-BD53DAFE5421}" sibTransId="{B37AEC1B-0EAF-4A4F-82FB-306A7CD11F22}"/>
    <dgm:cxn modelId="{8272FD7C-5480-4AD8-A17E-F8898D60031B}" srcId="{878C89AD-69DF-467A-8C47-863AB0594EDD}" destId="{FCA5EF85-108D-4EBB-B5A6-549DE86BE819}" srcOrd="1" destOrd="0" parTransId="{8FA6A3A9-C945-45C9-829A-EA198F221C82}" sibTransId="{0AA99D94-7652-4FF6-B8D4-44B33395AFD9}"/>
    <dgm:cxn modelId="{6027A783-207F-4F49-B6B8-9EBD2AB1C45C}" type="presOf" srcId="{FCA5EF85-108D-4EBB-B5A6-549DE86BE819}" destId="{BC3B91EC-5CF2-C146-BEF4-528A559DD641}" srcOrd="0" destOrd="1" presId="urn:microsoft.com/office/officeart/2005/8/layout/vList2"/>
    <dgm:cxn modelId="{8D928F93-2B4B-9240-9BB3-3C3B44F17B34}" type="presOf" srcId="{2E09C0CC-5258-402D-AF82-F0940A70BDBB}" destId="{BC3B91EC-5CF2-C146-BEF4-528A559DD641}" srcOrd="0" destOrd="0" presId="urn:microsoft.com/office/officeart/2005/8/layout/vList2"/>
    <dgm:cxn modelId="{496131BA-03B2-8743-815E-2A5823530544}" type="presOf" srcId="{CCA88AC8-1AAE-4EA3-985E-954B62F47945}" destId="{BC3B91EC-5CF2-C146-BEF4-528A559DD641}" srcOrd="0" destOrd="2" presId="urn:microsoft.com/office/officeart/2005/8/layout/vList2"/>
    <dgm:cxn modelId="{DE29DABD-EAD5-324B-9AB3-AFE458CC5617}" type="presOf" srcId="{9933D93B-A42F-4E55-8B41-1DF968605CD4}" destId="{906AD531-3EB5-E04C-8426-949BF9F2A74A}" srcOrd="0" destOrd="0" presId="urn:microsoft.com/office/officeart/2005/8/layout/vList2"/>
    <dgm:cxn modelId="{16A731D3-8515-44A2-8BF5-643AFA37188F}" srcId="{878C89AD-69DF-467A-8C47-863AB0594EDD}" destId="{CCA88AC8-1AAE-4EA3-985E-954B62F47945}" srcOrd="2" destOrd="0" parTransId="{B0CCE73C-4740-41CD-9CB8-3A86FD01E6DE}" sibTransId="{F021F642-E904-42DF-99E5-C27F026542E9}"/>
    <dgm:cxn modelId="{5B1E08EF-CAB6-4E38-96D4-81D18B353A37}" srcId="{878C89AD-69DF-467A-8C47-863AB0594EDD}" destId="{2E09C0CC-5258-402D-AF82-F0940A70BDBB}" srcOrd="0" destOrd="0" parTransId="{995C5833-F710-4F41-ACD9-C29A86C358E1}" sibTransId="{6B43B6AA-CC46-4351-804B-0B4CE98F8474}"/>
    <dgm:cxn modelId="{04193AF7-7546-F047-B147-208ACB44B4BF}" type="presOf" srcId="{4C70C39B-D315-4730-9935-BC83B9078AD9}" destId="{CF60CBF6-83B2-0241-BC5A-8968E5C9C7A5}" srcOrd="0" destOrd="0" presId="urn:microsoft.com/office/officeart/2005/8/layout/vList2"/>
    <dgm:cxn modelId="{C6C56998-CEA8-7448-AF78-FD6572D7B8A0}" type="presParOf" srcId="{CF60CBF6-83B2-0241-BC5A-8968E5C9C7A5}" destId="{3D312734-CA70-A54E-AFC8-7B0CE8F409C3}" srcOrd="0" destOrd="0" presId="urn:microsoft.com/office/officeart/2005/8/layout/vList2"/>
    <dgm:cxn modelId="{75EDE26E-8832-4E45-9641-99C74C8D481C}" type="presParOf" srcId="{CF60CBF6-83B2-0241-BC5A-8968E5C9C7A5}" destId="{BC3B91EC-5CF2-C146-BEF4-528A559DD641}" srcOrd="1" destOrd="0" presId="urn:microsoft.com/office/officeart/2005/8/layout/vList2"/>
    <dgm:cxn modelId="{B2C68DE3-E2AD-324D-9025-B54DDD078F9E}" type="presParOf" srcId="{CF60CBF6-83B2-0241-BC5A-8968E5C9C7A5}" destId="{906AD531-3EB5-E04C-8426-949BF9F2A74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110321-88C7-3E47-B673-0FC3CBBBA3CD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E222B6-6AD0-1E41-B2CC-538139DE09BA}">
      <dgm:prSet phldrT="[Texte]"/>
      <dgm:spPr/>
      <dgm:t>
        <a:bodyPr/>
        <a:lstStyle/>
        <a:p>
          <a:r>
            <a:rPr lang="fr-FR" dirty="0"/>
            <a:t>« E »</a:t>
          </a:r>
        </a:p>
      </dgm:t>
    </dgm:pt>
    <dgm:pt modelId="{838A0502-0782-DD4B-87DA-D22905B88258}" type="parTrans" cxnId="{344B6C93-B87A-6547-869A-89A7950A5021}">
      <dgm:prSet/>
      <dgm:spPr/>
      <dgm:t>
        <a:bodyPr/>
        <a:lstStyle/>
        <a:p>
          <a:endParaRPr lang="fr-FR"/>
        </a:p>
      </dgm:t>
    </dgm:pt>
    <dgm:pt modelId="{5CA98B57-AA61-FA44-86C3-CBAC604A7D52}" type="sibTrans" cxnId="{344B6C93-B87A-6547-869A-89A7950A5021}">
      <dgm:prSet/>
      <dgm:spPr/>
      <dgm:t>
        <a:bodyPr/>
        <a:lstStyle/>
        <a:p>
          <a:endParaRPr lang="fr-FR"/>
        </a:p>
      </dgm:t>
    </dgm:pt>
    <dgm:pt modelId="{D5D6F0C4-C727-DE44-89BD-1D429A741E2A}">
      <dgm:prSet phldrT="[Texte]"/>
      <dgm:spPr/>
      <dgm:t>
        <a:bodyPr/>
        <a:lstStyle/>
        <a:p>
          <a:r>
            <a:rPr lang="fr-FR" dirty="0"/>
            <a:t>court</a:t>
          </a:r>
        </a:p>
      </dgm:t>
    </dgm:pt>
    <dgm:pt modelId="{2EBD9E44-EB03-154C-9B9D-302EF034F092}" type="parTrans" cxnId="{F3C3F7E1-5133-3B49-8A33-17B1F29B70D6}">
      <dgm:prSet/>
      <dgm:spPr/>
      <dgm:t>
        <a:bodyPr/>
        <a:lstStyle/>
        <a:p>
          <a:endParaRPr lang="fr-FR"/>
        </a:p>
      </dgm:t>
    </dgm:pt>
    <dgm:pt modelId="{F8E3725A-DF0A-224C-BC17-D2E25913D1F2}" type="sibTrans" cxnId="{F3C3F7E1-5133-3B49-8A33-17B1F29B70D6}">
      <dgm:prSet/>
      <dgm:spPr/>
      <dgm:t>
        <a:bodyPr/>
        <a:lstStyle/>
        <a:p>
          <a:endParaRPr lang="fr-FR"/>
        </a:p>
      </dgm:t>
    </dgm:pt>
    <dgm:pt modelId="{51F7133D-E8C3-114C-873D-C60B8B2CCEEE}">
      <dgm:prSet phldrT="[Texte]"/>
      <dgm:spPr/>
      <dgm:t>
        <a:bodyPr/>
        <a:lstStyle/>
        <a:p>
          <a:r>
            <a:rPr lang="fr-FR" dirty="0"/>
            <a:t>« </a:t>
          </a:r>
          <a:r>
            <a:rPr lang="fr-FR" dirty="0" err="1"/>
            <a:t>è</a:t>
          </a:r>
          <a:r>
            <a:rPr lang="fr-FR" dirty="0"/>
            <a:t> »</a:t>
          </a:r>
        </a:p>
      </dgm:t>
    </dgm:pt>
    <dgm:pt modelId="{8ED837AD-35E3-7042-B6BF-00F6036A83C7}" type="parTrans" cxnId="{4B262F9A-BE87-B744-A768-F56C82C773DA}">
      <dgm:prSet/>
      <dgm:spPr/>
      <dgm:t>
        <a:bodyPr/>
        <a:lstStyle/>
        <a:p>
          <a:endParaRPr lang="fr-FR"/>
        </a:p>
      </dgm:t>
    </dgm:pt>
    <dgm:pt modelId="{628462C2-531B-8245-8AD3-6DA04CE6A491}" type="sibTrans" cxnId="{4B262F9A-BE87-B744-A768-F56C82C773DA}">
      <dgm:prSet/>
      <dgm:spPr/>
      <dgm:t>
        <a:bodyPr/>
        <a:lstStyle/>
        <a:p>
          <a:endParaRPr lang="fr-FR"/>
        </a:p>
      </dgm:t>
    </dgm:pt>
    <dgm:pt modelId="{79DCB0AD-72B3-4542-8819-0E0788A67222}">
      <dgm:prSet phldrT="[Texte]"/>
      <dgm:spPr/>
      <dgm:t>
        <a:bodyPr/>
        <a:lstStyle/>
        <a:p>
          <a:r>
            <a:rPr lang="fr-FR" dirty="0"/>
            <a:t>« e »</a:t>
          </a:r>
        </a:p>
      </dgm:t>
    </dgm:pt>
    <dgm:pt modelId="{5829AE35-F0D7-DB40-8BC0-BD3129ABBFBE}" type="parTrans" cxnId="{9FA8BD5E-6ADB-8242-99EC-6C197F56C383}">
      <dgm:prSet/>
      <dgm:spPr/>
      <dgm:t>
        <a:bodyPr/>
        <a:lstStyle/>
        <a:p>
          <a:endParaRPr lang="fr-FR"/>
        </a:p>
      </dgm:t>
    </dgm:pt>
    <dgm:pt modelId="{DA5ED4C9-8922-A844-B31D-DD8564156427}" type="sibTrans" cxnId="{9FA8BD5E-6ADB-8242-99EC-6C197F56C383}">
      <dgm:prSet/>
      <dgm:spPr/>
      <dgm:t>
        <a:bodyPr/>
        <a:lstStyle/>
        <a:p>
          <a:endParaRPr lang="fr-FR"/>
        </a:p>
      </dgm:t>
    </dgm:pt>
    <dgm:pt modelId="{2A9069DC-4299-2B45-80C9-E27407441FB2}">
      <dgm:prSet phldrT="[Texte]"/>
      <dgm:spPr/>
      <dgm:t>
        <a:bodyPr/>
        <a:lstStyle/>
        <a:p>
          <a:r>
            <a:rPr lang="fr-FR" dirty="0"/>
            <a:t>long</a:t>
          </a:r>
        </a:p>
      </dgm:t>
    </dgm:pt>
    <dgm:pt modelId="{7776F84C-FD8A-DD49-825E-C1FCABBAE91F}" type="parTrans" cxnId="{A81BDA49-BC83-4A47-BB89-2220C25FC15C}">
      <dgm:prSet/>
      <dgm:spPr/>
      <dgm:t>
        <a:bodyPr/>
        <a:lstStyle/>
        <a:p>
          <a:endParaRPr lang="fr-FR"/>
        </a:p>
      </dgm:t>
    </dgm:pt>
    <dgm:pt modelId="{43CA3176-DB68-3E48-AB6B-26542E12DBD5}" type="sibTrans" cxnId="{A81BDA49-BC83-4A47-BB89-2220C25FC15C}">
      <dgm:prSet/>
      <dgm:spPr/>
      <dgm:t>
        <a:bodyPr/>
        <a:lstStyle/>
        <a:p>
          <a:endParaRPr lang="fr-FR"/>
        </a:p>
      </dgm:t>
    </dgm:pt>
    <dgm:pt modelId="{4ADA4C46-5EE1-BF4B-95E5-C10F925B0058}">
      <dgm:prSet phldrT="[Texte]"/>
      <dgm:spPr/>
      <dgm:t>
        <a:bodyPr/>
        <a:lstStyle/>
        <a:p>
          <a:r>
            <a:rPr lang="fr-FR" dirty="0"/>
            <a:t>« </a:t>
          </a:r>
          <a:r>
            <a:rPr lang="fr-FR" dirty="0" err="1"/>
            <a:t>ééé</a:t>
          </a:r>
          <a:r>
            <a:rPr lang="fr-FR" dirty="0"/>
            <a:t> »</a:t>
          </a:r>
        </a:p>
      </dgm:t>
    </dgm:pt>
    <dgm:pt modelId="{F4762281-8F07-B146-AD79-A391879E88A3}" type="parTrans" cxnId="{8B0142D6-D6C8-964D-8589-0EE6FE586C2D}">
      <dgm:prSet/>
      <dgm:spPr/>
      <dgm:t>
        <a:bodyPr/>
        <a:lstStyle/>
        <a:p>
          <a:endParaRPr lang="fr-FR"/>
        </a:p>
      </dgm:t>
    </dgm:pt>
    <dgm:pt modelId="{DDFB4568-67A1-554B-8E07-5F6939F066D8}" type="sibTrans" cxnId="{8B0142D6-D6C8-964D-8589-0EE6FE586C2D}">
      <dgm:prSet/>
      <dgm:spPr/>
      <dgm:t>
        <a:bodyPr/>
        <a:lstStyle/>
        <a:p>
          <a:endParaRPr lang="fr-FR"/>
        </a:p>
      </dgm:t>
    </dgm:pt>
    <dgm:pt modelId="{E536E63E-9037-A946-9ACF-A73320A490E6}" type="pres">
      <dgm:prSet presAssocID="{D8110321-88C7-3E47-B673-0FC3CBBBA3C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709237D-B9A9-E448-924A-6DF05D25FA57}" type="pres">
      <dgm:prSet presAssocID="{7FE222B6-6AD0-1E41-B2CC-538139DE09BA}" presName="root1" presStyleCnt="0"/>
      <dgm:spPr/>
    </dgm:pt>
    <dgm:pt modelId="{624FD6A4-6157-AA48-892A-0B499D00422F}" type="pres">
      <dgm:prSet presAssocID="{7FE222B6-6AD0-1E41-B2CC-538139DE09BA}" presName="LevelOneTextNode" presStyleLbl="node0" presStyleIdx="0" presStyleCnt="1">
        <dgm:presLayoutVars>
          <dgm:chPref val="3"/>
        </dgm:presLayoutVars>
      </dgm:prSet>
      <dgm:spPr/>
    </dgm:pt>
    <dgm:pt modelId="{12FDD2C5-22D5-FA47-A875-8D3FE712004D}" type="pres">
      <dgm:prSet presAssocID="{7FE222B6-6AD0-1E41-B2CC-538139DE09BA}" presName="level2hierChild" presStyleCnt="0"/>
      <dgm:spPr/>
    </dgm:pt>
    <dgm:pt modelId="{27E997EB-A233-7B42-8F69-23FF64C87A06}" type="pres">
      <dgm:prSet presAssocID="{2EBD9E44-EB03-154C-9B9D-302EF034F092}" presName="conn2-1" presStyleLbl="parChTrans1D2" presStyleIdx="0" presStyleCnt="2"/>
      <dgm:spPr/>
    </dgm:pt>
    <dgm:pt modelId="{B4DB3F3C-5489-A941-95D6-5F702FBD69F4}" type="pres">
      <dgm:prSet presAssocID="{2EBD9E44-EB03-154C-9B9D-302EF034F092}" presName="connTx" presStyleLbl="parChTrans1D2" presStyleIdx="0" presStyleCnt="2"/>
      <dgm:spPr/>
    </dgm:pt>
    <dgm:pt modelId="{CE0214F4-B3F8-F142-9D50-299064D85172}" type="pres">
      <dgm:prSet presAssocID="{D5D6F0C4-C727-DE44-89BD-1D429A741E2A}" presName="root2" presStyleCnt="0"/>
      <dgm:spPr/>
    </dgm:pt>
    <dgm:pt modelId="{F4CB758B-9658-2848-858E-DB08C21220D6}" type="pres">
      <dgm:prSet presAssocID="{D5D6F0C4-C727-DE44-89BD-1D429A741E2A}" presName="LevelTwoTextNode" presStyleLbl="node2" presStyleIdx="0" presStyleCnt="2">
        <dgm:presLayoutVars>
          <dgm:chPref val="3"/>
        </dgm:presLayoutVars>
      </dgm:prSet>
      <dgm:spPr/>
    </dgm:pt>
    <dgm:pt modelId="{7CBE3D10-4422-AF4D-B9F7-ACD089A731CB}" type="pres">
      <dgm:prSet presAssocID="{D5D6F0C4-C727-DE44-89BD-1D429A741E2A}" presName="level3hierChild" presStyleCnt="0"/>
      <dgm:spPr/>
    </dgm:pt>
    <dgm:pt modelId="{1C22F475-1CC7-6F46-95A7-9B4650FDFBFE}" type="pres">
      <dgm:prSet presAssocID="{8ED837AD-35E3-7042-B6BF-00F6036A83C7}" presName="conn2-1" presStyleLbl="parChTrans1D3" presStyleIdx="0" presStyleCnt="3"/>
      <dgm:spPr/>
    </dgm:pt>
    <dgm:pt modelId="{285A2334-3802-CE4D-A852-3AAE899AF878}" type="pres">
      <dgm:prSet presAssocID="{8ED837AD-35E3-7042-B6BF-00F6036A83C7}" presName="connTx" presStyleLbl="parChTrans1D3" presStyleIdx="0" presStyleCnt="3"/>
      <dgm:spPr/>
    </dgm:pt>
    <dgm:pt modelId="{29C64E69-3D78-474D-9F04-A195A5248EF3}" type="pres">
      <dgm:prSet presAssocID="{51F7133D-E8C3-114C-873D-C60B8B2CCEEE}" presName="root2" presStyleCnt="0"/>
      <dgm:spPr/>
    </dgm:pt>
    <dgm:pt modelId="{813C0F6A-7197-DC4C-A3F0-7C3DC6650B9F}" type="pres">
      <dgm:prSet presAssocID="{51F7133D-E8C3-114C-873D-C60B8B2CCEEE}" presName="LevelTwoTextNode" presStyleLbl="node3" presStyleIdx="0" presStyleCnt="3">
        <dgm:presLayoutVars>
          <dgm:chPref val="3"/>
        </dgm:presLayoutVars>
      </dgm:prSet>
      <dgm:spPr/>
    </dgm:pt>
    <dgm:pt modelId="{72A18E39-91A8-094E-B644-3C8FD4396420}" type="pres">
      <dgm:prSet presAssocID="{51F7133D-E8C3-114C-873D-C60B8B2CCEEE}" presName="level3hierChild" presStyleCnt="0"/>
      <dgm:spPr/>
    </dgm:pt>
    <dgm:pt modelId="{8EED0B00-18F4-6744-9054-6EB26F19E723}" type="pres">
      <dgm:prSet presAssocID="{5829AE35-F0D7-DB40-8BC0-BD3129ABBFBE}" presName="conn2-1" presStyleLbl="parChTrans1D3" presStyleIdx="1" presStyleCnt="3"/>
      <dgm:spPr/>
    </dgm:pt>
    <dgm:pt modelId="{B38F5AC4-7BFD-BE4E-A744-13EBF427AF05}" type="pres">
      <dgm:prSet presAssocID="{5829AE35-F0D7-DB40-8BC0-BD3129ABBFBE}" presName="connTx" presStyleLbl="parChTrans1D3" presStyleIdx="1" presStyleCnt="3"/>
      <dgm:spPr/>
    </dgm:pt>
    <dgm:pt modelId="{D2711DBB-EF21-2E44-89E8-89801456E7D8}" type="pres">
      <dgm:prSet presAssocID="{79DCB0AD-72B3-4542-8819-0E0788A67222}" presName="root2" presStyleCnt="0"/>
      <dgm:spPr/>
    </dgm:pt>
    <dgm:pt modelId="{020ED309-B933-7E42-B3AC-E66B99D82246}" type="pres">
      <dgm:prSet presAssocID="{79DCB0AD-72B3-4542-8819-0E0788A67222}" presName="LevelTwoTextNode" presStyleLbl="node3" presStyleIdx="1" presStyleCnt="3">
        <dgm:presLayoutVars>
          <dgm:chPref val="3"/>
        </dgm:presLayoutVars>
      </dgm:prSet>
      <dgm:spPr/>
    </dgm:pt>
    <dgm:pt modelId="{FFF665B2-F700-BE4F-B9E4-7BCF24C4D03A}" type="pres">
      <dgm:prSet presAssocID="{79DCB0AD-72B3-4542-8819-0E0788A67222}" presName="level3hierChild" presStyleCnt="0"/>
      <dgm:spPr/>
    </dgm:pt>
    <dgm:pt modelId="{0AD1901D-AF58-5743-B824-5DFCB2226823}" type="pres">
      <dgm:prSet presAssocID="{7776F84C-FD8A-DD49-825E-C1FCABBAE91F}" presName="conn2-1" presStyleLbl="parChTrans1D2" presStyleIdx="1" presStyleCnt="2"/>
      <dgm:spPr/>
    </dgm:pt>
    <dgm:pt modelId="{8944A227-9AA8-934B-9B7B-BBD87EEDCF05}" type="pres">
      <dgm:prSet presAssocID="{7776F84C-FD8A-DD49-825E-C1FCABBAE91F}" presName="connTx" presStyleLbl="parChTrans1D2" presStyleIdx="1" presStyleCnt="2"/>
      <dgm:spPr/>
    </dgm:pt>
    <dgm:pt modelId="{D1448457-7C0E-FF45-B467-B2C7C6ACE5AD}" type="pres">
      <dgm:prSet presAssocID="{2A9069DC-4299-2B45-80C9-E27407441FB2}" presName="root2" presStyleCnt="0"/>
      <dgm:spPr/>
    </dgm:pt>
    <dgm:pt modelId="{0DA28599-796A-6B4F-83BD-438D63A08B95}" type="pres">
      <dgm:prSet presAssocID="{2A9069DC-4299-2B45-80C9-E27407441FB2}" presName="LevelTwoTextNode" presStyleLbl="node2" presStyleIdx="1" presStyleCnt="2">
        <dgm:presLayoutVars>
          <dgm:chPref val="3"/>
        </dgm:presLayoutVars>
      </dgm:prSet>
      <dgm:spPr/>
    </dgm:pt>
    <dgm:pt modelId="{2F3B238A-0CE7-AD4B-8788-B55F1A10BBDF}" type="pres">
      <dgm:prSet presAssocID="{2A9069DC-4299-2B45-80C9-E27407441FB2}" presName="level3hierChild" presStyleCnt="0"/>
      <dgm:spPr/>
    </dgm:pt>
    <dgm:pt modelId="{6D594D39-3713-5641-A6A9-34CE9E401641}" type="pres">
      <dgm:prSet presAssocID="{F4762281-8F07-B146-AD79-A391879E88A3}" presName="conn2-1" presStyleLbl="parChTrans1D3" presStyleIdx="2" presStyleCnt="3"/>
      <dgm:spPr/>
    </dgm:pt>
    <dgm:pt modelId="{121D0381-CE54-4642-94B4-DA6EFBF173E7}" type="pres">
      <dgm:prSet presAssocID="{F4762281-8F07-B146-AD79-A391879E88A3}" presName="connTx" presStyleLbl="parChTrans1D3" presStyleIdx="2" presStyleCnt="3"/>
      <dgm:spPr/>
    </dgm:pt>
    <dgm:pt modelId="{E16F41DC-16E7-5A4E-B92B-1859C8ACAE33}" type="pres">
      <dgm:prSet presAssocID="{4ADA4C46-5EE1-BF4B-95E5-C10F925B0058}" presName="root2" presStyleCnt="0"/>
      <dgm:spPr/>
    </dgm:pt>
    <dgm:pt modelId="{DE815635-7AC3-BC48-8814-4459055CB745}" type="pres">
      <dgm:prSet presAssocID="{4ADA4C46-5EE1-BF4B-95E5-C10F925B0058}" presName="LevelTwoTextNode" presStyleLbl="node3" presStyleIdx="2" presStyleCnt="3">
        <dgm:presLayoutVars>
          <dgm:chPref val="3"/>
        </dgm:presLayoutVars>
      </dgm:prSet>
      <dgm:spPr/>
    </dgm:pt>
    <dgm:pt modelId="{AC89A037-9EA8-B640-857D-DC350C22FA90}" type="pres">
      <dgm:prSet presAssocID="{4ADA4C46-5EE1-BF4B-95E5-C10F925B0058}" presName="level3hierChild" presStyleCnt="0"/>
      <dgm:spPr/>
    </dgm:pt>
  </dgm:ptLst>
  <dgm:cxnLst>
    <dgm:cxn modelId="{9A190D09-BD07-2846-98CF-560443EDF003}" type="presOf" srcId="{8ED837AD-35E3-7042-B6BF-00F6036A83C7}" destId="{285A2334-3802-CE4D-A852-3AAE899AF878}" srcOrd="1" destOrd="0" presId="urn:microsoft.com/office/officeart/2005/8/layout/hierarchy2"/>
    <dgm:cxn modelId="{0029721D-4E0D-F44C-A5C9-882BCC8A5A15}" type="presOf" srcId="{F4762281-8F07-B146-AD79-A391879E88A3}" destId="{121D0381-CE54-4642-94B4-DA6EFBF173E7}" srcOrd="1" destOrd="0" presId="urn:microsoft.com/office/officeart/2005/8/layout/hierarchy2"/>
    <dgm:cxn modelId="{EDBFFC29-60D4-A04C-9F4F-CEC2A5610DDC}" type="presOf" srcId="{D8110321-88C7-3E47-B673-0FC3CBBBA3CD}" destId="{E536E63E-9037-A946-9ACF-A73320A490E6}" srcOrd="0" destOrd="0" presId="urn:microsoft.com/office/officeart/2005/8/layout/hierarchy2"/>
    <dgm:cxn modelId="{3E8A363A-783A-6F48-9C46-DB36B19ED9C9}" type="presOf" srcId="{7776F84C-FD8A-DD49-825E-C1FCABBAE91F}" destId="{0AD1901D-AF58-5743-B824-5DFCB2226823}" srcOrd="0" destOrd="0" presId="urn:microsoft.com/office/officeart/2005/8/layout/hierarchy2"/>
    <dgm:cxn modelId="{74CE2A3D-0789-014A-A719-1045D7C39474}" type="presOf" srcId="{D5D6F0C4-C727-DE44-89BD-1D429A741E2A}" destId="{F4CB758B-9658-2848-858E-DB08C21220D6}" srcOrd="0" destOrd="0" presId="urn:microsoft.com/office/officeart/2005/8/layout/hierarchy2"/>
    <dgm:cxn modelId="{A81BDA49-BC83-4A47-BB89-2220C25FC15C}" srcId="{7FE222B6-6AD0-1E41-B2CC-538139DE09BA}" destId="{2A9069DC-4299-2B45-80C9-E27407441FB2}" srcOrd="1" destOrd="0" parTransId="{7776F84C-FD8A-DD49-825E-C1FCABBAE91F}" sibTransId="{43CA3176-DB68-3E48-AB6B-26542E12DBD5}"/>
    <dgm:cxn modelId="{F104AF4D-0373-4144-AB1C-B7AF86327F81}" type="presOf" srcId="{7FE222B6-6AD0-1E41-B2CC-538139DE09BA}" destId="{624FD6A4-6157-AA48-892A-0B499D00422F}" srcOrd="0" destOrd="0" presId="urn:microsoft.com/office/officeart/2005/8/layout/hierarchy2"/>
    <dgm:cxn modelId="{9FA8BD5E-6ADB-8242-99EC-6C197F56C383}" srcId="{D5D6F0C4-C727-DE44-89BD-1D429A741E2A}" destId="{79DCB0AD-72B3-4542-8819-0E0788A67222}" srcOrd="1" destOrd="0" parTransId="{5829AE35-F0D7-DB40-8BC0-BD3129ABBFBE}" sibTransId="{DA5ED4C9-8922-A844-B31D-DD8564156427}"/>
    <dgm:cxn modelId="{32EA636D-5025-6444-838F-F02F82B2DEA3}" type="presOf" srcId="{2A9069DC-4299-2B45-80C9-E27407441FB2}" destId="{0DA28599-796A-6B4F-83BD-438D63A08B95}" srcOrd="0" destOrd="0" presId="urn:microsoft.com/office/officeart/2005/8/layout/hierarchy2"/>
    <dgm:cxn modelId="{C1C15277-9173-5942-A726-733AE28005A4}" type="presOf" srcId="{5829AE35-F0D7-DB40-8BC0-BD3129ABBFBE}" destId="{8EED0B00-18F4-6744-9054-6EB26F19E723}" srcOrd="0" destOrd="0" presId="urn:microsoft.com/office/officeart/2005/8/layout/hierarchy2"/>
    <dgm:cxn modelId="{953C2379-4F14-934B-9983-97058AFF4C29}" type="presOf" srcId="{2EBD9E44-EB03-154C-9B9D-302EF034F092}" destId="{27E997EB-A233-7B42-8F69-23FF64C87A06}" srcOrd="0" destOrd="0" presId="urn:microsoft.com/office/officeart/2005/8/layout/hierarchy2"/>
    <dgm:cxn modelId="{E5DD797F-69C3-B64D-B97B-03728D43D161}" type="presOf" srcId="{4ADA4C46-5EE1-BF4B-95E5-C10F925B0058}" destId="{DE815635-7AC3-BC48-8814-4459055CB745}" srcOrd="0" destOrd="0" presId="urn:microsoft.com/office/officeart/2005/8/layout/hierarchy2"/>
    <dgm:cxn modelId="{93C5BF82-4C57-EF46-83BE-5775B097D1DB}" type="presOf" srcId="{F4762281-8F07-B146-AD79-A391879E88A3}" destId="{6D594D39-3713-5641-A6A9-34CE9E401641}" srcOrd="0" destOrd="0" presId="urn:microsoft.com/office/officeart/2005/8/layout/hierarchy2"/>
    <dgm:cxn modelId="{4C34798B-F551-2942-86DE-37C7498FCF11}" type="presOf" srcId="{2EBD9E44-EB03-154C-9B9D-302EF034F092}" destId="{B4DB3F3C-5489-A941-95D6-5F702FBD69F4}" srcOrd="1" destOrd="0" presId="urn:microsoft.com/office/officeart/2005/8/layout/hierarchy2"/>
    <dgm:cxn modelId="{344B6C93-B87A-6547-869A-89A7950A5021}" srcId="{D8110321-88C7-3E47-B673-0FC3CBBBA3CD}" destId="{7FE222B6-6AD0-1E41-B2CC-538139DE09BA}" srcOrd="0" destOrd="0" parTransId="{838A0502-0782-DD4B-87DA-D22905B88258}" sibTransId="{5CA98B57-AA61-FA44-86C3-CBAC604A7D52}"/>
    <dgm:cxn modelId="{4B262F9A-BE87-B744-A768-F56C82C773DA}" srcId="{D5D6F0C4-C727-DE44-89BD-1D429A741E2A}" destId="{51F7133D-E8C3-114C-873D-C60B8B2CCEEE}" srcOrd="0" destOrd="0" parTransId="{8ED837AD-35E3-7042-B6BF-00F6036A83C7}" sibTransId="{628462C2-531B-8245-8AD3-6DA04CE6A491}"/>
    <dgm:cxn modelId="{AEB432A2-3999-EB43-92BF-6F6855BC348B}" type="presOf" srcId="{51F7133D-E8C3-114C-873D-C60B8B2CCEEE}" destId="{813C0F6A-7197-DC4C-A3F0-7C3DC6650B9F}" srcOrd="0" destOrd="0" presId="urn:microsoft.com/office/officeart/2005/8/layout/hierarchy2"/>
    <dgm:cxn modelId="{8B0142D6-D6C8-964D-8589-0EE6FE586C2D}" srcId="{2A9069DC-4299-2B45-80C9-E27407441FB2}" destId="{4ADA4C46-5EE1-BF4B-95E5-C10F925B0058}" srcOrd="0" destOrd="0" parTransId="{F4762281-8F07-B146-AD79-A391879E88A3}" sibTransId="{DDFB4568-67A1-554B-8E07-5F6939F066D8}"/>
    <dgm:cxn modelId="{64D83CD7-9358-024E-92C3-53C30BE510D7}" type="presOf" srcId="{7776F84C-FD8A-DD49-825E-C1FCABBAE91F}" destId="{8944A227-9AA8-934B-9B7B-BBD87EEDCF05}" srcOrd="1" destOrd="0" presId="urn:microsoft.com/office/officeart/2005/8/layout/hierarchy2"/>
    <dgm:cxn modelId="{F3C3F7E1-5133-3B49-8A33-17B1F29B70D6}" srcId="{7FE222B6-6AD0-1E41-B2CC-538139DE09BA}" destId="{D5D6F0C4-C727-DE44-89BD-1D429A741E2A}" srcOrd="0" destOrd="0" parTransId="{2EBD9E44-EB03-154C-9B9D-302EF034F092}" sibTransId="{F8E3725A-DF0A-224C-BC17-D2E25913D1F2}"/>
    <dgm:cxn modelId="{BCD9EFE4-7ABF-3C48-BD8E-E2F01D39FE49}" type="presOf" srcId="{8ED837AD-35E3-7042-B6BF-00F6036A83C7}" destId="{1C22F475-1CC7-6F46-95A7-9B4650FDFBFE}" srcOrd="0" destOrd="0" presId="urn:microsoft.com/office/officeart/2005/8/layout/hierarchy2"/>
    <dgm:cxn modelId="{5245A4FB-BDD0-A94F-9DE8-F9A7617B1374}" type="presOf" srcId="{5829AE35-F0D7-DB40-8BC0-BD3129ABBFBE}" destId="{B38F5AC4-7BFD-BE4E-A744-13EBF427AF05}" srcOrd="1" destOrd="0" presId="urn:microsoft.com/office/officeart/2005/8/layout/hierarchy2"/>
    <dgm:cxn modelId="{A7D791FC-905D-794F-BCD3-49F83D5BFD61}" type="presOf" srcId="{79DCB0AD-72B3-4542-8819-0E0788A67222}" destId="{020ED309-B933-7E42-B3AC-E66B99D82246}" srcOrd="0" destOrd="0" presId="urn:microsoft.com/office/officeart/2005/8/layout/hierarchy2"/>
    <dgm:cxn modelId="{715AB628-3BAD-2149-8E7F-32060B5F619A}" type="presParOf" srcId="{E536E63E-9037-A946-9ACF-A73320A490E6}" destId="{8709237D-B9A9-E448-924A-6DF05D25FA57}" srcOrd="0" destOrd="0" presId="urn:microsoft.com/office/officeart/2005/8/layout/hierarchy2"/>
    <dgm:cxn modelId="{7B4F0336-9706-684A-A2A6-746D65B64C83}" type="presParOf" srcId="{8709237D-B9A9-E448-924A-6DF05D25FA57}" destId="{624FD6A4-6157-AA48-892A-0B499D00422F}" srcOrd="0" destOrd="0" presId="urn:microsoft.com/office/officeart/2005/8/layout/hierarchy2"/>
    <dgm:cxn modelId="{6D2C2DA0-442A-F44C-B92D-E00B6E8B9FA2}" type="presParOf" srcId="{8709237D-B9A9-E448-924A-6DF05D25FA57}" destId="{12FDD2C5-22D5-FA47-A875-8D3FE712004D}" srcOrd="1" destOrd="0" presId="urn:microsoft.com/office/officeart/2005/8/layout/hierarchy2"/>
    <dgm:cxn modelId="{11716B4E-E4C6-B04A-9AB6-BC285E3973AC}" type="presParOf" srcId="{12FDD2C5-22D5-FA47-A875-8D3FE712004D}" destId="{27E997EB-A233-7B42-8F69-23FF64C87A06}" srcOrd="0" destOrd="0" presId="urn:microsoft.com/office/officeart/2005/8/layout/hierarchy2"/>
    <dgm:cxn modelId="{7FF2C2D6-DBCA-2047-BA54-5404BF43E6C3}" type="presParOf" srcId="{27E997EB-A233-7B42-8F69-23FF64C87A06}" destId="{B4DB3F3C-5489-A941-95D6-5F702FBD69F4}" srcOrd="0" destOrd="0" presId="urn:microsoft.com/office/officeart/2005/8/layout/hierarchy2"/>
    <dgm:cxn modelId="{AE815620-906C-A141-8EE6-F043B5D43DF7}" type="presParOf" srcId="{12FDD2C5-22D5-FA47-A875-8D3FE712004D}" destId="{CE0214F4-B3F8-F142-9D50-299064D85172}" srcOrd="1" destOrd="0" presId="urn:microsoft.com/office/officeart/2005/8/layout/hierarchy2"/>
    <dgm:cxn modelId="{4F44166A-C3BA-5D43-849A-A4B191119BE2}" type="presParOf" srcId="{CE0214F4-B3F8-F142-9D50-299064D85172}" destId="{F4CB758B-9658-2848-858E-DB08C21220D6}" srcOrd="0" destOrd="0" presId="urn:microsoft.com/office/officeart/2005/8/layout/hierarchy2"/>
    <dgm:cxn modelId="{C84956F2-ABE7-E940-8F19-A3B2A6D6A60B}" type="presParOf" srcId="{CE0214F4-B3F8-F142-9D50-299064D85172}" destId="{7CBE3D10-4422-AF4D-B9F7-ACD089A731CB}" srcOrd="1" destOrd="0" presId="urn:microsoft.com/office/officeart/2005/8/layout/hierarchy2"/>
    <dgm:cxn modelId="{FEB7E483-EC55-DF49-B8B2-2D5A9728389F}" type="presParOf" srcId="{7CBE3D10-4422-AF4D-B9F7-ACD089A731CB}" destId="{1C22F475-1CC7-6F46-95A7-9B4650FDFBFE}" srcOrd="0" destOrd="0" presId="urn:microsoft.com/office/officeart/2005/8/layout/hierarchy2"/>
    <dgm:cxn modelId="{D40711F8-ED41-994D-88EE-B57637C96BD5}" type="presParOf" srcId="{1C22F475-1CC7-6F46-95A7-9B4650FDFBFE}" destId="{285A2334-3802-CE4D-A852-3AAE899AF878}" srcOrd="0" destOrd="0" presId="urn:microsoft.com/office/officeart/2005/8/layout/hierarchy2"/>
    <dgm:cxn modelId="{1267BF3F-8093-2E4A-84C9-3F4E37416AC4}" type="presParOf" srcId="{7CBE3D10-4422-AF4D-B9F7-ACD089A731CB}" destId="{29C64E69-3D78-474D-9F04-A195A5248EF3}" srcOrd="1" destOrd="0" presId="urn:microsoft.com/office/officeart/2005/8/layout/hierarchy2"/>
    <dgm:cxn modelId="{F9D6C985-258D-754D-A5E8-DA0201CB052D}" type="presParOf" srcId="{29C64E69-3D78-474D-9F04-A195A5248EF3}" destId="{813C0F6A-7197-DC4C-A3F0-7C3DC6650B9F}" srcOrd="0" destOrd="0" presId="urn:microsoft.com/office/officeart/2005/8/layout/hierarchy2"/>
    <dgm:cxn modelId="{085B6BCE-6405-B24C-9487-4809918F308D}" type="presParOf" srcId="{29C64E69-3D78-474D-9F04-A195A5248EF3}" destId="{72A18E39-91A8-094E-B644-3C8FD4396420}" srcOrd="1" destOrd="0" presId="urn:microsoft.com/office/officeart/2005/8/layout/hierarchy2"/>
    <dgm:cxn modelId="{172EF030-C84E-5A4F-94F4-89F5558399F1}" type="presParOf" srcId="{7CBE3D10-4422-AF4D-B9F7-ACD089A731CB}" destId="{8EED0B00-18F4-6744-9054-6EB26F19E723}" srcOrd="2" destOrd="0" presId="urn:microsoft.com/office/officeart/2005/8/layout/hierarchy2"/>
    <dgm:cxn modelId="{2B190A3F-F676-104F-9D8F-AA8D3B3996EF}" type="presParOf" srcId="{8EED0B00-18F4-6744-9054-6EB26F19E723}" destId="{B38F5AC4-7BFD-BE4E-A744-13EBF427AF05}" srcOrd="0" destOrd="0" presId="urn:microsoft.com/office/officeart/2005/8/layout/hierarchy2"/>
    <dgm:cxn modelId="{B5620939-1CC7-9640-A7AC-B2E6DC0571B4}" type="presParOf" srcId="{7CBE3D10-4422-AF4D-B9F7-ACD089A731CB}" destId="{D2711DBB-EF21-2E44-89E8-89801456E7D8}" srcOrd="3" destOrd="0" presId="urn:microsoft.com/office/officeart/2005/8/layout/hierarchy2"/>
    <dgm:cxn modelId="{BB11CC5B-7C9F-9F41-94A4-6DC3F85D776E}" type="presParOf" srcId="{D2711DBB-EF21-2E44-89E8-89801456E7D8}" destId="{020ED309-B933-7E42-B3AC-E66B99D82246}" srcOrd="0" destOrd="0" presId="urn:microsoft.com/office/officeart/2005/8/layout/hierarchy2"/>
    <dgm:cxn modelId="{F4B204C1-B94A-AB40-88B4-5A105BD311BE}" type="presParOf" srcId="{D2711DBB-EF21-2E44-89E8-89801456E7D8}" destId="{FFF665B2-F700-BE4F-B9E4-7BCF24C4D03A}" srcOrd="1" destOrd="0" presId="urn:microsoft.com/office/officeart/2005/8/layout/hierarchy2"/>
    <dgm:cxn modelId="{9122E70D-22F9-A44B-ADC4-B563A0F8208D}" type="presParOf" srcId="{12FDD2C5-22D5-FA47-A875-8D3FE712004D}" destId="{0AD1901D-AF58-5743-B824-5DFCB2226823}" srcOrd="2" destOrd="0" presId="urn:microsoft.com/office/officeart/2005/8/layout/hierarchy2"/>
    <dgm:cxn modelId="{E451CABF-E939-CC4D-BC1D-7D74ADB64308}" type="presParOf" srcId="{0AD1901D-AF58-5743-B824-5DFCB2226823}" destId="{8944A227-9AA8-934B-9B7B-BBD87EEDCF05}" srcOrd="0" destOrd="0" presId="urn:microsoft.com/office/officeart/2005/8/layout/hierarchy2"/>
    <dgm:cxn modelId="{20FE061F-0D36-FB43-852F-BD3403EA3EC7}" type="presParOf" srcId="{12FDD2C5-22D5-FA47-A875-8D3FE712004D}" destId="{D1448457-7C0E-FF45-B467-B2C7C6ACE5AD}" srcOrd="3" destOrd="0" presId="urn:microsoft.com/office/officeart/2005/8/layout/hierarchy2"/>
    <dgm:cxn modelId="{08647253-72AB-9E4B-8E82-9469D5B50BF8}" type="presParOf" srcId="{D1448457-7C0E-FF45-B467-B2C7C6ACE5AD}" destId="{0DA28599-796A-6B4F-83BD-438D63A08B95}" srcOrd="0" destOrd="0" presId="urn:microsoft.com/office/officeart/2005/8/layout/hierarchy2"/>
    <dgm:cxn modelId="{92DDA681-72A9-6B43-8A12-E385A1776B09}" type="presParOf" srcId="{D1448457-7C0E-FF45-B467-B2C7C6ACE5AD}" destId="{2F3B238A-0CE7-AD4B-8788-B55F1A10BBDF}" srcOrd="1" destOrd="0" presId="urn:microsoft.com/office/officeart/2005/8/layout/hierarchy2"/>
    <dgm:cxn modelId="{8A3D5FED-1436-2844-83CA-D939D76E265C}" type="presParOf" srcId="{2F3B238A-0CE7-AD4B-8788-B55F1A10BBDF}" destId="{6D594D39-3713-5641-A6A9-34CE9E401641}" srcOrd="0" destOrd="0" presId="urn:microsoft.com/office/officeart/2005/8/layout/hierarchy2"/>
    <dgm:cxn modelId="{658F05C8-8EDD-8644-AC96-343F7EA14151}" type="presParOf" srcId="{6D594D39-3713-5641-A6A9-34CE9E401641}" destId="{121D0381-CE54-4642-94B4-DA6EFBF173E7}" srcOrd="0" destOrd="0" presId="urn:microsoft.com/office/officeart/2005/8/layout/hierarchy2"/>
    <dgm:cxn modelId="{1EA94505-63E2-1D4E-889B-83936155572D}" type="presParOf" srcId="{2F3B238A-0CE7-AD4B-8788-B55F1A10BBDF}" destId="{E16F41DC-16E7-5A4E-B92B-1859C8ACAE33}" srcOrd="1" destOrd="0" presId="urn:microsoft.com/office/officeart/2005/8/layout/hierarchy2"/>
    <dgm:cxn modelId="{9F40EC48-7072-4B4C-8281-14B221CF3B68}" type="presParOf" srcId="{E16F41DC-16E7-5A4E-B92B-1859C8ACAE33}" destId="{DE815635-7AC3-BC48-8814-4459055CB745}" srcOrd="0" destOrd="0" presId="urn:microsoft.com/office/officeart/2005/8/layout/hierarchy2"/>
    <dgm:cxn modelId="{1076C680-E6D2-BF4C-967F-00413CCD191C}" type="presParOf" srcId="{E16F41DC-16E7-5A4E-B92B-1859C8ACAE33}" destId="{AC89A037-9EA8-B640-857D-DC350C22FA9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3497F-8145-42BB-BE2C-836E9FDD744E}">
      <dsp:nvSpPr>
        <dsp:cNvPr id="0" name=""/>
        <dsp:cNvSpPr/>
      </dsp:nvSpPr>
      <dsp:spPr>
        <a:xfrm>
          <a:off x="1747800" y="30201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B3502-8A16-47AE-957F-77D0CAC72CFA}">
      <dsp:nvSpPr>
        <dsp:cNvPr id="0" name=""/>
        <dsp:cNvSpPr/>
      </dsp:nvSpPr>
      <dsp:spPr>
        <a:xfrm>
          <a:off x="559800" y="2716548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44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Compter en syllabes</a:t>
          </a:r>
          <a:endParaRPr lang="en-US" sz="3700" kern="1200"/>
        </a:p>
      </dsp:txBody>
      <dsp:txXfrm>
        <a:off x="559800" y="2716548"/>
        <a:ext cx="4320000" cy="720000"/>
      </dsp:txXfrm>
    </dsp:sp>
    <dsp:sp modelId="{F6834D72-EA92-426F-BA66-2EB94ED1A0B5}">
      <dsp:nvSpPr>
        <dsp:cNvPr id="0" name=""/>
        <dsp:cNvSpPr/>
      </dsp:nvSpPr>
      <dsp:spPr>
        <a:xfrm>
          <a:off x="6823800" y="30201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31EB4A-53D6-447D-999B-1762D9FE9946}">
      <dsp:nvSpPr>
        <dsp:cNvPr id="0" name=""/>
        <dsp:cNvSpPr/>
      </dsp:nvSpPr>
      <dsp:spPr>
        <a:xfrm>
          <a:off x="5635800" y="2716548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44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VOYELLE = importante</a:t>
          </a:r>
          <a:endParaRPr lang="en-US" sz="3700" kern="1200"/>
        </a:p>
      </dsp:txBody>
      <dsp:txXfrm>
        <a:off x="5635800" y="2716548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12734-CA70-A54E-AFC8-7B0CE8F409C3}">
      <dsp:nvSpPr>
        <dsp:cNvPr id="0" name=""/>
        <dsp:cNvSpPr/>
      </dsp:nvSpPr>
      <dsp:spPr>
        <a:xfrm>
          <a:off x="0" y="293881"/>
          <a:ext cx="5257800" cy="16309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 dirty="0"/>
            <a:t>la </a:t>
          </a:r>
          <a:r>
            <a:rPr lang="fr-FR" sz="4100" b="1" kern="1200" dirty="0"/>
            <a:t>longueur</a:t>
          </a:r>
          <a:r>
            <a:rPr lang="fr-FR" sz="4100" kern="1200" dirty="0"/>
            <a:t> de voyelle doit rester </a:t>
          </a:r>
          <a:r>
            <a:rPr lang="fr-FR" sz="4100" b="1" kern="1200" dirty="0"/>
            <a:t>identique</a:t>
          </a:r>
          <a:endParaRPr lang="en-US" sz="4100" b="1" kern="1200" dirty="0"/>
        </a:p>
      </dsp:txBody>
      <dsp:txXfrm>
        <a:off x="79618" y="373499"/>
        <a:ext cx="5098564" cy="1471744"/>
      </dsp:txXfrm>
    </dsp:sp>
    <dsp:sp modelId="{BC3B91EC-5CF2-C146-BEF4-528A559DD641}">
      <dsp:nvSpPr>
        <dsp:cNvPr id="0" name=""/>
        <dsp:cNvSpPr/>
      </dsp:nvSpPr>
      <dsp:spPr>
        <a:xfrm>
          <a:off x="0" y="1924861"/>
          <a:ext cx="5257800" cy="1654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35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3200" i="1" kern="1200" dirty="0"/>
            <a:t>en conjugaison</a:t>
          </a:r>
          <a:endParaRPr lang="en-US" sz="3200" i="1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3200" i="1" kern="1200" dirty="0"/>
            <a:t>en mettant au pluriel</a:t>
          </a:r>
          <a:endParaRPr lang="en-US" sz="3200" i="1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3200" i="1" kern="1200" dirty="0"/>
            <a:t>en accordant l’adjectif</a:t>
          </a:r>
          <a:endParaRPr lang="en-US" sz="3200" i="1" kern="1200" dirty="0"/>
        </a:p>
      </dsp:txBody>
      <dsp:txXfrm>
        <a:off x="0" y="1924861"/>
        <a:ext cx="5257800" cy="1654965"/>
      </dsp:txXfrm>
    </dsp:sp>
    <dsp:sp modelId="{906AD531-3EB5-E04C-8426-949BF9F2A74A}">
      <dsp:nvSpPr>
        <dsp:cNvPr id="0" name=""/>
        <dsp:cNvSpPr/>
      </dsp:nvSpPr>
      <dsp:spPr>
        <a:xfrm>
          <a:off x="0" y="3579826"/>
          <a:ext cx="5257800" cy="16309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 dirty="0">
              <a:sym typeface="Wingdings" pitchFamily="2" charset="2"/>
            </a:rPr>
            <a:t> t</a:t>
          </a:r>
          <a:r>
            <a:rPr lang="fr-FR" sz="4100" kern="1200" dirty="0"/>
            <a:t>oujours!</a:t>
          </a:r>
          <a:endParaRPr lang="en-US" sz="4100" kern="1200" dirty="0"/>
        </a:p>
      </dsp:txBody>
      <dsp:txXfrm>
        <a:off x="79618" y="3659444"/>
        <a:ext cx="5098564" cy="14717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FD6A4-6157-AA48-892A-0B499D00422F}">
      <dsp:nvSpPr>
        <dsp:cNvPr id="0" name=""/>
        <dsp:cNvSpPr/>
      </dsp:nvSpPr>
      <dsp:spPr>
        <a:xfrm>
          <a:off x="252061" y="1895742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/>
            <a:t>« E »</a:t>
          </a:r>
        </a:p>
      </dsp:txBody>
      <dsp:txXfrm>
        <a:off x="290643" y="1934324"/>
        <a:ext cx="2557435" cy="1240135"/>
      </dsp:txXfrm>
    </dsp:sp>
    <dsp:sp modelId="{27E997EB-A233-7B42-8F69-23FF64C87A06}">
      <dsp:nvSpPr>
        <dsp:cNvPr id="0" name=""/>
        <dsp:cNvSpPr/>
      </dsp:nvSpPr>
      <dsp:spPr>
        <a:xfrm rot="18770822">
          <a:off x="2638747" y="1959061"/>
          <a:ext cx="154966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49665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374838" y="1947565"/>
        <a:ext cx="77483" cy="77483"/>
      </dsp:txXfrm>
    </dsp:sp>
    <dsp:sp modelId="{F4CB758B-9658-2848-858E-DB08C21220D6}">
      <dsp:nvSpPr>
        <dsp:cNvPr id="0" name=""/>
        <dsp:cNvSpPr/>
      </dsp:nvSpPr>
      <dsp:spPr>
        <a:xfrm>
          <a:off x="3940500" y="759571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/>
            <a:t>court</a:t>
          </a:r>
        </a:p>
      </dsp:txBody>
      <dsp:txXfrm>
        <a:off x="3979082" y="798153"/>
        <a:ext cx="2557435" cy="1240135"/>
      </dsp:txXfrm>
    </dsp:sp>
    <dsp:sp modelId="{1C22F475-1CC7-6F46-95A7-9B4650FDFBFE}">
      <dsp:nvSpPr>
        <dsp:cNvPr id="0" name=""/>
        <dsp:cNvSpPr/>
      </dsp:nvSpPr>
      <dsp:spPr>
        <a:xfrm rot="19457599">
          <a:off x="6453115" y="1012252"/>
          <a:ext cx="12978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7807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069574" y="1007052"/>
        <a:ext cx="64890" cy="64890"/>
      </dsp:txXfrm>
    </dsp:sp>
    <dsp:sp modelId="{813C0F6A-7197-DC4C-A3F0-7C3DC6650B9F}">
      <dsp:nvSpPr>
        <dsp:cNvPr id="0" name=""/>
        <dsp:cNvSpPr/>
      </dsp:nvSpPr>
      <dsp:spPr>
        <a:xfrm>
          <a:off x="7628939" y="2124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/>
            <a:t>« </a:t>
          </a:r>
          <a:r>
            <a:rPr lang="fr-FR" sz="6500" kern="1200" dirty="0" err="1"/>
            <a:t>è</a:t>
          </a:r>
          <a:r>
            <a:rPr lang="fr-FR" sz="6500" kern="1200" dirty="0"/>
            <a:t> »</a:t>
          </a:r>
        </a:p>
      </dsp:txBody>
      <dsp:txXfrm>
        <a:off x="7667521" y="40706"/>
        <a:ext cx="2557435" cy="1240135"/>
      </dsp:txXfrm>
    </dsp:sp>
    <dsp:sp modelId="{8EED0B00-18F4-6744-9054-6EB26F19E723}">
      <dsp:nvSpPr>
        <dsp:cNvPr id="0" name=""/>
        <dsp:cNvSpPr/>
      </dsp:nvSpPr>
      <dsp:spPr>
        <a:xfrm rot="2142401">
          <a:off x="6453115" y="1769699"/>
          <a:ext cx="12978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7807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069574" y="1764500"/>
        <a:ext cx="64890" cy="64890"/>
      </dsp:txXfrm>
    </dsp:sp>
    <dsp:sp modelId="{020ED309-B933-7E42-B3AC-E66B99D82246}">
      <dsp:nvSpPr>
        <dsp:cNvPr id="0" name=""/>
        <dsp:cNvSpPr/>
      </dsp:nvSpPr>
      <dsp:spPr>
        <a:xfrm>
          <a:off x="7628939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/>
            <a:t>« e »</a:t>
          </a:r>
        </a:p>
      </dsp:txBody>
      <dsp:txXfrm>
        <a:off x="7667521" y="1555601"/>
        <a:ext cx="2557435" cy="1240135"/>
      </dsp:txXfrm>
    </dsp:sp>
    <dsp:sp modelId="{0AD1901D-AF58-5743-B824-5DFCB2226823}">
      <dsp:nvSpPr>
        <dsp:cNvPr id="0" name=""/>
        <dsp:cNvSpPr/>
      </dsp:nvSpPr>
      <dsp:spPr>
        <a:xfrm rot="2829178">
          <a:off x="2638747" y="3095231"/>
          <a:ext cx="154966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49665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374838" y="3083736"/>
        <a:ext cx="77483" cy="77483"/>
      </dsp:txXfrm>
    </dsp:sp>
    <dsp:sp modelId="{0DA28599-796A-6B4F-83BD-438D63A08B95}">
      <dsp:nvSpPr>
        <dsp:cNvPr id="0" name=""/>
        <dsp:cNvSpPr/>
      </dsp:nvSpPr>
      <dsp:spPr>
        <a:xfrm>
          <a:off x="3940500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/>
            <a:t>long</a:t>
          </a:r>
        </a:p>
      </dsp:txBody>
      <dsp:txXfrm>
        <a:off x="3979082" y="3070495"/>
        <a:ext cx="2557435" cy="1240135"/>
      </dsp:txXfrm>
    </dsp:sp>
    <dsp:sp modelId="{6D594D39-3713-5641-A6A9-34CE9E401641}">
      <dsp:nvSpPr>
        <dsp:cNvPr id="0" name=""/>
        <dsp:cNvSpPr/>
      </dsp:nvSpPr>
      <dsp:spPr>
        <a:xfrm>
          <a:off x="6575099" y="3663317"/>
          <a:ext cx="10538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53839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075673" y="3664217"/>
        <a:ext cx="52691" cy="52691"/>
      </dsp:txXfrm>
    </dsp:sp>
    <dsp:sp modelId="{DE815635-7AC3-BC48-8814-4459055CB745}">
      <dsp:nvSpPr>
        <dsp:cNvPr id="0" name=""/>
        <dsp:cNvSpPr/>
      </dsp:nvSpPr>
      <dsp:spPr>
        <a:xfrm>
          <a:off x="7628939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/>
            <a:t>« </a:t>
          </a:r>
          <a:r>
            <a:rPr lang="fr-FR" sz="6500" kern="1200" dirty="0" err="1"/>
            <a:t>ééé</a:t>
          </a:r>
          <a:r>
            <a:rPr lang="fr-FR" sz="6500" kern="1200" dirty="0"/>
            <a:t> »</a:t>
          </a:r>
        </a:p>
      </dsp:txBody>
      <dsp:txXfrm>
        <a:off x="7667521" y="3070495"/>
        <a:ext cx="2557435" cy="1240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C5976-760C-B349-9F04-A9075326E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BA94D8-24D0-F447-8DB7-3DD612B51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EA7E4A-5BA9-F24B-A988-B051D41D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ADC2DC-B68D-F64A-9251-70FAD6C9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98FFFF-C7A0-1041-90B3-EC14C3AA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3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5C6B1-3739-CF44-99C1-198B9FFC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966F01-007F-0F45-812C-A6422464E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429398-E05E-2246-819D-0DB4DC4F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FC578B-EFFC-8E4F-9910-5A83BE0F9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9A8222-99B6-3E43-A8AC-777CB276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29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A3258A2-C0AB-BD4E-B279-E8AC4DB82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1187E6-CB57-3C4C-901A-5883C37DF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E6C71F-CC5B-F344-A1D5-964D7298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A6A7FD-CF3E-F747-A7F5-73200FB3A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D2062D-2AD5-904F-BF43-5DEF856D2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89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CCA584-CAAC-7E42-99D5-03D8C2E87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1869C4-74D8-CC45-8D3B-393A48A78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419EAC-C046-7A4C-8F4A-17643DF7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D56795-8D20-684B-AF1E-48012BA6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A28733-1634-4A4C-812D-AA1E0237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38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F70956-1498-514E-A402-E4A37F3C2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374882-A1F0-6A4B-B912-B0931EE9B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8FBCF5-237C-044A-9AF6-E4DF5E997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99B9ED-D05F-F145-9978-CB0EB7BBA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DB9525-E031-7D48-AF49-607FEC53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77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5B92AC-BABA-B244-AC6E-7B941C8D8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AEF09-221F-5A4E-80C4-A58CE4B7A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B389CA-3F90-BF46-999C-0CCB5FE2C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538D1E-B518-0D40-9BA4-93E9E2CB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63A9E0-5752-ED4F-A326-43E6BA61D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640C01-85B4-CE45-85E0-025C5B59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8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B55AC-9117-4A4C-BF9D-E44CFB279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B160AF-EA47-6245-A905-805AA43D5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4D7176-FEBF-5747-8A5C-78B5A7831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7DC322D-BDF7-6E4B-A4C0-0C07DB952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EAD7E96-35A6-2B43-8014-62ED5393B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8FE58ED-18C3-FF47-9DCD-80929701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7CC2A8E-5583-6749-AB40-62131259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4A68A13-0E85-4E48-A813-1C36BEDCA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40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1FBD5-4415-2D4B-9896-02A216805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9AC3A6-56F0-0442-8A4B-FF13F51B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436E85-5E96-D54C-A66D-85658CB8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B41F48-2191-BF47-9BDC-BB9D9D73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1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295D94-F15F-EE4E-9B46-6540E179D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4F3A9F3-FD46-F54C-9024-087A600A1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B4DDA3-625F-3D47-9DFE-4DD0D34E7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59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65A17B-39EF-3B4C-8DC1-3310D624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D23AF9-A579-7E44-BED4-D701E0CBC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9B6155-D958-4C46-892F-E2AFEC023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D8EA53-DAB9-724D-8666-9AC841AC5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83EF9C-592C-7040-B45B-E4431B3CD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14C2EC-61C8-C643-BC72-16ECD0DB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61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D18B56-0CFD-5B42-934C-B2788ED96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669C537-0944-0444-9633-DE29D6B8B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610B6B-0F0B-8340-A174-386EC9DA5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C49CF3-1708-5D40-A0D7-60B247935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DBB4A2-DA77-9C44-AAF9-43C32F3AF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6086F3-73F1-3B44-AFCA-A06CB9A3C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54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A2A013B-FEFD-714F-873E-34D636ED2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66CE85-997B-C54F-905A-1F663FCAF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D0E030-C959-FE44-8244-A48710996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BB505-1477-784E-8689-D5207F4E56D2}" type="datetimeFigureOut">
              <a:rPr lang="fr-FR" smtClean="0"/>
              <a:t>13/07/2020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AF7FEE-1A98-304F-B957-8E554CCA9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C781F3-A251-6A4B-873A-8A1ACF9FA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2F16A-FA36-C447-BB74-93712FD6BC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84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35D3C1D-A6AE-4FCA-BB76-A4748CE5D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93734E4-58CE-3C42-AB7F-BDD4EB228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210" y="1365472"/>
            <a:ext cx="10978470" cy="3564636"/>
          </a:xfrm>
        </p:spPr>
        <p:txBody>
          <a:bodyPr anchor="ctr">
            <a:normAutofit/>
          </a:bodyPr>
          <a:lstStyle/>
          <a:p>
            <a:pPr algn="l"/>
            <a:r>
              <a:rPr lang="fr-FR" sz="8800"/>
              <a:t>Règles d’orthographe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D6691A-744C-834E-B3F0-7A2E7E7E0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945" y="5859463"/>
            <a:ext cx="10927080" cy="487235"/>
          </a:xfrm>
        </p:spPr>
        <p:txBody>
          <a:bodyPr anchor="ctr">
            <a:normAutofit/>
          </a:bodyPr>
          <a:lstStyle/>
          <a:p>
            <a:pPr algn="r"/>
            <a:endParaRPr lang="fr-FR" sz="2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5BF818-2283-4CC9-A120-9225CEDFA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3350"/>
            <a:ext cx="128016" cy="2468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3A42EF-20CC-4BCC-9D0B-222CF3AAE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945" y="5831269"/>
            <a:ext cx="109270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7026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C6651-B08B-654B-838D-4FD559B1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9BDD2C-71E5-9540-944D-CA0086815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Je conjugue un verbe au présent, je retire « -en »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Je mets un nom au pluriel, je lui ajoute « -en »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J’accorde un adjectif, je lui ajoute « -e »</a:t>
            </a:r>
          </a:p>
        </p:txBody>
      </p:sp>
    </p:spTree>
    <p:extLst>
      <p:ext uri="{BB962C8B-B14F-4D97-AF65-F5344CB8AC3E}">
        <p14:creationId xmlns:p14="http://schemas.microsoft.com/office/powerpoint/2010/main" val="361370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0414E-2A0D-2E4D-B98C-F17FD960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VERBE « MAKEN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92AA1F-89AE-CB42-A6B4-938D6B2314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MAKEN (faire)</a:t>
            </a:r>
          </a:p>
          <a:p>
            <a:pPr marL="0" indent="0">
              <a:buNone/>
            </a:pPr>
            <a:r>
              <a:rPr lang="fr-FR" dirty="0"/>
              <a:t>- Quelle voyelle?</a:t>
            </a:r>
          </a:p>
          <a:p>
            <a:pPr marL="0" indent="0">
              <a:buNone/>
            </a:pPr>
            <a:r>
              <a:rPr lang="fr-FR" dirty="0"/>
              <a:t>« A » (car « -en » disparaitra)</a:t>
            </a:r>
          </a:p>
          <a:p>
            <a:pPr marL="0" indent="0">
              <a:buNone/>
            </a:pPr>
            <a:r>
              <a:rPr lang="fr-FR" dirty="0"/>
              <a:t>- Quelle longueur?</a:t>
            </a:r>
          </a:p>
          <a:p>
            <a:pPr marL="0" indent="0">
              <a:buNone/>
            </a:pPr>
            <a:r>
              <a:rPr lang="fr-FR" dirty="0"/>
              <a:t>Longue (car ma-</a:t>
            </a:r>
            <a:r>
              <a:rPr lang="fr-FR" dirty="0" err="1"/>
              <a:t>ken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- Je prononce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MAAAAAA-KEN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6B8C05-E992-D94B-812F-BC9F26AE4B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/>
              <a:t>Ik</a:t>
            </a:r>
            <a:r>
              <a:rPr lang="fr-FR" dirty="0"/>
              <a:t> …</a:t>
            </a:r>
          </a:p>
          <a:p>
            <a:pPr marL="0" indent="0">
              <a:buNone/>
            </a:pPr>
            <a:r>
              <a:rPr lang="fr-FR" dirty="0"/>
              <a:t>- Que dois-je faire?</a:t>
            </a:r>
          </a:p>
          <a:p>
            <a:pPr marL="0" indent="0">
              <a:buNone/>
            </a:pPr>
            <a:r>
              <a:rPr lang="fr-FR" dirty="0"/>
              <a:t>Je retire « -en » (</a:t>
            </a:r>
            <a:r>
              <a:rPr lang="fr-FR" dirty="0" err="1"/>
              <a:t>mak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- Est-ce bon comme ça?</a:t>
            </a:r>
          </a:p>
          <a:p>
            <a:pPr marL="0" indent="0">
              <a:buNone/>
            </a:pPr>
            <a:r>
              <a:rPr lang="fr-FR" dirty="0"/>
              <a:t>Non, le « A » est court (</a:t>
            </a:r>
            <a:r>
              <a:rPr lang="fr-FR" dirty="0" err="1"/>
              <a:t>mak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- Que dois-je faire?</a:t>
            </a:r>
          </a:p>
          <a:p>
            <a:pPr marL="0" indent="0">
              <a:buNone/>
            </a:pPr>
            <a:r>
              <a:rPr lang="fr-FR" dirty="0"/>
              <a:t>Ajouter un « A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Ik</a:t>
            </a:r>
            <a:r>
              <a:rPr lang="fr-FR" dirty="0"/>
              <a:t> M</a:t>
            </a:r>
            <a:r>
              <a:rPr lang="fr-FR" b="1" dirty="0"/>
              <a:t>AA</a:t>
            </a:r>
            <a:r>
              <a:rPr lang="fr-FR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81755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0414E-2A0D-2E4D-B98C-F17FD960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 « KAAS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92AA1F-89AE-CB42-A6B4-938D6B2314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KAAS (fromage)</a:t>
            </a:r>
          </a:p>
          <a:p>
            <a:pPr marL="0" indent="0">
              <a:buNone/>
            </a:pPr>
            <a:r>
              <a:rPr lang="fr-FR" dirty="0"/>
              <a:t>- Quelle voyelle?</a:t>
            </a:r>
          </a:p>
          <a:p>
            <a:pPr marL="0" indent="0">
              <a:buNone/>
            </a:pPr>
            <a:r>
              <a:rPr lang="fr-FR" dirty="0"/>
              <a:t>« A »</a:t>
            </a:r>
          </a:p>
          <a:p>
            <a:pPr marL="0" indent="0">
              <a:buNone/>
            </a:pPr>
            <a:r>
              <a:rPr lang="fr-FR" dirty="0"/>
              <a:t>- Quelle longueur?</a:t>
            </a:r>
          </a:p>
          <a:p>
            <a:pPr marL="0" indent="0">
              <a:buNone/>
            </a:pPr>
            <a:r>
              <a:rPr lang="fr-FR" dirty="0"/>
              <a:t>Longue (j’ai deux « A »)</a:t>
            </a:r>
          </a:p>
          <a:p>
            <a:pPr marL="0" indent="0">
              <a:buNone/>
            </a:pPr>
            <a:r>
              <a:rPr lang="fr-FR" dirty="0"/>
              <a:t>- Je prononce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KAAAAAAAS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6B8C05-E992-D94B-812F-BC9F26AE4B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Au pluriel</a:t>
            </a:r>
          </a:p>
          <a:p>
            <a:pPr marL="0" indent="0">
              <a:buNone/>
            </a:pPr>
            <a:r>
              <a:rPr lang="fr-FR" dirty="0"/>
              <a:t>Que dois-je faire?</a:t>
            </a:r>
          </a:p>
          <a:p>
            <a:pPr marL="0" indent="0">
              <a:buNone/>
            </a:pPr>
            <a:r>
              <a:rPr lang="fr-FR" dirty="0"/>
              <a:t>J’ajoute « -en » (</a:t>
            </a:r>
            <a:r>
              <a:rPr lang="fr-FR" dirty="0" err="1"/>
              <a:t>kaasen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Est-ce bon comme ça?</a:t>
            </a:r>
          </a:p>
          <a:p>
            <a:pPr marL="0" indent="0">
              <a:buNone/>
            </a:pPr>
            <a:r>
              <a:rPr lang="fr-FR" dirty="0"/>
              <a:t>Mouais</a:t>
            </a:r>
          </a:p>
          <a:p>
            <a:pPr marL="0" indent="0">
              <a:buNone/>
            </a:pPr>
            <a:r>
              <a:rPr lang="fr-FR" dirty="0"/>
              <a:t>Que dois-je faire?</a:t>
            </a:r>
          </a:p>
          <a:p>
            <a:pPr marL="0" indent="0">
              <a:buNone/>
            </a:pPr>
            <a:r>
              <a:rPr lang="fr-FR" dirty="0"/>
              <a:t>J’ai un « A » de trop (</a:t>
            </a:r>
            <a:r>
              <a:rPr lang="fr-FR" dirty="0" err="1"/>
              <a:t>kaa</a:t>
            </a:r>
            <a:r>
              <a:rPr lang="fr-FR" dirty="0"/>
              <a:t>-sen)</a:t>
            </a:r>
          </a:p>
          <a:p>
            <a:pPr marL="0" indent="0">
              <a:buNone/>
            </a:pPr>
            <a:r>
              <a:rPr lang="fr-FR" dirty="0"/>
              <a:t>Le « S » doit devenir « Z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KA-ZEN</a:t>
            </a:r>
          </a:p>
        </p:txBody>
      </p:sp>
    </p:spTree>
    <p:extLst>
      <p:ext uri="{BB962C8B-B14F-4D97-AF65-F5344CB8AC3E}">
        <p14:creationId xmlns:p14="http://schemas.microsoft.com/office/powerpoint/2010/main" val="5130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0414E-2A0D-2E4D-B98C-F17FD960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ADJECTIF « GLAD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92AA1F-89AE-CB42-A6B4-938D6B2314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GLAD (lisse, glissant)</a:t>
            </a:r>
          </a:p>
          <a:p>
            <a:pPr>
              <a:buFontTx/>
              <a:buChar char="-"/>
            </a:pPr>
            <a:r>
              <a:rPr lang="fr-FR" dirty="0"/>
              <a:t>Quelle voyelle?</a:t>
            </a:r>
          </a:p>
          <a:p>
            <a:pPr marL="0" indent="0">
              <a:buNone/>
            </a:pPr>
            <a:r>
              <a:rPr lang="fr-FR" dirty="0"/>
              <a:t>« A »</a:t>
            </a:r>
          </a:p>
          <a:p>
            <a:pPr>
              <a:buFontTx/>
              <a:buChar char="-"/>
            </a:pPr>
            <a:r>
              <a:rPr lang="fr-FR" dirty="0"/>
              <a:t>Quelle longueur?</a:t>
            </a:r>
          </a:p>
          <a:p>
            <a:pPr marL="0" indent="0">
              <a:buNone/>
            </a:pPr>
            <a:r>
              <a:rPr lang="fr-FR" dirty="0"/>
              <a:t>Courte (le « A » est bloqué)</a:t>
            </a:r>
          </a:p>
          <a:p>
            <a:pPr>
              <a:buFontTx/>
              <a:buChar char="-"/>
            </a:pPr>
            <a:r>
              <a:rPr lang="fr-FR" dirty="0"/>
              <a:t>Je prononce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GLAD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6B8C05-E992-D94B-812F-BC9F26AE4B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En accordant</a:t>
            </a:r>
          </a:p>
          <a:p>
            <a:pPr marL="0" indent="0">
              <a:buNone/>
            </a:pPr>
            <a:r>
              <a:rPr lang="fr-FR" dirty="0"/>
              <a:t>- Que dois-je faire?</a:t>
            </a:r>
          </a:p>
          <a:p>
            <a:pPr marL="0" indent="0">
              <a:buNone/>
            </a:pPr>
            <a:r>
              <a:rPr lang="fr-FR" dirty="0"/>
              <a:t>J’ajoute un « -e » (</a:t>
            </a:r>
            <a:r>
              <a:rPr lang="fr-FR" dirty="0" err="1"/>
              <a:t>glade</a:t>
            </a:r>
            <a:r>
              <a:rPr lang="fr-FR" dirty="0"/>
              <a:t>)</a:t>
            </a:r>
          </a:p>
          <a:p>
            <a:pPr>
              <a:buFontTx/>
              <a:buChar char="-"/>
            </a:pPr>
            <a:r>
              <a:rPr lang="fr-FR" dirty="0"/>
              <a:t>Est-ce bon comme ça?</a:t>
            </a:r>
          </a:p>
          <a:p>
            <a:pPr marL="0" indent="0">
              <a:buNone/>
            </a:pPr>
            <a:r>
              <a:rPr lang="fr-FR" dirty="0"/>
              <a:t>Non, le « A » est long (</a:t>
            </a:r>
            <a:r>
              <a:rPr lang="fr-FR" dirty="0" err="1"/>
              <a:t>gla-de</a:t>
            </a:r>
            <a:r>
              <a:rPr lang="fr-FR" dirty="0"/>
              <a:t>)</a:t>
            </a:r>
          </a:p>
          <a:p>
            <a:pPr>
              <a:buFontTx/>
              <a:buChar char="-"/>
            </a:pPr>
            <a:r>
              <a:rPr lang="fr-FR" dirty="0"/>
              <a:t>Que dois-je faire?</a:t>
            </a:r>
          </a:p>
          <a:p>
            <a:pPr marL="0" indent="0">
              <a:buNone/>
            </a:pPr>
            <a:r>
              <a:rPr lang="fr-FR" dirty="0"/>
              <a:t>Ajouter un « D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GLADDE </a:t>
            </a:r>
          </a:p>
        </p:txBody>
      </p:sp>
    </p:spTree>
    <p:extLst>
      <p:ext uri="{BB962C8B-B14F-4D97-AF65-F5344CB8AC3E}">
        <p14:creationId xmlns:p14="http://schemas.microsoft.com/office/powerpoint/2010/main" val="82317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114298-8322-204B-905C-8403C92E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cas du « E »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237A845C-7DCB-3E41-BA81-7D6AE71714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0169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219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8980B-8031-4943-BABD-35CF1097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cas du « E »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F16BEC5-2A48-0143-BE3A-CEFE31255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087311"/>
              </p:ext>
            </p:extLst>
          </p:nvPr>
        </p:nvGraphicFramePr>
        <p:xfrm>
          <a:off x="838200" y="1825625"/>
          <a:ext cx="10515600" cy="4192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8311945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5073627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672407793"/>
                    </a:ext>
                  </a:extLst>
                </a:gridCol>
              </a:tblGrid>
              <a:tr h="623268">
                <a:tc>
                  <a:txBody>
                    <a:bodyPr/>
                    <a:lstStyle/>
                    <a:p>
                      <a:r>
                        <a:rPr lang="fr-FR" dirty="0"/>
                        <a:t>Le « E » est…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court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813376"/>
                  </a:ext>
                </a:extLst>
              </a:tr>
              <a:tr h="623268">
                <a:tc rowSpan="4"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il se prononce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« </a:t>
                      </a:r>
                      <a:r>
                        <a:rPr lang="fr-FR" sz="3000" b="1" dirty="0" err="1"/>
                        <a:t>ééé</a:t>
                      </a:r>
                      <a:r>
                        <a:rPr lang="fr-FR" sz="3000" dirty="0"/>
                        <a:t>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« </a:t>
                      </a:r>
                      <a:r>
                        <a:rPr lang="fr-FR" sz="3000" b="1" dirty="0" err="1"/>
                        <a:t>è</a:t>
                      </a:r>
                      <a:r>
                        <a:rPr lang="fr-FR" sz="3000" dirty="0"/>
                        <a:t>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776393"/>
                  </a:ext>
                </a:extLst>
              </a:tr>
              <a:tr h="107577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FR" i="1" dirty="0"/>
                        <a:t>d</a:t>
                      </a:r>
                      <a:r>
                        <a:rPr lang="fr-FR" b="1" i="1" dirty="0"/>
                        <a:t>e</a:t>
                      </a:r>
                      <a:r>
                        <a:rPr lang="fr-FR" i="1" dirty="0"/>
                        <a:t>-</a:t>
                      </a:r>
                      <a:r>
                        <a:rPr lang="fr-FR" i="1" dirty="0" err="1"/>
                        <a:t>ken</a:t>
                      </a:r>
                      <a:endParaRPr lang="fr-FR" i="1" dirty="0"/>
                    </a:p>
                    <a:p>
                      <a:r>
                        <a:rPr lang="fr-FR" i="1" dirty="0" err="1"/>
                        <a:t>b</a:t>
                      </a:r>
                      <a:r>
                        <a:rPr lang="fr-FR" b="1" i="1" dirty="0" err="1"/>
                        <a:t>ee</a:t>
                      </a:r>
                      <a:r>
                        <a:rPr lang="fr-FR" i="1" dirty="0" err="1"/>
                        <a:t>k</a:t>
                      </a:r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dirty="0" err="1"/>
                        <a:t>d</a:t>
                      </a:r>
                      <a:r>
                        <a:rPr lang="fr-FR" b="1" i="1" dirty="0" err="1"/>
                        <a:t>e</a:t>
                      </a:r>
                      <a:r>
                        <a:rPr lang="fr-FR" i="1" dirty="0" err="1"/>
                        <a:t>k-ken</a:t>
                      </a:r>
                      <a:endParaRPr lang="fr-FR" i="1" dirty="0"/>
                    </a:p>
                    <a:p>
                      <a:r>
                        <a:rPr lang="fr-FR" i="1" dirty="0" err="1"/>
                        <a:t>b</a:t>
                      </a:r>
                      <a:r>
                        <a:rPr lang="fr-FR" b="1" i="1" dirty="0" err="1"/>
                        <a:t>e</a:t>
                      </a:r>
                      <a:r>
                        <a:rPr lang="fr-FR" i="1" dirty="0" err="1"/>
                        <a:t>k</a:t>
                      </a:r>
                      <a:endParaRPr lang="fr-F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094589"/>
                  </a:ext>
                </a:extLst>
              </a:tr>
              <a:tr h="62326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« </a:t>
                      </a:r>
                      <a:r>
                        <a:rPr lang="fr-FR" sz="3000" b="1" dirty="0"/>
                        <a:t>e</a:t>
                      </a:r>
                      <a:r>
                        <a:rPr lang="fr-FR" sz="3000" dirty="0"/>
                        <a:t> »*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247401"/>
                  </a:ext>
                </a:extLst>
              </a:tr>
              <a:tr h="124653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dirty="0" err="1"/>
                        <a:t>b</a:t>
                      </a:r>
                      <a:r>
                        <a:rPr lang="fr-FR" b="1" i="1" dirty="0" err="1"/>
                        <a:t>e</a:t>
                      </a:r>
                      <a:r>
                        <a:rPr lang="fr-FR" i="1" dirty="0" err="1"/>
                        <a:t>-pa-l</a:t>
                      </a:r>
                      <a:r>
                        <a:rPr lang="fr-FR" b="1" i="1" dirty="0" err="1"/>
                        <a:t>e</a:t>
                      </a:r>
                      <a:r>
                        <a:rPr lang="fr-FR" i="1" dirty="0" err="1"/>
                        <a:t>n</a:t>
                      </a:r>
                      <a:endParaRPr lang="fr-FR" i="1" dirty="0"/>
                    </a:p>
                    <a:p>
                      <a:endParaRPr lang="fr-FR" i="1" dirty="0"/>
                    </a:p>
                    <a:p>
                      <a:r>
                        <a:rPr lang="fr-FR" dirty="0"/>
                        <a:t>*il n’est jamais accentué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200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485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B00135D-9EE4-124A-AA28-CC78150E4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L’importance de l’accentuation du mot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0395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CBD82D-86D7-024E-B46A-03D782736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be</a:t>
            </a:r>
            <a:r>
              <a:rPr lang="fr-FR" dirty="0"/>
              <a:t>-</a:t>
            </a:r>
            <a:r>
              <a:rPr lang="fr-FR" dirty="0" err="1"/>
              <a:t>de-len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1FD7CDE-F209-5441-B345-B7CE765440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058610"/>
              </p:ext>
            </p:extLst>
          </p:nvPr>
        </p:nvGraphicFramePr>
        <p:xfrm>
          <a:off x="838200" y="1825625"/>
          <a:ext cx="10515600" cy="406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77742883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6896151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50991662"/>
                    </a:ext>
                  </a:extLst>
                </a:gridCol>
              </a:tblGrid>
              <a:tr h="1356183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accentuation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prononciation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755223"/>
                  </a:ext>
                </a:extLst>
              </a:tr>
              <a:tr h="135618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pourvoir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be</a:t>
                      </a:r>
                      <a:r>
                        <a:rPr lang="fr-FR" dirty="0"/>
                        <a:t>-</a:t>
                      </a:r>
                      <a:r>
                        <a:rPr lang="fr-FR" u="sng" dirty="0" err="1"/>
                        <a:t>d</a:t>
                      </a:r>
                      <a:r>
                        <a:rPr lang="fr-FR" b="1" u="sng" dirty="0" err="1"/>
                        <a:t>e</a:t>
                      </a:r>
                      <a:r>
                        <a:rPr lang="fr-FR" dirty="0" err="1"/>
                        <a:t>-len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be-déééé-len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909855"/>
                  </a:ext>
                </a:extLst>
              </a:tr>
              <a:tr h="135618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mendier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sng" dirty="0" err="1"/>
                        <a:t>b</a:t>
                      </a:r>
                      <a:r>
                        <a:rPr lang="fr-FR" b="1" u="sng" dirty="0" err="1"/>
                        <a:t>e</a:t>
                      </a:r>
                      <a:r>
                        <a:rPr lang="fr-FR" dirty="0"/>
                        <a:t>-</a:t>
                      </a:r>
                      <a:r>
                        <a:rPr lang="fr-FR" dirty="0" err="1"/>
                        <a:t>de-len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béééé</a:t>
                      </a:r>
                      <a:r>
                        <a:rPr lang="fr-FR" dirty="0"/>
                        <a:t>-</a:t>
                      </a:r>
                      <a:r>
                        <a:rPr lang="fr-FR" dirty="0" err="1"/>
                        <a:t>de-len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85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148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885EC65-DF5B-5A4D-A295-FE92D9DC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Oui, mais…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B96F84-A43D-E346-AD21-C570CFF3E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12" y="5645150"/>
            <a:ext cx="8258176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 existe forcément des exceptions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8575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AE1EAB-A921-1B4D-93D4-7AD8D95C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Exemples d’exceptions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76B6D85-6764-3946-B5D7-C4A9F3656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071588"/>
              </p:ext>
            </p:extLst>
          </p:nvPr>
        </p:nvGraphicFramePr>
        <p:xfrm>
          <a:off x="838200" y="1825624"/>
          <a:ext cx="10515600" cy="4241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86947973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244584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4150511"/>
                    </a:ext>
                  </a:extLst>
                </a:gridCol>
              </a:tblGrid>
              <a:tr h="638848">
                <a:tc>
                  <a:txBody>
                    <a:bodyPr/>
                    <a:lstStyle/>
                    <a:p>
                      <a:r>
                        <a:rPr lang="fr-FR" dirty="0"/>
                        <a:t>À l’origine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Forme attendue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Exception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8413"/>
                  </a:ext>
                </a:extLst>
              </a:tr>
              <a:tr h="98794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d</a:t>
                      </a:r>
                      <a:r>
                        <a:rPr lang="fr-FR" b="1" dirty="0"/>
                        <a:t>a</a:t>
                      </a:r>
                      <a:r>
                        <a:rPr lang="fr-FR" dirty="0"/>
                        <a:t>g 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(dag « A » court)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d</a:t>
                      </a:r>
                      <a:r>
                        <a:rPr lang="fr-FR" b="1" dirty="0"/>
                        <a:t>ag-</a:t>
                      </a:r>
                      <a:r>
                        <a:rPr lang="fr-FR" dirty="0" err="1"/>
                        <a:t>gen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dagen</a:t>
                      </a:r>
                      <a:r>
                        <a:rPr lang="fr-FR" dirty="0"/>
                        <a:t> 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(da-</a:t>
                      </a:r>
                      <a:r>
                        <a:rPr lang="fr-FR" dirty="0" err="1"/>
                        <a:t>gen</a:t>
                      </a:r>
                      <a:r>
                        <a:rPr lang="fr-FR" dirty="0"/>
                        <a:t> « A » long)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002848"/>
                  </a:ext>
                </a:extLst>
              </a:tr>
              <a:tr h="987949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</a:t>
                      </a:r>
                      <a:r>
                        <a:rPr lang="fr-FR" b="1" dirty="0" err="1"/>
                        <a:t>o</a:t>
                      </a:r>
                      <a:r>
                        <a:rPr lang="fr-FR" dirty="0" err="1"/>
                        <a:t>men</a:t>
                      </a:r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(ko-men « O » long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k</a:t>
                      </a:r>
                      <a:r>
                        <a:rPr lang="fr-FR" b="1" dirty="0" err="1"/>
                        <a:t>oo</a:t>
                      </a:r>
                      <a:r>
                        <a:rPr lang="fr-FR" dirty="0" err="1"/>
                        <a:t>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kom</a:t>
                      </a:r>
                      <a:r>
                        <a:rPr lang="fr-FR" dirty="0"/>
                        <a:t> 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(</a:t>
                      </a:r>
                      <a:r>
                        <a:rPr lang="fr-FR" dirty="0" err="1"/>
                        <a:t>kom</a:t>
                      </a:r>
                      <a:r>
                        <a:rPr lang="fr-FR" dirty="0"/>
                        <a:t> « O » court)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59420"/>
                  </a:ext>
                </a:extLst>
              </a:tr>
              <a:tr h="98794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 gl</a:t>
                      </a:r>
                      <a:r>
                        <a:rPr lang="fr-FR" b="1" dirty="0"/>
                        <a:t>a</a:t>
                      </a:r>
                      <a:r>
                        <a:rPr lang="fr-FR" dirty="0"/>
                        <a:t>s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(glas « A » court)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gl</a:t>
                      </a:r>
                      <a:r>
                        <a:rPr lang="fr-FR" b="1" dirty="0"/>
                        <a:t>as-s</a:t>
                      </a:r>
                      <a:r>
                        <a:rPr lang="fr-FR" dirty="0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glazen</a:t>
                      </a:r>
                      <a:r>
                        <a:rPr lang="fr-FR" dirty="0"/>
                        <a:t> 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(</a:t>
                      </a:r>
                      <a:r>
                        <a:rPr lang="fr-FR" dirty="0" err="1"/>
                        <a:t>gla</a:t>
                      </a:r>
                      <a:r>
                        <a:rPr lang="fr-FR" dirty="0"/>
                        <a:t>-zen « A » long)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993586"/>
                  </a:ext>
                </a:extLst>
              </a:tr>
              <a:tr h="63884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mets au pluriel ou je conjugue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La longueur a changé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520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295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72208"/>
            <a:ext cx="12192000" cy="218579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704F4D8-5B2B-2147-B271-05DD47E88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307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600">
                <a:solidFill>
                  <a:srgbClr val="FFFFFF"/>
                </a:solidFill>
              </a:rPr>
              <a:t>prononciation = orthographe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01DAE83-A4D4-4583-A809-DD17CFDA76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716584"/>
              </p:ext>
            </p:extLst>
          </p:nvPr>
        </p:nvGraphicFramePr>
        <p:xfrm>
          <a:off x="838200" y="403338"/>
          <a:ext cx="10515600" cy="3738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870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195BC9-55AC-0646-BFD3-FEE4493D8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fr-FR" sz="4800" dirty="0"/>
              <a:t>Quoi qu’on fasse à un mot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B285CD3-242E-4F4C-93DD-1064166FD3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080560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395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D49F89-5628-F14A-B410-FDBE09690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fr-FR" sz="6000"/>
              <a:t>En pratique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17164D-F1D4-514B-A38A-377C3678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fr-FR" sz="2200" dirty="0"/>
              <a:t>Je veux employer un mot (nom, verbe, adjectif)</a:t>
            </a:r>
          </a:p>
          <a:p>
            <a:r>
              <a:rPr lang="fr-FR" sz="2200" dirty="0"/>
              <a:t>Je dois connaitre la </a:t>
            </a:r>
            <a:r>
              <a:rPr lang="fr-FR" sz="2200" b="1" dirty="0"/>
              <a:t>longueur</a:t>
            </a:r>
            <a:r>
              <a:rPr lang="fr-FR" sz="2200" dirty="0"/>
              <a:t> de la </a:t>
            </a:r>
            <a:r>
              <a:rPr lang="fr-FR" sz="2200" b="1" dirty="0"/>
              <a:t>voyelle</a:t>
            </a:r>
            <a:r>
              <a:rPr lang="fr-FR" sz="2200" dirty="0"/>
              <a:t> à l’</a:t>
            </a:r>
            <a:r>
              <a:rPr lang="fr-FR" sz="2200" b="1" dirty="0"/>
              <a:t>origine</a:t>
            </a:r>
          </a:p>
          <a:p>
            <a:r>
              <a:rPr lang="fr-FR" sz="2200" dirty="0"/>
              <a:t>Je modifie le mot (pluriel, conjugaison, accord)</a:t>
            </a:r>
          </a:p>
          <a:p>
            <a:r>
              <a:rPr lang="fr-FR" sz="2200" dirty="0"/>
              <a:t>Je dois </a:t>
            </a:r>
            <a:r>
              <a:rPr lang="fr-FR" sz="2200" b="1" dirty="0"/>
              <a:t>conserver</a:t>
            </a:r>
            <a:r>
              <a:rPr lang="fr-FR" sz="2200" dirty="0"/>
              <a:t> la longueur de la voyelle d’origine</a:t>
            </a:r>
          </a:p>
          <a:p>
            <a:pPr marL="0" indent="0">
              <a:buNone/>
            </a:pPr>
            <a:r>
              <a:rPr lang="fr-FR" sz="2200" dirty="0">
                <a:sym typeface="Wingdings" pitchFamily="2" charset="2"/>
              </a:rPr>
              <a:t> Je découpe le mot en syllabes avant et après pour effectuer la vérification</a:t>
            </a:r>
            <a:endParaRPr lang="fr-FR" sz="2200" dirty="0"/>
          </a:p>
          <a:p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08614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461531-A993-6448-B37F-6F3A3A59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fr-FR" dirty="0">
                <a:solidFill>
                  <a:schemeClr val="accent1"/>
                </a:solidFill>
              </a:rPr>
              <a:t>Note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717E11-2B6A-8547-943D-7B891F599F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fr-FR" sz="2000" b="1" dirty="0"/>
              <a:t>Découpage en syllabes</a:t>
            </a:r>
          </a:p>
          <a:p>
            <a:r>
              <a:rPr lang="fr-FR" sz="2000" dirty="0"/>
              <a:t>comme en français (</a:t>
            </a:r>
            <a:r>
              <a:rPr lang="fr-FR" sz="2000" dirty="0" err="1"/>
              <a:t>be-pa-len</a:t>
            </a:r>
            <a:r>
              <a:rPr lang="fr-FR" sz="2000" dirty="0"/>
              <a:t>)</a:t>
            </a:r>
          </a:p>
          <a:p>
            <a:r>
              <a:rPr lang="fr-FR" sz="2000" dirty="0"/>
              <a:t>entre 2 consonnes identiques (</a:t>
            </a:r>
            <a:r>
              <a:rPr lang="fr-FR" sz="2000" dirty="0" err="1"/>
              <a:t>be</a:t>
            </a:r>
            <a:r>
              <a:rPr lang="fr-FR" sz="2000" dirty="0"/>
              <a:t>-gin-</a:t>
            </a:r>
            <a:r>
              <a:rPr lang="fr-FR" sz="2000" dirty="0" err="1"/>
              <a:t>nen</a:t>
            </a:r>
            <a:r>
              <a:rPr lang="fr-FR" sz="2000" dirty="0"/>
              <a:t>)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3AC57F-CB84-C440-B48D-26C5E9B62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/>
              <a:t>La voyelle est importante</a:t>
            </a:r>
          </a:p>
          <a:p>
            <a:r>
              <a:rPr lang="fr-FR" sz="2000" dirty="0"/>
              <a:t>celle qui sera impactée (</a:t>
            </a:r>
            <a:r>
              <a:rPr lang="fr-FR" sz="2000" dirty="0" err="1"/>
              <a:t>be-p</a:t>
            </a:r>
            <a:r>
              <a:rPr lang="fr-FR" sz="2000" b="1" dirty="0" err="1"/>
              <a:t>a</a:t>
            </a:r>
            <a:r>
              <a:rPr lang="fr-FR" sz="2000" dirty="0" err="1"/>
              <a:t>-len</a:t>
            </a:r>
            <a:r>
              <a:rPr lang="fr-FR" sz="2000" dirty="0"/>
              <a:t>)</a:t>
            </a:r>
          </a:p>
          <a:p>
            <a:r>
              <a:rPr lang="fr-FR" sz="2000" dirty="0"/>
              <a:t>(ajout/retrait) (</a:t>
            </a:r>
            <a:r>
              <a:rPr lang="fr-FR" sz="2000" dirty="0" err="1"/>
              <a:t>ik</a:t>
            </a:r>
            <a:r>
              <a:rPr lang="fr-FR" sz="2000" dirty="0"/>
              <a:t> </a:t>
            </a:r>
            <a:r>
              <a:rPr lang="fr-FR" sz="2000" dirty="0" err="1"/>
              <a:t>bep</a:t>
            </a:r>
            <a:r>
              <a:rPr lang="fr-FR" sz="2000" b="1" dirty="0" err="1"/>
              <a:t>aa</a:t>
            </a:r>
            <a:r>
              <a:rPr lang="fr-FR" sz="2000" dirty="0" err="1"/>
              <a:t>l</a:t>
            </a:r>
            <a:r>
              <a:rPr lang="fr-FR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272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723FEDE-8974-F84E-8ADF-FBB96F044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fr-FR">
                <a:solidFill>
                  <a:schemeClr val="accent1"/>
                </a:solidFill>
              </a:rPr>
              <a:t>Une syllabe se termine…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86C204-6A86-DF48-86A9-65B8B930A4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r>
              <a:rPr lang="fr-FR" sz="2000" dirty="0"/>
              <a:t>soit par une voyelle</a:t>
            </a:r>
          </a:p>
          <a:p>
            <a:pPr marL="0" indent="0">
              <a:buNone/>
            </a:pPr>
            <a:r>
              <a:rPr lang="fr-FR" sz="5000" dirty="0"/>
              <a:t>V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191F75-3B79-E246-B94B-0B950DF06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r>
              <a:rPr lang="fr-FR" sz="2000" dirty="0"/>
              <a:t>soit par une consonne</a:t>
            </a:r>
          </a:p>
          <a:p>
            <a:pPr marL="0" indent="0">
              <a:buNone/>
            </a:pPr>
            <a:r>
              <a:rPr lang="fr-FR" sz="50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8076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660426C-89D2-E446-97AA-EA552EA1A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fr-FR">
                <a:solidFill>
                  <a:schemeClr val="accent1"/>
                </a:solidFill>
              </a:rPr>
              <a:t>Et une voyelle est…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9138FA-DAE2-434B-8683-385D9204D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r>
              <a:rPr lang="fr-FR" sz="2000" dirty="0"/>
              <a:t>soit longue</a:t>
            </a:r>
          </a:p>
          <a:p>
            <a:pPr marL="0" indent="0">
              <a:buNone/>
            </a:pPr>
            <a:r>
              <a:rPr lang="fr-FR" sz="5000" dirty="0"/>
              <a:t>« - »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FDC81E-BAB5-E445-84D7-32AB8052E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r>
              <a:rPr lang="fr-FR" sz="2000" dirty="0"/>
              <a:t>soit courte</a:t>
            </a:r>
          </a:p>
          <a:p>
            <a:pPr marL="0" indent="0">
              <a:buNone/>
            </a:pPr>
            <a:r>
              <a:rPr lang="fr-FR" sz="5000" dirty="0"/>
              <a:t>« · »</a:t>
            </a:r>
          </a:p>
        </p:txBody>
      </p:sp>
    </p:spTree>
    <p:extLst>
      <p:ext uri="{BB962C8B-B14F-4D97-AF65-F5344CB8AC3E}">
        <p14:creationId xmlns:p14="http://schemas.microsoft.com/office/powerpoint/2010/main" val="169100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CAD57B-B7AE-874C-BC40-E7507D3B0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fr-FR" sz="3200"/>
              <a:t>La règle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A009197-893B-4191-804B-A7B96D063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/>
          </a:bodyPr>
          <a:lstStyle/>
          <a:p>
            <a:endParaRPr lang="en-US" sz="1800"/>
          </a:p>
        </p:txBody>
      </p:sp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CCB1A451-4A44-7A48-8CC2-690EBE15A2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505147"/>
              </p:ext>
            </p:extLst>
          </p:nvPr>
        </p:nvGraphicFramePr>
        <p:xfrm>
          <a:off x="837865" y="2734056"/>
          <a:ext cx="10604663" cy="3483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905">
                  <a:extLst>
                    <a:ext uri="{9D8B030D-6E8A-4147-A177-3AD203B41FA5}">
                      <a16:colId xmlns:a16="http://schemas.microsoft.com/office/drawing/2014/main" val="82964645"/>
                    </a:ext>
                  </a:extLst>
                </a:gridCol>
                <a:gridCol w="6429758">
                  <a:extLst>
                    <a:ext uri="{9D8B030D-6E8A-4147-A177-3AD203B41FA5}">
                      <a16:colId xmlns:a16="http://schemas.microsoft.com/office/drawing/2014/main" val="3245238780"/>
                    </a:ext>
                  </a:extLst>
                </a:gridCol>
              </a:tblGrid>
              <a:tr h="293660">
                <a:tc>
                  <a:txBody>
                    <a:bodyPr/>
                    <a:lstStyle/>
                    <a:p>
                      <a:r>
                        <a:rPr lang="fr-FR" sz="1300"/>
                        <a:t>Forme de la syllabe</a:t>
                      </a:r>
                    </a:p>
                  </a:txBody>
                  <a:tcPr marL="66741" marR="66741" marT="33370" marB="33370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Forme de la voyelle</a:t>
                      </a:r>
                    </a:p>
                  </a:txBody>
                  <a:tcPr marL="66741" marR="66741" marT="33370" marB="33370"/>
                </a:tc>
                <a:extLst>
                  <a:ext uri="{0D108BD9-81ED-4DB2-BD59-A6C34878D82A}">
                    <a16:rowId xmlns:a16="http://schemas.microsoft.com/office/drawing/2014/main" val="809612670"/>
                  </a:ext>
                </a:extLst>
              </a:tr>
              <a:tr h="1228029">
                <a:tc>
                  <a:txBody>
                    <a:bodyPr/>
                    <a:lstStyle/>
                    <a:p>
                      <a:r>
                        <a:rPr lang="fr-FR" sz="1300"/>
                        <a:t>La syllabe se termine par une </a:t>
                      </a:r>
                      <a:r>
                        <a:rPr lang="fr-FR" sz="1300" b="1"/>
                        <a:t>voyelle</a:t>
                      </a:r>
                    </a:p>
                    <a:p>
                      <a:endParaRPr lang="fr-FR" sz="1300"/>
                    </a:p>
                    <a:p>
                      <a:r>
                        <a:rPr lang="fr-FR" sz="2200"/>
                        <a:t>__V</a:t>
                      </a:r>
                    </a:p>
                    <a:p>
                      <a:endParaRPr lang="fr-FR" sz="1300"/>
                    </a:p>
                    <a:p>
                      <a:endParaRPr lang="fr-FR" sz="1300"/>
                    </a:p>
                  </a:txBody>
                  <a:tcPr marL="66741" marR="66741" marT="33370" marB="33370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La voyelle est </a:t>
                      </a:r>
                      <a:r>
                        <a:rPr lang="fr-FR" sz="1300" b="1"/>
                        <a:t>longue</a:t>
                      </a:r>
                      <a:r>
                        <a:rPr lang="fr-FR" sz="1300"/>
                        <a:t>… elle a tout l’espace qu’elle veut pour s’étendre.</a:t>
                      </a:r>
                    </a:p>
                    <a:p>
                      <a:endParaRPr lang="fr-FR" sz="1300"/>
                    </a:p>
                    <a:p>
                      <a:r>
                        <a:rPr lang="fr-FR" sz="2200" i="1" err="1"/>
                        <a:t>be-p</a:t>
                      </a:r>
                      <a:r>
                        <a:rPr lang="fr-FR" sz="2200" b="1" i="1" err="1"/>
                        <a:t>a</a:t>
                      </a:r>
                      <a:r>
                        <a:rPr lang="fr-FR" sz="2200" i="1" err="1"/>
                        <a:t>-len</a:t>
                      </a:r>
                      <a:endParaRPr lang="fr-FR" sz="2200" i="1"/>
                    </a:p>
                  </a:txBody>
                  <a:tcPr marL="66741" marR="66741" marT="33370" marB="33370"/>
                </a:tc>
                <a:extLst>
                  <a:ext uri="{0D108BD9-81ED-4DB2-BD59-A6C34878D82A}">
                    <a16:rowId xmlns:a16="http://schemas.microsoft.com/office/drawing/2014/main" val="241588703"/>
                  </a:ext>
                </a:extLst>
              </a:tr>
              <a:tr h="1962177">
                <a:tc>
                  <a:txBody>
                    <a:bodyPr/>
                    <a:lstStyle/>
                    <a:p>
                      <a:r>
                        <a:rPr lang="fr-FR" sz="1300"/>
                        <a:t>La syllabe se termine par une </a:t>
                      </a:r>
                      <a:r>
                        <a:rPr lang="fr-FR" sz="1300" b="1"/>
                        <a:t>consonne</a:t>
                      </a:r>
                    </a:p>
                    <a:p>
                      <a:endParaRPr lang="fr-FR" sz="1300"/>
                    </a:p>
                    <a:p>
                      <a:r>
                        <a:rPr lang="fr-FR" sz="2200"/>
                        <a:t>_</a:t>
                      </a:r>
                      <a:r>
                        <a:rPr lang="fr-FR" sz="2200" err="1"/>
                        <a:t>vC</a:t>
                      </a:r>
                      <a:endParaRPr lang="fr-FR" sz="2200"/>
                    </a:p>
                    <a:p>
                      <a:endParaRPr lang="fr-FR" sz="1300"/>
                    </a:p>
                    <a:p>
                      <a:endParaRPr lang="fr-FR" sz="1300"/>
                    </a:p>
                    <a:p>
                      <a:endParaRPr lang="fr-FR" sz="1300"/>
                    </a:p>
                    <a:p>
                      <a:r>
                        <a:rPr lang="fr-FR" sz="2200" err="1"/>
                        <a:t>vvC</a:t>
                      </a:r>
                      <a:endParaRPr lang="fr-FR" sz="2200"/>
                    </a:p>
                    <a:p>
                      <a:endParaRPr lang="fr-FR" sz="1300"/>
                    </a:p>
                  </a:txBody>
                  <a:tcPr marL="66741" marR="66741" marT="33370" marB="33370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La voyelle est </a:t>
                      </a:r>
                      <a:r>
                        <a:rPr lang="fr-FR" sz="1300" b="1"/>
                        <a:t>courte</a:t>
                      </a:r>
                      <a:r>
                        <a:rPr lang="fr-FR" sz="1300"/>
                        <a:t> puisque la consonne l’empêche de s’étendre.</a:t>
                      </a:r>
                    </a:p>
                    <a:p>
                      <a:endParaRPr lang="fr-FR" sz="1300"/>
                    </a:p>
                    <a:p>
                      <a:r>
                        <a:rPr lang="fr-FR" sz="2200" b="1" i="1"/>
                        <a:t>ba</a:t>
                      </a:r>
                      <a:r>
                        <a:rPr lang="fr-FR" sz="2200" i="1"/>
                        <a:t>k</a:t>
                      </a:r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La voyelle est </a:t>
                      </a:r>
                      <a:r>
                        <a:rPr lang="fr-FR" sz="1300" b="1"/>
                        <a:t>longue</a:t>
                      </a:r>
                      <a:r>
                        <a:rPr lang="fr-FR" sz="1300"/>
                        <a:t> s’il y en a deux.</a:t>
                      </a:r>
                    </a:p>
                    <a:p>
                      <a:endParaRPr lang="fr-FR" sz="1300"/>
                    </a:p>
                    <a:p>
                      <a:r>
                        <a:rPr lang="fr-FR" sz="2200" i="1" err="1"/>
                        <a:t>n</a:t>
                      </a:r>
                      <a:r>
                        <a:rPr lang="fr-FR" sz="2200" b="1" i="1" err="1"/>
                        <a:t>aa</a:t>
                      </a:r>
                      <a:r>
                        <a:rPr lang="fr-FR" sz="2200" i="1" err="1"/>
                        <a:t>m</a:t>
                      </a:r>
                      <a:endParaRPr lang="fr-FR" sz="2200" i="1"/>
                    </a:p>
                  </a:txBody>
                  <a:tcPr marL="66741" marR="66741" marT="33370" marB="33370"/>
                </a:tc>
                <a:extLst>
                  <a:ext uri="{0D108BD9-81ED-4DB2-BD59-A6C34878D82A}">
                    <a16:rowId xmlns:a16="http://schemas.microsoft.com/office/drawing/2014/main" val="368001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7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BAD835-7BB7-B04B-8073-D18E9FA3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« Z » &amp; « V »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613986A-4E0B-F048-AF23-20C5A97435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726086"/>
              </p:ext>
            </p:extLst>
          </p:nvPr>
        </p:nvGraphicFramePr>
        <p:xfrm>
          <a:off x="838200" y="1825624"/>
          <a:ext cx="10515600" cy="414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4204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20352768"/>
                    </a:ext>
                  </a:extLst>
                </a:gridCol>
              </a:tblGrid>
              <a:tr h="1035672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Le « Z » devient « S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Le « V » devient « F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683474"/>
                  </a:ext>
                </a:extLst>
              </a:tr>
              <a:tr h="1035672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LE-</a:t>
                      </a:r>
                      <a:r>
                        <a:rPr lang="fr-FR" sz="3000" b="1" dirty="0"/>
                        <a:t>Z</a:t>
                      </a:r>
                      <a:r>
                        <a:rPr lang="fr-FR" sz="3000" dirty="0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LE-</a:t>
                      </a:r>
                      <a:r>
                        <a:rPr lang="fr-FR" sz="3000" b="1" dirty="0"/>
                        <a:t>V</a:t>
                      </a:r>
                      <a:r>
                        <a:rPr lang="fr-FR" sz="3000" dirty="0"/>
                        <a:t>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811553"/>
                  </a:ext>
                </a:extLst>
              </a:tr>
              <a:tr h="1035672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ik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leez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>
                          <a:sym typeface="Wingdings" pitchFamily="2" charset="2"/>
                        </a:rPr>
                        <a:t> </a:t>
                      </a:r>
                      <a:r>
                        <a:rPr lang="fr-FR" sz="3000" dirty="0" err="1">
                          <a:sym typeface="Wingdings" pitchFamily="2" charset="2"/>
                        </a:rPr>
                        <a:t>ik</a:t>
                      </a:r>
                      <a:r>
                        <a:rPr lang="fr-FR" sz="3000" dirty="0">
                          <a:sym typeface="Wingdings" pitchFamily="2" charset="2"/>
                        </a:rPr>
                        <a:t> </a:t>
                      </a:r>
                      <a:r>
                        <a:rPr lang="fr-FR" sz="3000" dirty="0" err="1">
                          <a:sym typeface="Wingdings" pitchFamily="2" charset="2"/>
                        </a:rPr>
                        <a:t>lee</a:t>
                      </a:r>
                      <a:r>
                        <a:rPr lang="fr-FR" sz="3000" b="1" dirty="0" err="1">
                          <a:sym typeface="Wingdings" pitchFamily="2" charset="2"/>
                        </a:rPr>
                        <a:t>s</a:t>
                      </a:r>
                      <a:endParaRPr lang="fr-F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ik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leev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>
                          <a:sym typeface="Wingdings" pitchFamily="2" charset="2"/>
                        </a:rPr>
                        <a:t> </a:t>
                      </a:r>
                      <a:r>
                        <a:rPr lang="fr-FR" sz="3000" dirty="0" err="1">
                          <a:sym typeface="Wingdings" pitchFamily="2" charset="2"/>
                        </a:rPr>
                        <a:t>ik</a:t>
                      </a:r>
                      <a:r>
                        <a:rPr lang="fr-FR" sz="3000" dirty="0">
                          <a:sym typeface="Wingdings" pitchFamily="2" charset="2"/>
                        </a:rPr>
                        <a:t> </a:t>
                      </a:r>
                      <a:r>
                        <a:rPr lang="fr-FR" sz="3000" dirty="0" err="1">
                          <a:sym typeface="Wingdings" pitchFamily="2" charset="2"/>
                        </a:rPr>
                        <a:t>lee</a:t>
                      </a:r>
                      <a:r>
                        <a:rPr lang="fr-FR" sz="3000" b="1" dirty="0" err="1">
                          <a:sym typeface="Wingdings" pitchFamily="2" charset="2"/>
                        </a:rPr>
                        <a:t>f</a:t>
                      </a:r>
                      <a:endParaRPr lang="fr-F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298868"/>
                  </a:ext>
                </a:extLst>
              </a:tr>
              <a:tr h="1035672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Un mot ne peut pas se terminer par les lettres « Z » et « V 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078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1849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704</Words>
  <Application>Microsoft Macintosh PowerPoint</Application>
  <PresentationFormat>Grand écran</PresentationFormat>
  <Paragraphs>192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Thème Office</vt:lpstr>
      <vt:lpstr>Règles d’orthographe</vt:lpstr>
      <vt:lpstr>prononciation = orthographe</vt:lpstr>
      <vt:lpstr>Quoi qu’on fasse à un mot</vt:lpstr>
      <vt:lpstr>En pratique</vt:lpstr>
      <vt:lpstr>Note</vt:lpstr>
      <vt:lpstr>Une syllabe se termine…</vt:lpstr>
      <vt:lpstr>Et une voyelle est…</vt:lpstr>
      <vt:lpstr>La règle</vt:lpstr>
      <vt:lpstr>« Z » &amp; « V »</vt:lpstr>
      <vt:lpstr>Exemples</vt:lpstr>
      <vt:lpstr>VERBE « MAKEN »</vt:lpstr>
      <vt:lpstr>NOM « KAAS »</vt:lpstr>
      <vt:lpstr>ADJECTIF « GLAD »</vt:lpstr>
      <vt:lpstr>Le cas du « E »</vt:lpstr>
      <vt:lpstr>Le cas du « E »</vt:lpstr>
      <vt:lpstr>L’importance de l’accentuation du mot</vt:lpstr>
      <vt:lpstr>be-de-len</vt:lpstr>
      <vt:lpstr>Oui, mais…</vt:lpstr>
      <vt:lpstr>Exemples d’exceptions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Règles d’orthographe</dc:title>
  <dc:creator>LUTHERS Cédric</dc:creator>
  <cp:lastModifiedBy>LUTHERS Cédric</cp:lastModifiedBy>
  <cp:revision>5</cp:revision>
  <dcterms:created xsi:type="dcterms:W3CDTF">2020-07-13T08:09:54Z</dcterms:created>
  <dcterms:modified xsi:type="dcterms:W3CDTF">2020-07-13T08:47:45Z</dcterms:modified>
</cp:coreProperties>
</file>