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57" r:id="rId9"/>
    <p:sldId id="265" r:id="rId10"/>
    <p:sldId id="266" r:id="rId11"/>
    <p:sldId id="267" r:id="rId12"/>
    <p:sldId id="268" r:id="rId13"/>
    <p:sldId id="270" r:id="rId14"/>
    <p:sldId id="271" r:id="rId15"/>
    <p:sldId id="276" r:id="rId16"/>
    <p:sldId id="269" r:id="rId17"/>
    <p:sldId id="272" r:id="rId18"/>
    <p:sldId id="275" r:id="rId19"/>
    <p:sldId id="273" r:id="rId20"/>
    <p:sldId id="274" r:id="rId21"/>
    <p:sldId id="278" r:id="rId22"/>
    <p:sldId id="279" r:id="rId23"/>
    <p:sldId id="280" r:id="rId24"/>
    <p:sldId id="277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66C76-5BE6-42AE-88DA-FA4549635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4B050F7-8CDF-469D-82E1-867E38C2F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BA7E2C-920E-493F-886A-FA7E8C05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000EC1-0BA7-49D5-AC24-37C9AED4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5A490E-3539-42F6-BC91-3C67D475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963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2A028-D2EE-426C-A878-D51426EE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39057E-F8FD-45D1-AADF-7AB5C6B8D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F0381B-AC91-4163-B3D9-D5D89F03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CD82BF-AB26-4046-A4B3-F668F0DE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7AB47C-D8C0-44C4-9D15-4C2B2F98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430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1D56D5-EDC2-431C-A645-EDA87F107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F75D7FB-1B78-4655-BD82-4DE40FB0D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E454B0-4137-47B8-AEEC-92D48DB1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98868E-D700-4B7E-9758-A4E7A502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67BB63-FCE2-4383-9D30-7413CDEF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941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A68E7B-AD30-413F-A513-A3A133C9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1E34D2-C10E-4296-855D-84C3A13AD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97A382-6105-4963-967B-93F5DAB87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F38B0D-0D09-4D48-B878-B45698F6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B0AD02-AE0C-4777-BD3B-D428E8FD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295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3673A-FC77-42DB-9B4B-06493AB9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ED5688-9137-4C66-9540-8215D59EE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812378-AFC3-421B-B9E0-7E1C1334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6A0F91-FC92-4F08-9A5F-7635DA44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DDB168-2852-47ED-BE1E-EBF35D6F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885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325EB-6373-457A-A315-2F70FF74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AB9B5F-22BD-4757-93E4-439281077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BB1FDB-36EB-43CD-B21B-9FF68CC23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557B49-DF45-4F6D-9582-8FAA7F67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7CFD84-27A5-4B1D-A44D-4612A2F6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FEA445-73A6-4E77-83CA-B5291352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879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1F00C-D6AE-480D-B624-50935378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55A1B6-91B8-4781-B9C5-712A5339D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81C7F8-3417-47B9-886D-11CDAB64E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E366C5-3A88-4F13-964B-6A9285B9E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BA4431-7878-4F50-826A-92EE26A17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7D64384-A111-4A4D-9091-24CEB545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DC090AD-360B-4B25-B190-FA204B85A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F61CBB7-742F-47DF-9DFA-ADEFF741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994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57374-258D-4E0D-956A-40F8A732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BD6B52-EF71-4C99-9B17-A7AD3350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68B608-AB76-4350-B4EA-3BBB5B76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8C92AE-F757-4C4F-82CD-8AFC1BE87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06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320736-1027-484A-B10F-D6AB1F9F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99E91A-4C4C-48C5-90D7-E246E882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EC33F2-8CA4-41E6-AEBA-6D3EEAA2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84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114BED-3211-4624-8527-7A10FF6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E1F671-E7A3-4BDF-91EE-FEAC70299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30F699-E7DA-4AAB-B1F8-CA85D6252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8B04A4-B2AF-401A-A613-9550C65C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9E0FCE-2271-41E1-8F8D-42FB3471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789B63-9531-4BCE-AC76-1D622483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227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FB6E4-ECB1-4003-A4E0-B0673DF1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1231F92-8FA4-46AA-999D-DD50C17FA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D72CED-324B-46FC-A48F-3A1087ECA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64A47D-9E6F-4496-9012-9A636E47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5A0C00-E69F-483F-A468-D15A94860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D312B6-5BDF-4E34-8E04-5EA5B142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32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9CBDB6-2C3A-4EFB-88FA-2B09C74B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C06493-7FFC-48FF-93B7-57B3D5096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1C9B6A-C4C0-4106-BE99-EA08EFEEB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609E-B613-4155-9071-42D825A352E0}" type="datetimeFigureOut">
              <a:rPr lang="fr-BE" smtClean="0"/>
              <a:t>21/12/22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9713C8-214B-402B-9EA9-F197A3C22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C84E42-6686-4A57-A68A-48F355595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AF039-0423-46BC-92AB-39CF5CE4CE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301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éo 4">
            <a:extLst>
              <a:ext uri="{FF2B5EF4-FFF2-40B4-BE49-F238E27FC236}">
                <a16:creationId xmlns:a16="http://schemas.microsoft.com/office/drawing/2014/main" id="{15A3EB43-CEB0-D711-45F5-3B1E33ECA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C60DA4-C2B0-467F-B901-10209C108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BE" sz="5200">
                <a:solidFill>
                  <a:srgbClr val="FFFFFF"/>
                </a:solidFill>
              </a:rPr>
              <a:t>De weg wijzen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F9B7F2-466D-41A1-830A-F4652D834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r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2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Links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Links afslaan</a:t>
            </a:r>
          </a:p>
          <a:p>
            <a:r>
              <a:rPr lang="en-US" sz="2000"/>
              <a:t>Sla links af</a:t>
            </a:r>
          </a:p>
          <a:p>
            <a:pPr marL="0"/>
            <a:endParaRPr lang="en-US" sz="2000"/>
          </a:p>
          <a:p>
            <a:pPr marL="0"/>
            <a:r>
              <a:rPr lang="en-US" sz="2000"/>
              <a:t>Links inslaan</a:t>
            </a:r>
          </a:p>
          <a:p>
            <a:r>
              <a:rPr lang="en-US" sz="2000"/>
              <a:t>Sla links in</a:t>
            </a:r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RÃ©sultat de recherche d'images pour &quot;panneau circulation&quot;">
            <a:extLst>
              <a:ext uri="{FF2B5EF4-FFF2-40B4-BE49-F238E27FC236}">
                <a16:creationId xmlns:a16="http://schemas.microsoft.com/office/drawing/2014/main" id="{E7F6587B-EABF-4B67-AF40-ADC17DA420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steken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Steek de weg over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7" name="Rectangle 1025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4" name="Picture 4" descr="Image associÃ©e">
            <a:extLst>
              <a:ext uri="{FF2B5EF4-FFF2-40B4-BE49-F238E27FC236}">
                <a16:creationId xmlns:a16="http://schemas.microsoft.com/office/drawing/2014/main" id="{DD1F3D2E-F355-4668-8B2D-720196CF5C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0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 err="1"/>
              <a:t>Door</a:t>
            </a:r>
            <a:r>
              <a:rPr lang="fr-BE" dirty="0" err="1"/>
              <a:t>kruisen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 err="1"/>
              <a:t>Kruis</a:t>
            </a:r>
            <a:r>
              <a:rPr lang="fr-BE" dirty="0"/>
              <a:t> het plein </a:t>
            </a:r>
            <a:r>
              <a:rPr lang="fr-BE" dirty="0" err="1"/>
              <a:t>door</a:t>
            </a: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12290" name="Picture 2" descr="RÃ©sultat de recherche d'images pour &quot;grote markt plattegrond&quot;">
            <a:extLst>
              <a:ext uri="{FF2B5EF4-FFF2-40B4-BE49-F238E27FC236}">
                <a16:creationId xmlns:a16="http://schemas.microsoft.com/office/drawing/2014/main" id="{618EE9E7-D5B9-4CDE-AB68-9987FFF0129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787015"/>
            <a:ext cx="3961116" cy="53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2FC87B4-8E68-4C90-81EF-9D13148D7040}"/>
              </a:ext>
            </a:extLst>
          </p:cNvPr>
          <p:cNvCxnSpPr/>
          <p:nvPr/>
        </p:nvCxnSpPr>
        <p:spPr>
          <a:xfrm flipV="1">
            <a:off x="7188591" y="1690688"/>
            <a:ext cx="2067951" cy="40207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4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lopen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Loop de brug over</a:t>
            </a:r>
          </a:p>
          <a:p>
            <a:pPr marL="0"/>
            <a:r>
              <a:rPr lang="en-US" sz="2000"/>
              <a:t>Rijd de brug over</a:t>
            </a:r>
          </a:p>
          <a:p>
            <a:pPr marL="0"/>
            <a:r>
              <a:rPr lang="en-US" sz="2000"/>
              <a:t>Ga de brug over</a:t>
            </a:r>
          </a:p>
          <a:p>
            <a:pPr marL="0"/>
            <a:r>
              <a:rPr lang="en-US" sz="2000"/>
              <a:t>Fiets de brug over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51" name="Rectangle 1435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38" name="Picture 2" descr="RÃ©sultat de recherche d'images pour &quot;panneau circulation pont&quot;">
            <a:extLst>
              <a:ext uri="{FF2B5EF4-FFF2-40B4-BE49-F238E27FC236}">
                <a16:creationId xmlns:a16="http://schemas.microsoft.com/office/drawing/2014/main" id="{3878E557-26A4-488B-BCF9-EFEED72FC4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609913"/>
            <a:ext cx="4170530" cy="36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door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Ga door</a:t>
            </a:r>
          </a:p>
          <a:p>
            <a:pPr marL="0"/>
            <a:r>
              <a:rPr lang="en-US" sz="2000"/>
              <a:t>Loop door</a:t>
            </a:r>
          </a:p>
          <a:p>
            <a:pPr marL="0"/>
            <a:r>
              <a:rPr lang="en-US" sz="2000"/>
              <a:t>Rijd door</a:t>
            </a:r>
          </a:p>
          <a:p>
            <a:pPr marL="0"/>
            <a:r>
              <a:rPr lang="en-US" sz="2000"/>
              <a:t>Fiets door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27" name="Rectangle 1332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4" name="Picture 2" descr="RÃ©sultat de recherche d'images pour &quot;panneau circulation&quot;">
            <a:extLst>
              <a:ext uri="{FF2B5EF4-FFF2-40B4-BE49-F238E27FC236}">
                <a16:creationId xmlns:a16="http://schemas.microsoft.com/office/drawing/2014/main" id="{47602973-6BB2-4362-82A5-2F5D036FA5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55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5" name="Rectangle 1946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zich </a:t>
            </a:r>
            <a:r>
              <a:rPr lang="en-US" sz="4000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keren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Keer (je) om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71" name="Rectangle 1947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73" name="Rectangle 1947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460" name="Picture 4" descr="Image associÃ©e">
            <a:extLst>
              <a:ext uri="{FF2B5EF4-FFF2-40B4-BE49-F238E27FC236}">
                <a16:creationId xmlns:a16="http://schemas.microsoft.com/office/drawing/2014/main" id="{6C7990CA-3720-400F-81FA-98ACA19D59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054958"/>
            <a:ext cx="4170530" cy="477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0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snelweg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Neem de snelweg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 descr="RÃ©sultat de recherche d'images pour &quot;panneau circulation&quot;">
            <a:extLst>
              <a:ext uri="{FF2B5EF4-FFF2-40B4-BE49-F238E27FC236}">
                <a16:creationId xmlns:a16="http://schemas.microsoft.com/office/drawing/2014/main" id="{29322837-3A7A-4442-8311-0AD09EE0FFE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0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4" name="Rectangle 1845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het verkeerslicht/stoplicht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Rijd tot (aan) het stoplicht</a:t>
            </a:r>
          </a:p>
          <a:p>
            <a:pPr marL="0"/>
            <a:endParaRPr lang="en-US" sz="2000"/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8456" name="Rectangle 1845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58" name="Rectangle 1845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60" name="Rectangle 1845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62" name="Rectangle 1846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434" name="Picture 2" descr="Image associÃ©e">
            <a:extLst>
              <a:ext uri="{FF2B5EF4-FFF2-40B4-BE49-F238E27FC236}">
                <a16:creationId xmlns:a16="http://schemas.microsoft.com/office/drawing/2014/main" id="{72D01CDE-1238-475F-AC6F-34D9A496F24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2334543"/>
            <a:ext cx="4170530" cy="222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5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3" name="Rectangle 15372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5" name="Rectangle 15374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77" name="Freeform: Shape 15376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379" name="Rectangle 15378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de kruising / het kruispunt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9245" y="669363"/>
            <a:ext cx="3290579" cy="55342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/>
              <a:t>Rijd tot (aan) het kruispunt</a:t>
            </a:r>
          </a:p>
          <a:p>
            <a:pPr marL="0"/>
            <a:r>
              <a:rPr lang="en-US" sz="2000"/>
              <a:t>Rijd tot (aan) de kruising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pic>
        <p:nvPicPr>
          <p:cNvPr id="15364" name="Picture 4" descr="Image associÃ©e">
            <a:extLst>
              <a:ext uri="{FF2B5EF4-FFF2-40B4-BE49-F238E27FC236}">
                <a16:creationId xmlns:a16="http://schemas.microsoft.com/office/drawing/2014/main" id="{90F96B92-19C5-4ECC-A5EB-AB30693D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8934" y="900555"/>
            <a:ext cx="2721435" cy="23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Ã©sultat de recherche d'images pour &quot;kruispunt bord&quot;">
            <a:extLst>
              <a:ext uri="{FF2B5EF4-FFF2-40B4-BE49-F238E27FC236}">
                <a16:creationId xmlns:a16="http://schemas.microsoft.com/office/drawing/2014/main" id="{A52E66D6-8077-4EE2-8F1B-08B6D8CE85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2034" y="3589863"/>
            <a:ext cx="2395235" cy="23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5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het zebrapad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Gebruik het zebrapad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21" name="Rectangle 1742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23" name="Rectangle 1742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410" name="Picture 2" descr="RÃ©sultat de recherche d'images pour &quot;zebrapad&quot;">
            <a:extLst>
              <a:ext uri="{FF2B5EF4-FFF2-40B4-BE49-F238E27FC236}">
                <a16:creationId xmlns:a16="http://schemas.microsoft.com/office/drawing/2014/main" id="{93BD4F12-B3F4-4E46-B259-BF6A2BDE03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A291E0-53E9-440A-847D-BED50CB1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Welk werkwoord?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E2C65-00CF-489F-BEB3-C715730E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/>
              <a:t>lopen</a:t>
            </a:r>
          </a:p>
          <a:p>
            <a:pPr marL="0"/>
            <a:r>
              <a:rPr lang="en-US" sz="2000"/>
              <a:t>stappen</a:t>
            </a:r>
          </a:p>
        </p:txBody>
      </p:sp>
      <p:pic>
        <p:nvPicPr>
          <p:cNvPr id="2050" name="Picture 2" descr="RÃ©sultat de recherche d'images pour &quot;gif walk&quot;">
            <a:extLst>
              <a:ext uri="{FF2B5EF4-FFF2-40B4-BE49-F238E27FC236}">
                <a16:creationId xmlns:a16="http://schemas.microsoft.com/office/drawing/2014/main" id="{43C96167-C385-41F0-AACD-F01442F6065E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9502" y="1627051"/>
            <a:ext cx="3615776" cy="361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6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het fietspad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Pas op voor het fietspad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97" name="Rectangle 1639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99" name="Rectangle 1639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386" name="Picture 2" descr="RÃ©sultat de recherche d'images pour &quot;fietspad&quot;">
            <a:extLst>
              <a:ext uri="{FF2B5EF4-FFF2-40B4-BE49-F238E27FC236}">
                <a16:creationId xmlns:a16="http://schemas.microsoft.com/office/drawing/2014/main" id="{A013FC5E-BBC3-4596-8B70-6C9713F8E4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9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3" name="Rectangle 2151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rotonde / het rondpunt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Neem de rotonde</a:t>
            </a:r>
          </a:p>
          <a:p>
            <a:pPr marL="0"/>
            <a:r>
              <a:rPr lang="en-US" sz="2000"/>
              <a:t>Neem de eerste afslag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7" name="Rectangle 2151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19" name="Rectangle 2151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21" name="Rectangle 2152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508" name="Picture 4" descr="RÃ©sultat de recherche d'images pour &quot;rotonde bord&quot;">
            <a:extLst>
              <a:ext uri="{FF2B5EF4-FFF2-40B4-BE49-F238E27FC236}">
                <a16:creationId xmlns:a16="http://schemas.microsoft.com/office/drawing/2014/main" id="{165BF8D9-C83E-4174-87C1-539A7698E8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07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straathoek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Stop op/aan de straathoek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93" name="Rectangle 2049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95" name="Rectangle 2049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482" name="Picture 2" descr="Image associÃ©e">
            <a:extLst>
              <a:ext uri="{FF2B5EF4-FFF2-40B4-BE49-F238E27FC236}">
                <a16:creationId xmlns:a16="http://schemas.microsoft.com/office/drawing/2014/main" id="{1B2F9B66-35AB-43ED-9CDD-F88B7CF41A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809445"/>
            <a:ext cx="4170530" cy="327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uitrit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Neem de derde uitrit</a:t>
            </a: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22537" name="Rectangle 2253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9" name="Rectangle 2253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41" name="Rectangle 2254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43" name="Rectangle 2254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530" name="Picture 2" descr="Image associÃ©e">
            <a:extLst>
              <a:ext uri="{FF2B5EF4-FFF2-40B4-BE49-F238E27FC236}">
                <a16:creationId xmlns:a16="http://schemas.microsoft.com/office/drawing/2014/main" id="{3ED7D266-D566-47FB-8823-1BDC3FDA61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2050798"/>
            <a:ext cx="4170530" cy="27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614266-25CC-4473-8849-7E02447C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afslaan</a:t>
            </a:r>
            <a:r>
              <a:rPr lang="fr-BE" dirty="0"/>
              <a:t> of </a:t>
            </a:r>
            <a:r>
              <a:rPr lang="fr-BE" dirty="0" err="1"/>
              <a:t>inslaan</a:t>
            </a:r>
            <a:r>
              <a:rPr lang="fr-BE" dirty="0"/>
              <a:t>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457277-531C-4166-AC5C-EF8EE7843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u="sng" dirty="0"/>
              <a:t>AF</a:t>
            </a:r>
            <a:r>
              <a:rPr lang="fr-BE" dirty="0"/>
              <a:t>SLAAN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5933A9-CB3B-44F0-8996-02D6FB59F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256212" cy="3684588"/>
          </a:xfrm>
        </p:spPr>
        <p:txBody>
          <a:bodyPr/>
          <a:lstStyle/>
          <a:p>
            <a:r>
              <a:rPr lang="fr-BE" dirty="0" err="1">
                <a:solidFill>
                  <a:srgbClr val="FF0000"/>
                </a:solidFill>
              </a:rPr>
              <a:t>Sla</a:t>
            </a:r>
            <a:r>
              <a:rPr lang="fr-BE" dirty="0"/>
              <a:t> [in de </a:t>
            </a:r>
            <a:r>
              <a:rPr lang="fr-BE" dirty="0" err="1"/>
              <a:t>tweede</a:t>
            </a:r>
            <a:r>
              <a:rPr lang="fr-BE" dirty="0"/>
              <a:t> </a:t>
            </a:r>
            <a:r>
              <a:rPr lang="fr-BE" dirty="0" err="1"/>
              <a:t>straat</a:t>
            </a:r>
            <a:r>
              <a:rPr lang="fr-BE" dirty="0"/>
              <a:t> </a:t>
            </a:r>
            <a:r>
              <a:rPr lang="fr-BE" dirty="0" err="1"/>
              <a:t>rechts</a:t>
            </a:r>
            <a:r>
              <a:rPr lang="fr-BE" dirty="0"/>
              <a:t>] </a:t>
            </a:r>
            <a:r>
              <a:rPr lang="fr-BE" dirty="0" err="1">
                <a:solidFill>
                  <a:srgbClr val="FF0000"/>
                </a:solidFill>
              </a:rPr>
              <a:t>af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3EF89A5-3B16-45EC-9321-C89286F25B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87" y="3172172"/>
            <a:ext cx="5183188" cy="823912"/>
          </a:xfrm>
        </p:spPr>
        <p:txBody>
          <a:bodyPr/>
          <a:lstStyle/>
          <a:p>
            <a:r>
              <a:rPr lang="fr-BE" u="sng" dirty="0"/>
              <a:t>IN</a:t>
            </a:r>
            <a:r>
              <a:rPr lang="fr-BE" dirty="0"/>
              <a:t>SLAAN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8C186F5-EA60-4352-8FD1-3B5305A53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4135093"/>
            <a:ext cx="5388734" cy="3684588"/>
          </a:xfrm>
        </p:spPr>
        <p:txBody>
          <a:bodyPr/>
          <a:lstStyle/>
          <a:p>
            <a:r>
              <a:rPr lang="fr-BE" dirty="0" err="1">
                <a:solidFill>
                  <a:srgbClr val="FF0000"/>
                </a:solidFill>
              </a:rPr>
              <a:t>Sla</a:t>
            </a:r>
            <a:r>
              <a:rPr lang="fr-BE" dirty="0"/>
              <a:t> [    de </a:t>
            </a:r>
            <a:r>
              <a:rPr lang="fr-BE" dirty="0" err="1"/>
              <a:t>tweede</a:t>
            </a:r>
            <a:r>
              <a:rPr lang="fr-BE" dirty="0"/>
              <a:t> </a:t>
            </a:r>
            <a:r>
              <a:rPr lang="fr-BE" dirty="0" err="1"/>
              <a:t>straat</a:t>
            </a:r>
            <a:r>
              <a:rPr lang="fr-BE" dirty="0"/>
              <a:t> </a:t>
            </a:r>
            <a:r>
              <a:rPr lang="fr-BE" dirty="0" err="1"/>
              <a:t>rechts</a:t>
            </a:r>
            <a:r>
              <a:rPr lang="fr-BE" dirty="0"/>
              <a:t>] </a:t>
            </a:r>
            <a:r>
              <a:rPr lang="fr-BE" dirty="0">
                <a:solidFill>
                  <a:srgbClr val="FF0000"/>
                </a:solidFill>
              </a:rPr>
              <a:t>in</a:t>
            </a:r>
          </a:p>
          <a:p>
            <a:endParaRPr lang="fr-BE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FE39211-5EEA-44E6-AB96-98C42B88D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678487"/>
              </p:ext>
            </p:extLst>
          </p:nvPr>
        </p:nvGraphicFramePr>
        <p:xfrm>
          <a:off x="1252332" y="4997726"/>
          <a:ext cx="9687335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7467">
                  <a:extLst>
                    <a:ext uri="{9D8B030D-6E8A-4147-A177-3AD203B41FA5}">
                      <a16:colId xmlns:a16="http://schemas.microsoft.com/office/drawing/2014/main" val="2169332979"/>
                    </a:ext>
                  </a:extLst>
                </a:gridCol>
                <a:gridCol w="1441836">
                  <a:extLst>
                    <a:ext uri="{9D8B030D-6E8A-4147-A177-3AD203B41FA5}">
                      <a16:colId xmlns:a16="http://schemas.microsoft.com/office/drawing/2014/main" val="3186312178"/>
                    </a:ext>
                  </a:extLst>
                </a:gridCol>
                <a:gridCol w="2703444">
                  <a:extLst>
                    <a:ext uri="{9D8B030D-6E8A-4147-A177-3AD203B41FA5}">
                      <a16:colId xmlns:a16="http://schemas.microsoft.com/office/drawing/2014/main" val="2326541774"/>
                    </a:ext>
                  </a:extLst>
                </a:gridCol>
                <a:gridCol w="1667121">
                  <a:extLst>
                    <a:ext uri="{9D8B030D-6E8A-4147-A177-3AD203B41FA5}">
                      <a16:colId xmlns:a16="http://schemas.microsoft.com/office/drawing/2014/main" val="2018648820"/>
                    </a:ext>
                  </a:extLst>
                </a:gridCol>
                <a:gridCol w="1937467">
                  <a:extLst>
                    <a:ext uri="{9D8B030D-6E8A-4147-A177-3AD203B41FA5}">
                      <a16:colId xmlns:a16="http://schemas.microsoft.com/office/drawing/2014/main" val="386150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FF0000"/>
                          </a:solidFill>
                        </a:rPr>
                        <a:t>V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BE" dirty="0"/>
                        <a:t>CP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FF0000"/>
                          </a:solidFill>
                        </a:rPr>
                        <a:t>RGV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119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FF0000"/>
                          </a:solidFill>
                        </a:rPr>
                        <a:t>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de </a:t>
                      </a:r>
                      <a:r>
                        <a:rPr lang="fr-BE" dirty="0" err="1"/>
                        <a:t>tweede</a:t>
                      </a:r>
                      <a:r>
                        <a:rPr lang="fr-BE" dirty="0"/>
                        <a:t> </a:t>
                      </a:r>
                      <a:r>
                        <a:rPr lang="fr-BE" dirty="0" err="1"/>
                        <a:t>straat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/>
                        <a:t>rechts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FF0000"/>
                          </a:solidFill>
                        </a:rPr>
                        <a:t>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255283"/>
                  </a:ext>
                </a:extLst>
              </a:tr>
              <a:tr h="270248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FF0000"/>
                          </a:solidFill>
                        </a:rPr>
                        <a:t>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de </a:t>
                      </a:r>
                      <a:r>
                        <a:rPr lang="fr-BE" dirty="0" err="1"/>
                        <a:t>tweede</a:t>
                      </a:r>
                      <a:r>
                        <a:rPr lang="fr-BE" dirty="0"/>
                        <a:t> </a:t>
                      </a:r>
                      <a:r>
                        <a:rPr lang="fr-BE" dirty="0" err="1"/>
                        <a:t>straat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/>
                        <a:t>rechts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FF0000"/>
                          </a:solidFill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389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47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A291E0-53E9-440A-847D-BED50CB1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Welk werkwoord?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E2C65-00CF-489F-BEB3-C715730E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u="sng"/>
              <a:t>hard</a:t>
            </a:r>
            <a:r>
              <a:rPr lang="en-US" sz="2000"/>
              <a:t>lopen</a:t>
            </a:r>
          </a:p>
          <a:p>
            <a:pPr marL="0"/>
            <a:r>
              <a:rPr lang="en-US" sz="2000"/>
              <a:t>rennen</a:t>
            </a:r>
          </a:p>
        </p:txBody>
      </p:sp>
      <p:pic>
        <p:nvPicPr>
          <p:cNvPr id="3074" name="Picture 2" descr="Image associÃ©e">
            <a:extLst>
              <a:ext uri="{FF2B5EF4-FFF2-40B4-BE49-F238E27FC236}">
                <a16:creationId xmlns:a16="http://schemas.microsoft.com/office/drawing/2014/main" id="{79D7C494-1E1B-4736-8F93-58657CBF51AB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9502" y="1754746"/>
            <a:ext cx="3615776" cy="3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A291E0-53E9-440A-847D-BED50CB1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Welk werkwoord?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E2C65-00CF-489F-BEB3-C715730E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/>
              <a:t>rijden</a:t>
            </a:r>
          </a:p>
          <a:p>
            <a:pPr marL="0"/>
            <a:endParaRPr lang="en-US" sz="2000"/>
          </a:p>
        </p:txBody>
      </p:sp>
      <p:pic>
        <p:nvPicPr>
          <p:cNvPr id="4098" name="Picture 2" descr="RÃ©sultat de recherche d'images pour &quot;gif driving drawing&quot;">
            <a:extLst>
              <a:ext uri="{FF2B5EF4-FFF2-40B4-BE49-F238E27FC236}">
                <a16:creationId xmlns:a16="http://schemas.microsoft.com/office/drawing/2014/main" id="{7B7AB2AF-E6BA-4987-A700-4F92BAAC63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3" r="33639" b="-6"/>
          <a:stretch/>
        </p:blipFill>
        <p:spPr bwMode="auto">
          <a:xfrm>
            <a:off x="8109502" y="10"/>
            <a:ext cx="408249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1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7" name="Freeform: Shape 513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A291E0-53E9-440A-847D-BED50CB1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Welk werkwoord?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E2C65-00CF-489F-BEB3-C715730E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/>
              <a:t>fietsen</a:t>
            </a:r>
          </a:p>
          <a:p>
            <a:pPr marL="0"/>
            <a:endParaRPr lang="en-US" sz="2000"/>
          </a:p>
        </p:txBody>
      </p:sp>
      <p:pic>
        <p:nvPicPr>
          <p:cNvPr id="5124" name="Picture 4" descr="Image associÃ©e">
            <a:extLst>
              <a:ext uri="{FF2B5EF4-FFF2-40B4-BE49-F238E27FC236}">
                <a16:creationId xmlns:a16="http://schemas.microsoft.com/office/drawing/2014/main" id="{FDDD302B-659F-4E62-B2EC-CCF761595563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9502" y="1856051"/>
            <a:ext cx="3615776" cy="31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2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A291E0-53E9-440A-847D-BED50CB1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Welk werkwoord?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E2C65-00CF-489F-BEB3-C715730E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/>
              <a:t>vliegen</a:t>
            </a:r>
          </a:p>
          <a:p>
            <a:pPr marL="0"/>
            <a:endParaRPr lang="en-US" sz="2000"/>
          </a:p>
        </p:txBody>
      </p:sp>
      <p:pic>
        <p:nvPicPr>
          <p:cNvPr id="6146" name="Picture 2" descr="Image associÃ©e">
            <a:extLst>
              <a:ext uri="{FF2B5EF4-FFF2-40B4-BE49-F238E27FC236}">
                <a16:creationId xmlns:a16="http://schemas.microsoft.com/office/drawing/2014/main" id="{B6CBEC78-AFC2-4253-A343-7D96B3E4DA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9502" y="2317705"/>
            <a:ext cx="3615776" cy="223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3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5" name="Freeform: Shape 718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87" name="Rectangle 718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A291E0-53E9-440A-847D-BED50CB1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Welk werkwoord?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E2C65-00CF-489F-BEB3-C715730E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/>
              <a:t>varen</a:t>
            </a:r>
          </a:p>
          <a:p>
            <a:pPr marL="0"/>
            <a:r>
              <a:rPr lang="en-US" sz="2000"/>
              <a:t>zeilen</a:t>
            </a:r>
          </a:p>
          <a:p>
            <a:pPr marL="0"/>
            <a:endParaRPr lang="en-US" sz="2000"/>
          </a:p>
        </p:txBody>
      </p:sp>
      <p:pic>
        <p:nvPicPr>
          <p:cNvPr id="7172" name="Picture 4" descr="RÃ©sultat de recherche d'images pour &quot;gif sailing drawing&quot;">
            <a:extLst>
              <a:ext uri="{FF2B5EF4-FFF2-40B4-BE49-F238E27FC236}">
                <a16:creationId xmlns:a16="http://schemas.microsoft.com/office/drawing/2014/main" id="{16F4AA97-BFCF-4B06-BC61-F3D2F1EB22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9502" y="1084685"/>
            <a:ext cx="3615776" cy="47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55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Rechtdoor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Ga rechtdoor</a:t>
            </a:r>
          </a:p>
          <a:p>
            <a:pPr marL="0"/>
            <a:r>
              <a:rPr lang="en-US" sz="2000"/>
              <a:t>Loop rechtdoor</a:t>
            </a:r>
          </a:p>
          <a:p>
            <a:pPr marL="0"/>
            <a:r>
              <a:rPr lang="en-US" sz="2000"/>
              <a:t>Rijd rechtdoor</a:t>
            </a:r>
          </a:p>
          <a:p>
            <a:pPr marL="0"/>
            <a:r>
              <a:rPr lang="en-US" sz="2000"/>
              <a:t>Fiets rechtdoor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Image associÃ©e">
            <a:extLst>
              <a:ext uri="{FF2B5EF4-FFF2-40B4-BE49-F238E27FC236}">
                <a16:creationId xmlns:a16="http://schemas.microsoft.com/office/drawing/2014/main" id="{93960CF9-150E-4B7A-AA70-528FF6E6CB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4455"/>
            <a:ext cx="4170530" cy="41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3DD802-2FD9-4029-9802-9B785F3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Rechts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C7C37-F528-4F56-83FB-08093ADE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Rechts afslaan</a:t>
            </a:r>
          </a:p>
          <a:p>
            <a:r>
              <a:rPr lang="en-US" sz="2000"/>
              <a:t>Sla rechts af</a:t>
            </a:r>
          </a:p>
          <a:p>
            <a:pPr marL="0"/>
            <a:endParaRPr lang="en-US" sz="2000"/>
          </a:p>
          <a:p>
            <a:pPr marL="0"/>
            <a:r>
              <a:rPr lang="en-US" sz="2000"/>
              <a:t>Rechts inslaan</a:t>
            </a:r>
          </a:p>
          <a:p>
            <a:r>
              <a:rPr lang="en-US" sz="2000"/>
              <a:t>Sla rechts in</a:t>
            </a: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RÃ©sultat de recherche d'images pour &quot;panneau circulation&quot;">
            <a:extLst>
              <a:ext uri="{FF2B5EF4-FFF2-40B4-BE49-F238E27FC236}">
                <a16:creationId xmlns:a16="http://schemas.microsoft.com/office/drawing/2014/main" id="{1F401E4C-C2D9-45EC-A5C1-91B4D95800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8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216</Words>
  <Application>Microsoft Macintosh PowerPoint</Application>
  <PresentationFormat>Grand écran</PresentationFormat>
  <Paragraphs>85</Paragraphs>
  <Slides>24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De weg wijzen</vt:lpstr>
      <vt:lpstr>Welk werkwoord?</vt:lpstr>
      <vt:lpstr>Welk werkwoord?</vt:lpstr>
      <vt:lpstr>Welk werkwoord?</vt:lpstr>
      <vt:lpstr>Welk werkwoord?</vt:lpstr>
      <vt:lpstr>Welk werkwoord?</vt:lpstr>
      <vt:lpstr>Welk werkwoord?</vt:lpstr>
      <vt:lpstr>Rechtdoor</vt:lpstr>
      <vt:lpstr>Rechts</vt:lpstr>
      <vt:lpstr>Links</vt:lpstr>
      <vt:lpstr>Oversteken</vt:lpstr>
      <vt:lpstr>Doorkruisen</vt:lpstr>
      <vt:lpstr>overlopen</vt:lpstr>
      <vt:lpstr>doorgaan</vt:lpstr>
      <vt:lpstr>zich omkeren</vt:lpstr>
      <vt:lpstr>de snelweg</vt:lpstr>
      <vt:lpstr>het verkeerslicht/stoplicht</vt:lpstr>
      <vt:lpstr>de kruising / het kruispunt</vt:lpstr>
      <vt:lpstr>het zebrapad</vt:lpstr>
      <vt:lpstr>het fietspad</vt:lpstr>
      <vt:lpstr>De rotonde / het rondpunt</vt:lpstr>
      <vt:lpstr>de straathoek</vt:lpstr>
      <vt:lpstr>de uitrit</vt:lpstr>
      <vt:lpstr>afslaan of inslaan?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weg wijzen</dc:title>
  <dc:creator>C. LUTHERS</dc:creator>
  <cp:lastModifiedBy>Cédric LUTHERS</cp:lastModifiedBy>
  <cp:revision>13</cp:revision>
  <dcterms:created xsi:type="dcterms:W3CDTF">2018-07-11T08:38:23Z</dcterms:created>
  <dcterms:modified xsi:type="dcterms:W3CDTF">2022-12-21T06:42:32Z</dcterms:modified>
</cp:coreProperties>
</file>