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2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1" r:id="rId15"/>
    <p:sldId id="269" r:id="rId16"/>
    <p:sldId id="273" r:id="rId17"/>
    <p:sldId id="275" r:id="rId18"/>
    <p:sldId id="270" r:id="rId19"/>
    <p:sldId id="274" r:id="rId20"/>
    <p:sldId id="276" r:id="rId21"/>
    <p:sldId id="272" r:id="rId22"/>
    <p:sldId id="277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756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6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sv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svg"/><Relationship Id="rId1" Type="http://schemas.openxmlformats.org/officeDocument/2006/relationships/image" Target="../media/image7.png"/><Relationship Id="rId6" Type="http://schemas.openxmlformats.org/officeDocument/2006/relationships/image" Target="../media/image12.svg"/><Relationship Id="rId5" Type="http://schemas.openxmlformats.org/officeDocument/2006/relationships/image" Target="../media/image11.png"/><Relationship Id="rId4" Type="http://schemas.openxmlformats.org/officeDocument/2006/relationships/image" Target="../media/image10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sv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12" Type="http://schemas.openxmlformats.org/officeDocument/2006/relationships/image" Target="../media/image32.svg"/><Relationship Id="rId2" Type="http://schemas.openxmlformats.org/officeDocument/2006/relationships/image" Target="../media/image22.svg"/><Relationship Id="rId1" Type="http://schemas.openxmlformats.org/officeDocument/2006/relationships/image" Target="../media/image21.png"/><Relationship Id="rId6" Type="http://schemas.openxmlformats.org/officeDocument/2006/relationships/image" Target="../media/image26.svg"/><Relationship Id="rId11" Type="http://schemas.openxmlformats.org/officeDocument/2006/relationships/image" Target="../media/image31.png"/><Relationship Id="rId5" Type="http://schemas.openxmlformats.org/officeDocument/2006/relationships/image" Target="../media/image25.png"/><Relationship Id="rId10" Type="http://schemas.openxmlformats.org/officeDocument/2006/relationships/image" Target="../media/image30.svg"/><Relationship Id="rId4" Type="http://schemas.openxmlformats.org/officeDocument/2006/relationships/image" Target="../media/image24.svg"/><Relationship Id="rId9" Type="http://schemas.openxmlformats.org/officeDocument/2006/relationships/image" Target="../media/image2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3B64C7-E7A8-4DFD-985E-CB112C3CE0A0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44A163F7-2F50-4EC5-8F15-35307DC45FFD}">
      <dgm:prSet/>
      <dgm:spPr/>
      <dgm:t>
        <a:bodyPr/>
        <a:lstStyle/>
        <a:p>
          <a:r>
            <a:rPr lang="fr-FR" dirty="0"/>
            <a:t>Une </a:t>
          </a:r>
          <a:r>
            <a:rPr lang="fr-FR" b="1" dirty="0"/>
            <a:t>phrase</a:t>
          </a:r>
          <a:r>
            <a:rPr lang="fr-FR" dirty="0"/>
            <a:t>, c’est un groupe de mots qui comprend un </a:t>
          </a:r>
          <a:r>
            <a:rPr lang="fr-FR" dirty="0">
              <a:solidFill>
                <a:schemeClr val="accent1"/>
              </a:solidFill>
            </a:rPr>
            <a:t>verbe conjugué</a:t>
          </a:r>
          <a:r>
            <a:rPr lang="fr-FR" dirty="0"/>
            <a:t>.</a:t>
          </a:r>
          <a:endParaRPr lang="en-US" dirty="0"/>
        </a:p>
      </dgm:t>
    </dgm:pt>
    <dgm:pt modelId="{D5E9B257-4F6C-42A0-81B9-207C323C416E}" type="parTrans" cxnId="{8DA13741-CD39-4627-BA3B-DFCBD4B884AB}">
      <dgm:prSet/>
      <dgm:spPr/>
      <dgm:t>
        <a:bodyPr/>
        <a:lstStyle/>
        <a:p>
          <a:endParaRPr lang="en-US"/>
        </a:p>
      </dgm:t>
    </dgm:pt>
    <dgm:pt modelId="{525D7998-C93F-4AA7-A888-73DAEE791229}" type="sibTrans" cxnId="{8DA13741-CD39-4627-BA3B-DFCBD4B884AB}">
      <dgm:prSet/>
      <dgm:spPr/>
      <dgm:t>
        <a:bodyPr/>
        <a:lstStyle/>
        <a:p>
          <a:endParaRPr lang="en-US"/>
        </a:p>
      </dgm:t>
    </dgm:pt>
    <dgm:pt modelId="{B3AF19A0-E7D5-4E3D-BE08-057A77E58A80}">
      <dgm:prSet/>
      <dgm:spPr/>
      <dgm:t>
        <a:bodyPr/>
        <a:lstStyle/>
        <a:p>
          <a:r>
            <a:rPr lang="fr-FR" dirty="0"/>
            <a:t>Je peux lier plusieurs phrases entre elles, j’obtiens un seule </a:t>
          </a:r>
          <a:r>
            <a:rPr lang="fr-FR" b="1" dirty="0"/>
            <a:t>phrase « complexe »</a:t>
          </a:r>
          <a:r>
            <a:rPr lang="fr-FR" dirty="0"/>
            <a:t>.</a:t>
          </a:r>
          <a:endParaRPr lang="en-US" dirty="0"/>
        </a:p>
      </dgm:t>
    </dgm:pt>
    <dgm:pt modelId="{BF7782B6-8890-4A7E-8122-C28F6FB45C06}" type="parTrans" cxnId="{F3329B91-6924-4FCA-917A-2E61943B579D}">
      <dgm:prSet/>
      <dgm:spPr/>
      <dgm:t>
        <a:bodyPr/>
        <a:lstStyle/>
        <a:p>
          <a:endParaRPr lang="en-US"/>
        </a:p>
      </dgm:t>
    </dgm:pt>
    <dgm:pt modelId="{4024CBC5-8302-422E-B457-F4646BBEAE68}" type="sibTrans" cxnId="{F3329B91-6924-4FCA-917A-2E61943B579D}">
      <dgm:prSet/>
      <dgm:spPr/>
      <dgm:t>
        <a:bodyPr/>
        <a:lstStyle/>
        <a:p>
          <a:endParaRPr lang="en-US"/>
        </a:p>
      </dgm:t>
    </dgm:pt>
    <dgm:pt modelId="{D2D9AD78-D491-4EAD-B598-AE431562234D}">
      <dgm:prSet/>
      <dgm:spPr/>
      <dgm:t>
        <a:bodyPr/>
        <a:lstStyle/>
        <a:p>
          <a:r>
            <a:rPr lang="fr-FR" dirty="0"/>
            <a:t>Cette phrase complexe est composée de plusieurs « </a:t>
          </a:r>
          <a:r>
            <a:rPr lang="fr-FR" b="1" dirty="0"/>
            <a:t>propositions</a:t>
          </a:r>
          <a:r>
            <a:rPr lang="fr-FR" dirty="0"/>
            <a:t> », chacune comprenant un verbe conjugué.</a:t>
          </a:r>
          <a:endParaRPr lang="en-US" dirty="0"/>
        </a:p>
      </dgm:t>
    </dgm:pt>
    <dgm:pt modelId="{C5D20EBE-4F1A-4D2B-A9B2-256ABEA0FB56}" type="parTrans" cxnId="{3C5A7DAA-5B4D-430B-B2A9-691EEAB67D04}">
      <dgm:prSet/>
      <dgm:spPr/>
      <dgm:t>
        <a:bodyPr/>
        <a:lstStyle/>
        <a:p>
          <a:endParaRPr lang="en-US"/>
        </a:p>
      </dgm:t>
    </dgm:pt>
    <dgm:pt modelId="{C618FEA6-CA0F-47DA-A3F6-74FDD2AE2EE4}" type="sibTrans" cxnId="{3C5A7DAA-5B4D-430B-B2A9-691EEAB67D04}">
      <dgm:prSet/>
      <dgm:spPr/>
      <dgm:t>
        <a:bodyPr/>
        <a:lstStyle/>
        <a:p>
          <a:endParaRPr lang="en-US"/>
        </a:p>
      </dgm:t>
    </dgm:pt>
    <dgm:pt modelId="{7722A643-B0DA-49F4-8202-E02006585C09}" type="pres">
      <dgm:prSet presAssocID="{C33B64C7-E7A8-4DFD-985E-CB112C3CE0A0}" presName="root" presStyleCnt="0">
        <dgm:presLayoutVars>
          <dgm:dir/>
          <dgm:resizeHandles val="exact"/>
        </dgm:presLayoutVars>
      </dgm:prSet>
      <dgm:spPr/>
    </dgm:pt>
    <dgm:pt modelId="{137E7F7B-D27B-4711-B3DA-06741856B7F7}" type="pres">
      <dgm:prSet presAssocID="{44A163F7-2F50-4EC5-8F15-35307DC45FFD}" presName="compNode" presStyleCnt="0"/>
      <dgm:spPr/>
    </dgm:pt>
    <dgm:pt modelId="{E96BC00D-E094-400C-81F7-5940896A71FD}" type="pres">
      <dgm:prSet presAssocID="{44A163F7-2F50-4EC5-8F15-35307DC45FFD}" presName="bgRect" presStyleLbl="bgShp" presStyleIdx="0" presStyleCnt="3"/>
      <dgm:spPr/>
    </dgm:pt>
    <dgm:pt modelId="{2AEFC0B1-FF4C-47D6-B58D-CAB355C2F34A}" type="pres">
      <dgm:prSet presAssocID="{44A163F7-2F50-4EC5-8F15-35307DC45FF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otes"/>
        </a:ext>
      </dgm:extLst>
    </dgm:pt>
    <dgm:pt modelId="{0970FC7D-CBA0-4DB1-B4F3-677FDCBB44B7}" type="pres">
      <dgm:prSet presAssocID="{44A163F7-2F50-4EC5-8F15-35307DC45FFD}" presName="spaceRect" presStyleCnt="0"/>
      <dgm:spPr/>
    </dgm:pt>
    <dgm:pt modelId="{C262551B-44FC-4059-9137-F3CA4DCAED28}" type="pres">
      <dgm:prSet presAssocID="{44A163F7-2F50-4EC5-8F15-35307DC45FFD}" presName="parTx" presStyleLbl="revTx" presStyleIdx="0" presStyleCnt="3">
        <dgm:presLayoutVars>
          <dgm:chMax val="0"/>
          <dgm:chPref val="0"/>
        </dgm:presLayoutVars>
      </dgm:prSet>
      <dgm:spPr/>
    </dgm:pt>
    <dgm:pt modelId="{DCF35397-C295-4660-ACC9-F1AA148AB7A1}" type="pres">
      <dgm:prSet presAssocID="{525D7998-C93F-4AA7-A888-73DAEE791229}" presName="sibTrans" presStyleCnt="0"/>
      <dgm:spPr/>
    </dgm:pt>
    <dgm:pt modelId="{E1F02630-EF7B-44BA-BD15-3E37CCB53222}" type="pres">
      <dgm:prSet presAssocID="{B3AF19A0-E7D5-4E3D-BE08-057A77E58A80}" presName="compNode" presStyleCnt="0"/>
      <dgm:spPr/>
    </dgm:pt>
    <dgm:pt modelId="{12D78B1D-96F5-43CD-9E52-0DE937CFD9B1}" type="pres">
      <dgm:prSet presAssocID="{B3AF19A0-E7D5-4E3D-BE08-057A77E58A80}" presName="bgRect" presStyleLbl="bgShp" presStyleIdx="1" presStyleCnt="3"/>
      <dgm:spPr/>
    </dgm:pt>
    <dgm:pt modelId="{EDAB0BF4-5F63-4C84-8279-57EBCB5F0C0F}" type="pres">
      <dgm:prSet presAssocID="{B3AF19A0-E7D5-4E3D-BE08-057A77E58A8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losed Quotation Mark"/>
        </a:ext>
      </dgm:extLst>
    </dgm:pt>
    <dgm:pt modelId="{B1733E03-EAC6-4721-BA7B-6616524C0471}" type="pres">
      <dgm:prSet presAssocID="{B3AF19A0-E7D5-4E3D-BE08-057A77E58A80}" presName="spaceRect" presStyleCnt="0"/>
      <dgm:spPr/>
    </dgm:pt>
    <dgm:pt modelId="{BFE087F5-6899-4086-8D36-A618A6AA5A72}" type="pres">
      <dgm:prSet presAssocID="{B3AF19A0-E7D5-4E3D-BE08-057A77E58A80}" presName="parTx" presStyleLbl="revTx" presStyleIdx="1" presStyleCnt="3">
        <dgm:presLayoutVars>
          <dgm:chMax val="0"/>
          <dgm:chPref val="0"/>
        </dgm:presLayoutVars>
      </dgm:prSet>
      <dgm:spPr/>
    </dgm:pt>
    <dgm:pt modelId="{2771C8AB-E66F-4ABB-AF06-EB67A0F71D57}" type="pres">
      <dgm:prSet presAssocID="{4024CBC5-8302-422E-B457-F4646BBEAE68}" presName="sibTrans" presStyleCnt="0"/>
      <dgm:spPr/>
    </dgm:pt>
    <dgm:pt modelId="{BCA2896F-B735-4946-A1EF-30990B012199}" type="pres">
      <dgm:prSet presAssocID="{D2D9AD78-D491-4EAD-B598-AE431562234D}" presName="compNode" presStyleCnt="0"/>
      <dgm:spPr/>
    </dgm:pt>
    <dgm:pt modelId="{6832C1A1-DB9D-4F14-9334-54DFFA9BF0C8}" type="pres">
      <dgm:prSet presAssocID="{D2D9AD78-D491-4EAD-B598-AE431562234D}" presName="bgRect" presStyleLbl="bgShp" presStyleIdx="2" presStyleCnt="3"/>
      <dgm:spPr/>
    </dgm:pt>
    <dgm:pt modelId="{F8C9666D-5C25-4919-9223-920A5797DD3D}" type="pres">
      <dgm:prSet presAssocID="{D2D9AD78-D491-4EAD-B598-AE431562234D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Quotation Mark"/>
        </a:ext>
      </dgm:extLst>
    </dgm:pt>
    <dgm:pt modelId="{C868E516-BF86-4FD5-9E2A-2427739AE7BB}" type="pres">
      <dgm:prSet presAssocID="{D2D9AD78-D491-4EAD-B598-AE431562234D}" presName="spaceRect" presStyleCnt="0"/>
      <dgm:spPr/>
    </dgm:pt>
    <dgm:pt modelId="{478D687F-0F4C-46FC-A3F4-71DF1709B298}" type="pres">
      <dgm:prSet presAssocID="{D2D9AD78-D491-4EAD-B598-AE431562234D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4CD58D02-02D9-48E6-9451-78B8604BD036}" type="presOf" srcId="{D2D9AD78-D491-4EAD-B598-AE431562234D}" destId="{478D687F-0F4C-46FC-A3F4-71DF1709B298}" srcOrd="0" destOrd="0" presId="urn:microsoft.com/office/officeart/2018/2/layout/IconVerticalSolidList"/>
    <dgm:cxn modelId="{8DA13741-CD39-4627-BA3B-DFCBD4B884AB}" srcId="{C33B64C7-E7A8-4DFD-985E-CB112C3CE0A0}" destId="{44A163F7-2F50-4EC5-8F15-35307DC45FFD}" srcOrd="0" destOrd="0" parTransId="{D5E9B257-4F6C-42A0-81B9-207C323C416E}" sibTransId="{525D7998-C93F-4AA7-A888-73DAEE791229}"/>
    <dgm:cxn modelId="{F3329B91-6924-4FCA-917A-2E61943B579D}" srcId="{C33B64C7-E7A8-4DFD-985E-CB112C3CE0A0}" destId="{B3AF19A0-E7D5-4E3D-BE08-057A77E58A80}" srcOrd="1" destOrd="0" parTransId="{BF7782B6-8890-4A7E-8122-C28F6FB45C06}" sibTransId="{4024CBC5-8302-422E-B457-F4646BBEAE68}"/>
    <dgm:cxn modelId="{3C5A7DAA-5B4D-430B-B2A9-691EEAB67D04}" srcId="{C33B64C7-E7A8-4DFD-985E-CB112C3CE0A0}" destId="{D2D9AD78-D491-4EAD-B598-AE431562234D}" srcOrd="2" destOrd="0" parTransId="{C5D20EBE-4F1A-4D2B-A9B2-256ABEA0FB56}" sibTransId="{C618FEA6-CA0F-47DA-A3F6-74FDD2AE2EE4}"/>
    <dgm:cxn modelId="{86CE0BD1-C4DB-4749-A39F-12B4D9A88623}" type="presOf" srcId="{C33B64C7-E7A8-4DFD-985E-CB112C3CE0A0}" destId="{7722A643-B0DA-49F4-8202-E02006585C09}" srcOrd="0" destOrd="0" presId="urn:microsoft.com/office/officeart/2018/2/layout/IconVerticalSolidList"/>
    <dgm:cxn modelId="{B8DE0DDB-0563-4D58-A53B-72330EB2FD59}" type="presOf" srcId="{B3AF19A0-E7D5-4E3D-BE08-057A77E58A80}" destId="{BFE087F5-6899-4086-8D36-A618A6AA5A72}" srcOrd="0" destOrd="0" presId="urn:microsoft.com/office/officeart/2018/2/layout/IconVerticalSolidList"/>
    <dgm:cxn modelId="{AD6673F5-338A-40A5-812A-CC468AD4D175}" type="presOf" srcId="{44A163F7-2F50-4EC5-8F15-35307DC45FFD}" destId="{C262551B-44FC-4059-9137-F3CA4DCAED28}" srcOrd="0" destOrd="0" presId="urn:microsoft.com/office/officeart/2018/2/layout/IconVerticalSolidList"/>
    <dgm:cxn modelId="{FA415C96-9A10-466A-9B88-BDCC2100F208}" type="presParOf" srcId="{7722A643-B0DA-49F4-8202-E02006585C09}" destId="{137E7F7B-D27B-4711-B3DA-06741856B7F7}" srcOrd="0" destOrd="0" presId="urn:microsoft.com/office/officeart/2018/2/layout/IconVerticalSolidList"/>
    <dgm:cxn modelId="{832D95B0-4E22-4484-8079-7230BD70A6E2}" type="presParOf" srcId="{137E7F7B-D27B-4711-B3DA-06741856B7F7}" destId="{E96BC00D-E094-400C-81F7-5940896A71FD}" srcOrd="0" destOrd="0" presId="urn:microsoft.com/office/officeart/2018/2/layout/IconVerticalSolidList"/>
    <dgm:cxn modelId="{8173CF0C-1DE5-4BC6-970F-813BB06D8F51}" type="presParOf" srcId="{137E7F7B-D27B-4711-B3DA-06741856B7F7}" destId="{2AEFC0B1-FF4C-47D6-B58D-CAB355C2F34A}" srcOrd="1" destOrd="0" presId="urn:microsoft.com/office/officeart/2018/2/layout/IconVerticalSolidList"/>
    <dgm:cxn modelId="{268D7766-322E-45EB-9767-EBF343793C54}" type="presParOf" srcId="{137E7F7B-D27B-4711-B3DA-06741856B7F7}" destId="{0970FC7D-CBA0-4DB1-B4F3-677FDCBB44B7}" srcOrd="2" destOrd="0" presId="urn:microsoft.com/office/officeart/2018/2/layout/IconVerticalSolidList"/>
    <dgm:cxn modelId="{7C8885B0-F13F-4008-99B6-9248483EA94C}" type="presParOf" srcId="{137E7F7B-D27B-4711-B3DA-06741856B7F7}" destId="{C262551B-44FC-4059-9137-F3CA4DCAED28}" srcOrd="3" destOrd="0" presId="urn:microsoft.com/office/officeart/2018/2/layout/IconVerticalSolidList"/>
    <dgm:cxn modelId="{154823C2-9B24-4A72-81A5-B2F8BC91FD64}" type="presParOf" srcId="{7722A643-B0DA-49F4-8202-E02006585C09}" destId="{DCF35397-C295-4660-ACC9-F1AA148AB7A1}" srcOrd="1" destOrd="0" presId="urn:microsoft.com/office/officeart/2018/2/layout/IconVerticalSolidList"/>
    <dgm:cxn modelId="{2EDEED84-8267-4B3E-99ED-F011E5586BA7}" type="presParOf" srcId="{7722A643-B0DA-49F4-8202-E02006585C09}" destId="{E1F02630-EF7B-44BA-BD15-3E37CCB53222}" srcOrd="2" destOrd="0" presId="urn:microsoft.com/office/officeart/2018/2/layout/IconVerticalSolidList"/>
    <dgm:cxn modelId="{753049E5-DC7F-4A45-8C7D-F48E56B61E32}" type="presParOf" srcId="{E1F02630-EF7B-44BA-BD15-3E37CCB53222}" destId="{12D78B1D-96F5-43CD-9E52-0DE937CFD9B1}" srcOrd="0" destOrd="0" presId="urn:microsoft.com/office/officeart/2018/2/layout/IconVerticalSolidList"/>
    <dgm:cxn modelId="{46FB272D-449A-4CF6-BE9E-E792DFCBED25}" type="presParOf" srcId="{E1F02630-EF7B-44BA-BD15-3E37CCB53222}" destId="{EDAB0BF4-5F63-4C84-8279-57EBCB5F0C0F}" srcOrd="1" destOrd="0" presId="urn:microsoft.com/office/officeart/2018/2/layout/IconVerticalSolidList"/>
    <dgm:cxn modelId="{875033B9-D316-4E97-8729-D193E1A719B8}" type="presParOf" srcId="{E1F02630-EF7B-44BA-BD15-3E37CCB53222}" destId="{B1733E03-EAC6-4721-BA7B-6616524C0471}" srcOrd="2" destOrd="0" presId="urn:microsoft.com/office/officeart/2018/2/layout/IconVerticalSolidList"/>
    <dgm:cxn modelId="{5F18BEE8-B4AF-42A7-ACA8-F4486572F5DF}" type="presParOf" srcId="{E1F02630-EF7B-44BA-BD15-3E37CCB53222}" destId="{BFE087F5-6899-4086-8D36-A618A6AA5A72}" srcOrd="3" destOrd="0" presId="urn:microsoft.com/office/officeart/2018/2/layout/IconVerticalSolidList"/>
    <dgm:cxn modelId="{B690FD06-3BAB-46F9-8E1E-FCE344E62771}" type="presParOf" srcId="{7722A643-B0DA-49F4-8202-E02006585C09}" destId="{2771C8AB-E66F-4ABB-AF06-EB67A0F71D57}" srcOrd="3" destOrd="0" presId="urn:microsoft.com/office/officeart/2018/2/layout/IconVerticalSolidList"/>
    <dgm:cxn modelId="{ABCBDF6E-682D-4D37-9CAE-252A2D847D7F}" type="presParOf" srcId="{7722A643-B0DA-49F4-8202-E02006585C09}" destId="{BCA2896F-B735-4946-A1EF-30990B012199}" srcOrd="4" destOrd="0" presId="urn:microsoft.com/office/officeart/2018/2/layout/IconVerticalSolidList"/>
    <dgm:cxn modelId="{A3A4DCB5-E234-4E75-9E52-2CE11AAE0F17}" type="presParOf" srcId="{BCA2896F-B735-4946-A1EF-30990B012199}" destId="{6832C1A1-DB9D-4F14-9334-54DFFA9BF0C8}" srcOrd="0" destOrd="0" presId="urn:microsoft.com/office/officeart/2018/2/layout/IconVerticalSolidList"/>
    <dgm:cxn modelId="{3C25D9F9-022A-4B3B-AB2A-09D318C1E27D}" type="presParOf" srcId="{BCA2896F-B735-4946-A1EF-30990B012199}" destId="{F8C9666D-5C25-4919-9223-920A5797DD3D}" srcOrd="1" destOrd="0" presId="urn:microsoft.com/office/officeart/2018/2/layout/IconVerticalSolidList"/>
    <dgm:cxn modelId="{D7F7D91A-8A0F-4159-8A2D-6A333E58C820}" type="presParOf" srcId="{BCA2896F-B735-4946-A1EF-30990B012199}" destId="{C868E516-BF86-4FD5-9E2A-2427739AE7BB}" srcOrd="2" destOrd="0" presId="urn:microsoft.com/office/officeart/2018/2/layout/IconVerticalSolidList"/>
    <dgm:cxn modelId="{F4E8171B-E072-4E1C-B30E-8F7BC9C48A17}" type="presParOf" srcId="{BCA2896F-B735-4946-A1EF-30990B012199}" destId="{478D687F-0F4C-46FC-A3F4-71DF1709B29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71EBD5-9BF0-48E8-A27B-D668E43C847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D2A34C78-0427-40A9-AB7B-05CFF098095C}">
      <dgm:prSet/>
      <dgm:spPr/>
      <dgm:t>
        <a:bodyPr/>
        <a:lstStyle/>
        <a:p>
          <a:pPr algn="ctr"/>
          <a:r>
            <a:rPr lang="fr-FR" dirty="0"/>
            <a:t>Quand je me sers de</a:t>
          </a:r>
        </a:p>
        <a:p>
          <a:pPr algn="ctr"/>
          <a:r>
            <a:rPr lang="fr-FR" dirty="0"/>
            <a:t>« OM … TE + infinitif »</a:t>
          </a:r>
          <a:endParaRPr lang="en-US" dirty="0"/>
        </a:p>
      </dgm:t>
    </dgm:pt>
    <dgm:pt modelId="{7EB557EC-95EF-46F6-8FBA-0BC94AD57897}" type="parTrans" cxnId="{BBBAA2D7-1A3C-483B-BA84-F153240CD50B}">
      <dgm:prSet/>
      <dgm:spPr/>
      <dgm:t>
        <a:bodyPr/>
        <a:lstStyle/>
        <a:p>
          <a:endParaRPr lang="en-US"/>
        </a:p>
      </dgm:t>
    </dgm:pt>
    <dgm:pt modelId="{992B9479-FA9D-4CF4-9555-9FAEC9F75A70}" type="sibTrans" cxnId="{BBBAA2D7-1A3C-483B-BA84-F153240CD50B}">
      <dgm:prSet/>
      <dgm:spPr/>
      <dgm:t>
        <a:bodyPr/>
        <a:lstStyle/>
        <a:p>
          <a:endParaRPr lang="en-US"/>
        </a:p>
      </dgm:t>
    </dgm:pt>
    <dgm:pt modelId="{E8989E28-E219-4175-99E5-5531ADA25612}">
      <dgm:prSet/>
      <dgm:spPr/>
      <dgm:t>
        <a:bodyPr/>
        <a:lstStyle/>
        <a:p>
          <a:r>
            <a:rPr lang="fr-FR"/>
            <a:t>Je n’ai pas de sujet</a:t>
          </a:r>
          <a:endParaRPr lang="en-US"/>
        </a:p>
      </dgm:t>
    </dgm:pt>
    <dgm:pt modelId="{D48A2F0B-8067-4D9F-984B-4540EB50899A}" type="parTrans" cxnId="{61B54B38-D822-4E43-A20C-E2111CD936B9}">
      <dgm:prSet/>
      <dgm:spPr/>
      <dgm:t>
        <a:bodyPr/>
        <a:lstStyle/>
        <a:p>
          <a:endParaRPr lang="en-US"/>
        </a:p>
      </dgm:t>
    </dgm:pt>
    <dgm:pt modelId="{A56BD068-3E79-45EC-9298-B17503A6ECA7}" type="sibTrans" cxnId="{61B54B38-D822-4E43-A20C-E2111CD936B9}">
      <dgm:prSet/>
      <dgm:spPr/>
      <dgm:t>
        <a:bodyPr/>
        <a:lstStyle/>
        <a:p>
          <a:endParaRPr lang="en-US"/>
        </a:p>
      </dgm:t>
    </dgm:pt>
    <dgm:pt modelId="{B7163B4C-20A3-47D5-A269-3A68C6555B44}">
      <dgm:prSet/>
      <dgm:spPr/>
      <dgm:t>
        <a:bodyPr/>
        <a:lstStyle/>
        <a:p>
          <a:pPr algn="ctr"/>
          <a:r>
            <a:rPr lang="fr-FR" dirty="0"/>
            <a:t>Le verbe est,</a:t>
          </a:r>
        </a:p>
        <a:p>
          <a:pPr algn="ctr"/>
          <a:r>
            <a:rPr lang="fr-FR" dirty="0"/>
            <a:t> comme son nom l’indique, </a:t>
          </a:r>
        </a:p>
        <a:p>
          <a:pPr algn="ctr"/>
          <a:r>
            <a:rPr lang="fr-FR" dirty="0"/>
            <a:t>à l’infinitif</a:t>
          </a:r>
          <a:endParaRPr lang="en-US" dirty="0"/>
        </a:p>
      </dgm:t>
    </dgm:pt>
    <dgm:pt modelId="{880D9BBA-F828-45C8-8983-C67EDF7261EE}" type="parTrans" cxnId="{D6F72D9A-89A2-4521-A214-07725B6FFEA2}">
      <dgm:prSet/>
      <dgm:spPr/>
      <dgm:t>
        <a:bodyPr/>
        <a:lstStyle/>
        <a:p>
          <a:endParaRPr lang="en-US"/>
        </a:p>
      </dgm:t>
    </dgm:pt>
    <dgm:pt modelId="{9925AB55-2D5D-445A-9061-784A73B86F41}" type="sibTrans" cxnId="{D6F72D9A-89A2-4521-A214-07725B6FFEA2}">
      <dgm:prSet/>
      <dgm:spPr/>
      <dgm:t>
        <a:bodyPr/>
        <a:lstStyle/>
        <a:p>
          <a:endParaRPr lang="en-US"/>
        </a:p>
      </dgm:t>
    </dgm:pt>
    <dgm:pt modelId="{33E9971C-6B53-47B0-B489-128545B852F3}">
      <dgm:prSet/>
      <dgm:spPr/>
      <dgm:t>
        <a:bodyPr/>
        <a:lstStyle/>
        <a:p>
          <a:r>
            <a:rPr lang="fr-FR" dirty="0"/>
            <a:t>C’est un cas particulier dans les subordonnées</a:t>
          </a:r>
          <a:endParaRPr lang="en-US" dirty="0"/>
        </a:p>
      </dgm:t>
    </dgm:pt>
    <dgm:pt modelId="{3E5D8704-9470-4B2D-970F-7CC71F6F3A27}" type="parTrans" cxnId="{62A4B500-C232-4501-90C5-180A159FB28B}">
      <dgm:prSet/>
      <dgm:spPr/>
      <dgm:t>
        <a:bodyPr/>
        <a:lstStyle/>
        <a:p>
          <a:endParaRPr lang="en-US"/>
        </a:p>
      </dgm:t>
    </dgm:pt>
    <dgm:pt modelId="{6675515F-76C1-426F-AAC4-340AFFD8CEBC}" type="sibTrans" cxnId="{62A4B500-C232-4501-90C5-180A159FB28B}">
      <dgm:prSet/>
      <dgm:spPr/>
      <dgm:t>
        <a:bodyPr/>
        <a:lstStyle/>
        <a:p>
          <a:endParaRPr lang="en-US"/>
        </a:p>
      </dgm:t>
    </dgm:pt>
    <dgm:pt modelId="{C91B5511-F15C-42E4-A374-185A079B5F9F}" type="pres">
      <dgm:prSet presAssocID="{5271EBD5-9BF0-48E8-A27B-D668E43C847F}" presName="root" presStyleCnt="0">
        <dgm:presLayoutVars>
          <dgm:dir/>
          <dgm:resizeHandles val="exact"/>
        </dgm:presLayoutVars>
      </dgm:prSet>
      <dgm:spPr/>
    </dgm:pt>
    <dgm:pt modelId="{9913FDEC-3765-42AD-A602-32060D593DB1}" type="pres">
      <dgm:prSet presAssocID="{5271EBD5-9BF0-48E8-A27B-D668E43C847F}" presName="container" presStyleCnt="0">
        <dgm:presLayoutVars>
          <dgm:dir/>
          <dgm:resizeHandles val="exact"/>
        </dgm:presLayoutVars>
      </dgm:prSet>
      <dgm:spPr/>
    </dgm:pt>
    <dgm:pt modelId="{399E8621-480C-4BEA-AEC5-EFE2B4E98956}" type="pres">
      <dgm:prSet presAssocID="{D2A34C78-0427-40A9-AB7B-05CFF098095C}" presName="compNode" presStyleCnt="0"/>
      <dgm:spPr/>
    </dgm:pt>
    <dgm:pt modelId="{6623F524-A6AC-4EAC-B487-B7B10446FCB2}" type="pres">
      <dgm:prSet presAssocID="{D2A34C78-0427-40A9-AB7B-05CFF098095C}" presName="iconBgRect" presStyleLbl="bgShp" presStyleIdx="0" presStyleCnt="4"/>
      <dgm:spPr/>
    </dgm:pt>
    <dgm:pt modelId="{2D0391B4-D309-4347-9028-8D8B9188B037}" type="pres">
      <dgm:prSet presAssocID="{D2A34C78-0427-40A9-AB7B-05CFF098095C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versation (droite à gauche)"/>
        </a:ext>
      </dgm:extLst>
    </dgm:pt>
    <dgm:pt modelId="{0590227A-B419-4741-9F40-82A8B9BE40CE}" type="pres">
      <dgm:prSet presAssocID="{D2A34C78-0427-40A9-AB7B-05CFF098095C}" presName="spaceRect" presStyleCnt="0"/>
      <dgm:spPr/>
    </dgm:pt>
    <dgm:pt modelId="{87257A36-FA17-40C5-A092-42147EA16896}" type="pres">
      <dgm:prSet presAssocID="{D2A34C78-0427-40A9-AB7B-05CFF098095C}" presName="textRect" presStyleLbl="revTx" presStyleIdx="0" presStyleCnt="4">
        <dgm:presLayoutVars>
          <dgm:chMax val="1"/>
          <dgm:chPref val="1"/>
        </dgm:presLayoutVars>
      </dgm:prSet>
      <dgm:spPr/>
    </dgm:pt>
    <dgm:pt modelId="{23CFD48C-6A3D-45C5-A15B-30A8688348F1}" type="pres">
      <dgm:prSet presAssocID="{992B9479-FA9D-4CF4-9555-9FAEC9F75A70}" presName="sibTrans" presStyleLbl="sibTrans2D1" presStyleIdx="0" presStyleCnt="0"/>
      <dgm:spPr/>
    </dgm:pt>
    <dgm:pt modelId="{7171DC3B-3801-49DE-8252-4FDDCD2ADA55}" type="pres">
      <dgm:prSet presAssocID="{E8989E28-E219-4175-99E5-5531ADA25612}" presName="compNode" presStyleCnt="0"/>
      <dgm:spPr/>
    </dgm:pt>
    <dgm:pt modelId="{187D60CC-9D42-479E-85F0-DAD6747567BB}" type="pres">
      <dgm:prSet presAssocID="{E8989E28-E219-4175-99E5-5531ADA25612}" presName="iconBgRect" presStyleLbl="bgShp" presStyleIdx="1" presStyleCnt="4"/>
      <dgm:spPr/>
    </dgm:pt>
    <dgm:pt modelId="{6D45E9C1-2BCC-4FF5-878C-D27BF07CEEBB}" type="pres">
      <dgm:prSet presAssocID="{E8989E28-E219-4175-99E5-5531ADA2561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FB914C40-771D-4839-B571-EF57E7C789B2}" type="pres">
      <dgm:prSet presAssocID="{E8989E28-E219-4175-99E5-5531ADA25612}" presName="spaceRect" presStyleCnt="0"/>
      <dgm:spPr/>
    </dgm:pt>
    <dgm:pt modelId="{9FD4B043-2BB4-46A5-805C-D54E824AA388}" type="pres">
      <dgm:prSet presAssocID="{E8989E28-E219-4175-99E5-5531ADA25612}" presName="textRect" presStyleLbl="revTx" presStyleIdx="1" presStyleCnt="4">
        <dgm:presLayoutVars>
          <dgm:chMax val="1"/>
          <dgm:chPref val="1"/>
        </dgm:presLayoutVars>
      </dgm:prSet>
      <dgm:spPr/>
    </dgm:pt>
    <dgm:pt modelId="{4C8FB422-8930-4227-8503-0D47344070E5}" type="pres">
      <dgm:prSet presAssocID="{A56BD068-3E79-45EC-9298-B17503A6ECA7}" presName="sibTrans" presStyleLbl="sibTrans2D1" presStyleIdx="0" presStyleCnt="0"/>
      <dgm:spPr/>
    </dgm:pt>
    <dgm:pt modelId="{97B4718E-14DB-4B5A-9785-6BEEBC002301}" type="pres">
      <dgm:prSet presAssocID="{B7163B4C-20A3-47D5-A269-3A68C6555B44}" presName="compNode" presStyleCnt="0"/>
      <dgm:spPr/>
    </dgm:pt>
    <dgm:pt modelId="{FEB610B0-BCD6-4BCC-9948-712B526CF21E}" type="pres">
      <dgm:prSet presAssocID="{B7163B4C-20A3-47D5-A269-3A68C6555B44}" presName="iconBgRect" presStyleLbl="bgShp" presStyleIdx="2" presStyleCnt="4"/>
      <dgm:spPr/>
    </dgm:pt>
    <dgm:pt modelId="{CFF36A11-94A3-4B3F-906B-8D9674E21473}" type="pres">
      <dgm:prSet presAssocID="{B7163B4C-20A3-47D5-A269-3A68C6555B44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Ampoule"/>
        </a:ext>
      </dgm:extLst>
    </dgm:pt>
    <dgm:pt modelId="{C2F6D01F-F294-4DCF-B6F3-CC3AC38C5006}" type="pres">
      <dgm:prSet presAssocID="{B7163B4C-20A3-47D5-A269-3A68C6555B44}" presName="spaceRect" presStyleCnt="0"/>
      <dgm:spPr/>
    </dgm:pt>
    <dgm:pt modelId="{33363F4E-82D8-4F56-A064-0CC23F3B404F}" type="pres">
      <dgm:prSet presAssocID="{B7163B4C-20A3-47D5-A269-3A68C6555B44}" presName="textRect" presStyleLbl="revTx" presStyleIdx="2" presStyleCnt="4">
        <dgm:presLayoutVars>
          <dgm:chMax val="1"/>
          <dgm:chPref val="1"/>
        </dgm:presLayoutVars>
      </dgm:prSet>
      <dgm:spPr/>
    </dgm:pt>
    <dgm:pt modelId="{9D96DF36-6206-42F0-BDA2-4615E2AC4DDC}" type="pres">
      <dgm:prSet presAssocID="{9925AB55-2D5D-445A-9061-784A73B86F41}" presName="sibTrans" presStyleLbl="sibTrans2D1" presStyleIdx="0" presStyleCnt="0"/>
      <dgm:spPr/>
    </dgm:pt>
    <dgm:pt modelId="{E75DBFFF-2EF7-469E-9DBF-F55A75485B3D}" type="pres">
      <dgm:prSet presAssocID="{33E9971C-6B53-47B0-B489-128545B852F3}" presName="compNode" presStyleCnt="0"/>
      <dgm:spPr/>
    </dgm:pt>
    <dgm:pt modelId="{A79F9638-6F64-4A56-AFE2-2B940C470162}" type="pres">
      <dgm:prSet presAssocID="{33E9971C-6B53-47B0-B489-128545B852F3}" presName="iconBgRect" presStyleLbl="bgShp" presStyleIdx="3" presStyleCnt="4"/>
      <dgm:spPr/>
    </dgm:pt>
    <dgm:pt modelId="{B1779059-D6C9-4774-A515-711E0ABF419C}" type="pres">
      <dgm:prSet presAssocID="{33E9971C-6B53-47B0-B489-128545B852F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ngrenage"/>
        </a:ext>
      </dgm:extLst>
    </dgm:pt>
    <dgm:pt modelId="{F07B230C-52B4-4D0D-929C-199771F0E9CB}" type="pres">
      <dgm:prSet presAssocID="{33E9971C-6B53-47B0-B489-128545B852F3}" presName="spaceRect" presStyleCnt="0"/>
      <dgm:spPr/>
    </dgm:pt>
    <dgm:pt modelId="{F88E524A-A631-43A6-AE66-C9F7C8882E9B}" type="pres">
      <dgm:prSet presAssocID="{33E9971C-6B53-47B0-B489-128545B852F3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62A4B500-C232-4501-90C5-180A159FB28B}" srcId="{5271EBD5-9BF0-48E8-A27B-D668E43C847F}" destId="{33E9971C-6B53-47B0-B489-128545B852F3}" srcOrd="3" destOrd="0" parTransId="{3E5D8704-9470-4B2D-970F-7CC71F6F3A27}" sibTransId="{6675515F-76C1-426F-AAC4-340AFFD8CEBC}"/>
    <dgm:cxn modelId="{C266E20B-E44B-4409-ADD5-D21014356439}" type="presOf" srcId="{33E9971C-6B53-47B0-B489-128545B852F3}" destId="{F88E524A-A631-43A6-AE66-C9F7C8882E9B}" srcOrd="0" destOrd="0" presId="urn:microsoft.com/office/officeart/2018/2/layout/IconCircleList"/>
    <dgm:cxn modelId="{61B54B38-D822-4E43-A20C-E2111CD936B9}" srcId="{5271EBD5-9BF0-48E8-A27B-D668E43C847F}" destId="{E8989E28-E219-4175-99E5-5531ADA25612}" srcOrd="1" destOrd="0" parTransId="{D48A2F0B-8067-4D9F-984B-4540EB50899A}" sibTransId="{A56BD068-3E79-45EC-9298-B17503A6ECA7}"/>
    <dgm:cxn modelId="{788C6745-7ED4-439E-AEFA-A80263E84B61}" type="presOf" srcId="{E8989E28-E219-4175-99E5-5531ADA25612}" destId="{9FD4B043-2BB4-46A5-805C-D54E824AA388}" srcOrd="0" destOrd="0" presId="urn:microsoft.com/office/officeart/2018/2/layout/IconCircleList"/>
    <dgm:cxn modelId="{EE083A5D-98D2-4CB0-849D-421427A49AE7}" type="presOf" srcId="{B7163B4C-20A3-47D5-A269-3A68C6555B44}" destId="{33363F4E-82D8-4F56-A064-0CC23F3B404F}" srcOrd="0" destOrd="0" presId="urn:microsoft.com/office/officeart/2018/2/layout/IconCircleList"/>
    <dgm:cxn modelId="{EAB4E28B-32A9-4439-A05A-B541DD2F70E8}" type="presOf" srcId="{9925AB55-2D5D-445A-9061-784A73B86F41}" destId="{9D96DF36-6206-42F0-BDA2-4615E2AC4DDC}" srcOrd="0" destOrd="0" presId="urn:microsoft.com/office/officeart/2018/2/layout/IconCircleList"/>
    <dgm:cxn modelId="{D6F72D9A-89A2-4521-A214-07725B6FFEA2}" srcId="{5271EBD5-9BF0-48E8-A27B-D668E43C847F}" destId="{B7163B4C-20A3-47D5-A269-3A68C6555B44}" srcOrd="2" destOrd="0" parTransId="{880D9BBA-F828-45C8-8983-C67EDF7261EE}" sibTransId="{9925AB55-2D5D-445A-9061-784A73B86F41}"/>
    <dgm:cxn modelId="{A1939D9F-87D8-44E8-9694-0D71019B7640}" type="presOf" srcId="{5271EBD5-9BF0-48E8-A27B-D668E43C847F}" destId="{C91B5511-F15C-42E4-A374-185A079B5F9F}" srcOrd="0" destOrd="0" presId="urn:microsoft.com/office/officeart/2018/2/layout/IconCircleList"/>
    <dgm:cxn modelId="{3CD815AB-3A16-43B5-9DEE-BE27962ABB7C}" type="presOf" srcId="{A56BD068-3E79-45EC-9298-B17503A6ECA7}" destId="{4C8FB422-8930-4227-8503-0D47344070E5}" srcOrd="0" destOrd="0" presId="urn:microsoft.com/office/officeart/2018/2/layout/IconCircleList"/>
    <dgm:cxn modelId="{0A46C3C6-A172-4C05-87CA-C9EE568D04F0}" type="presOf" srcId="{992B9479-FA9D-4CF4-9555-9FAEC9F75A70}" destId="{23CFD48C-6A3D-45C5-A15B-30A8688348F1}" srcOrd="0" destOrd="0" presId="urn:microsoft.com/office/officeart/2018/2/layout/IconCircleList"/>
    <dgm:cxn modelId="{BBBAA2D7-1A3C-483B-BA84-F153240CD50B}" srcId="{5271EBD5-9BF0-48E8-A27B-D668E43C847F}" destId="{D2A34C78-0427-40A9-AB7B-05CFF098095C}" srcOrd="0" destOrd="0" parTransId="{7EB557EC-95EF-46F6-8FBA-0BC94AD57897}" sibTransId="{992B9479-FA9D-4CF4-9555-9FAEC9F75A70}"/>
    <dgm:cxn modelId="{C3C27EF6-0FEB-4C02-95AF-EDBF64BA1ECE}" type="presOf" srcId="{D2A34C78-0427-40A9-AB7B-05CFF098095C}" destId="{87257A36-FA17-40C5-A092-42147EA16896}" srcOrd="0" destOrd="0" presId="urn:microsoft.com/office/officeart/2018/2/layout/IconCircleList"/>
    <dgm:cxn modelId="{541C0A2D-7E82-4227-A2FD-8255E7E7A89C}" type="presParOf" srcId="{C91B5511-F15C-42E4-A374-185A079B5F9F}" destId="{9913FDEC-3765-42AD-A602-32060D593DB1}" srcOrd="0" destOrd="0" presId="urn:microsoft.com/office/officeart/2018/2/layout/IconCircleList"/>
    <dgm:cxn modelId="{8D1583AB-1F9D-4800-81D5-D6216575CF18}" type="presParOf" srcId="{9913FDEC-3765-42AD-A602-32060D593DB1}" destId="{399E8621-480C-4BEA-AEC5-EFE2B4E98956}" srcOrd="0" destOrd="0" presId="urn:microsoft.com/office/officeart/2018/2/layout/IconCircleList"/>
    <dgm:cxn modelId="{1BFCBBE1-EC84-420B-9DB4-B0E213F874D1}" type="presParOf" srcId="{399E8621-480C-4BEA-AEC5-EFE2B4E98956}" destId="{6623F524-A6AC-4EAC-B487-B7B10446FCB2}" srcOrd="0" destOrd="0" presId="urn:microsoft.com/office/officeart/2018/2/layout/IconCircleList"/>
    <dgm:cxn modelId="{83F14CC5-5238-448F-AE7B-02A00245F61E}" type="presParOf" srcId="{399E8621-480C-4BEA-AEC5-EFE2B4E98956}" destId="{2D0391B4-D309-4347-9028-8D8B9188B037}" srcOrd="1" destOrd="0" presId="urn:microsoft.com/office/officeart/2018/2/layout/IconCircleList"/>
    <dgm:cxn modelId="{4AE7E5CF-9474-4993-9D73-9CDE35FA188D}" type="presParOf" srcId="{399E8621-480C-4BEA-AEC5-EFE2B4E98956}" destId="{0590227A-B419-4741-9F40-82A8B9BE40CE}" srcOrd="2" destOrd="0" presId="urn:microsoft.com/office/officeart/2018/2/layout/IconCircleList"/>
    <dgm:cxn modelId="{F12CA17C-5621-4007-A034-EA47623A8380}" type="presParOf" srcId="{399E8621-480C-4BEA-AEC5-EFE2B4E98956}" destId="{87257A36-FA17-40C5-A092-42147EA16896}" srcOrd="3" destOrd="0" presId="urn:microsoft.com/office/officeart/2018/2/layout/IconCircleList"/>
    <dgm:cxn modelId="{9DBC6084-F943-4171-A7DE-E43A789C7852}" type="presParOf" srcId="{9913FDEC-3765-42AD-A602-32060D593DB1}" destId="{23CFD48C-6A3D-45C5-A15B-30A8688348F1}" srcOrd="1" destOrd="0" presId="urn:microsoft.com/office/officeart/2018/2/layout/IconCircleList"/>
    <dgm:cxn modelId="{2066DBA0-D514-42E2-BB29-A2ACD7443E49}" type="presParOf" srcId="{9913FDEC-3765-42AD-A602-32060D593DB1}" destId="{7171DC3B-3801-49DE-8252-4FDDCD2ADA55}" srcOrd="2" destOrd="0" presId="urn:microsoft.com/office/officeart/2018/2/layout/IconCircleList"/>
    <dgm:cxn modelId="{9DC9C47A-FFAB-4075-9F29-0FF447D0B43A}" type="presParOf" srcId="{7171DC3B-3801-49DE-8252-4FDDCD2ADA55}" destId="{187D60CC-9D42-479E-85F0-DAD6747567BB}" srcOrd="0" destOrd="0" presId="urn:microsoft.com/office/officeart/2018/2/layout/IconCircleList"/>
    <dgm:cxn modelId="{38C01489-6734-4386-829D-77D035E36EAF}" type="presParOf" srcId="{7171DC3B-3801-49DE-8252-4FDDCD2ADA55}" destId="{6D45E9C1-2BCC-4FF5-878C-D27BF07CEEBB}" srcOrd="1" destOrd="0" presId="urn:microsoft.com/office/officeart/2018/2/layout/IconCircleList"/>
    <dgm:cxn modelId="{D0830135-183D-4CA8-9946-F79C42C9D7BB}" type="presParOf" srcId="{7171DC3B-3801-49DE-8252-4FDDCD2ADA55}" destId="{FB914C40-771D-4839-B571-EF57E7C789B2}" srcOrd="2" destOrd="0" presId="urn:microsoft.com/office/officeart/2018/2/layout/IconCircleList"/>
    <dgm:cxn modelId="{907D749B-87B7-4BEE-A34E-E49169923742}" type="presParOf" srcId="{7171DC3B-3801-49DE-8252-4FDDCD2ADA55}" destId="{9FD4B043-2BB4-46A5-805C-D54E824AA388}" srcOrd="3" destOrd="0" presId="urn:microsoft.com/office/officeart/2018/2/layout/IconCircleList"/>
    <dgm:cxn modelId="{9FD0BF67-D847-4242-862A-BB9776431C1F}" type="presParOf" srcId="{9913FDEC-3765-42AD-A602-32060D593DB1}" destId="{4C8FB422-8930-4227-8503-0D47344070E5}" srcOrd="3" destOrd="0" presId="urn:microsoft.com/office/officeart/2018/2/layout/IconCircleList"/>
    <dgm:cxn modelId="{84A55BDC-C6B8-4946-AD08-F3672BA7B3EF}" type="presParOf" srcId="{9913FDEC-3765-42AD-A602-32060D593DB1}" destId="{97B4718E-14DB-4B5A-9785-6BEEBC002301}" srcOrd="4" destOrd="0" presId="urn:microsoft.com/office/officeart/2018/2/layout/IconCircleList"/>
    <dgm:cxn modelId="{0D4208CB-9E85-4A96-A161-E13079B453C9}" type="presParOf" srcId="{97B4718E-14DB-4B5A-9785-6BEEBC002301}" destId="{FEB610B0-BCD6-4BCC-9948-712B526CF21E}" srcOrd="0" destOrd="0" presId="urn:microsoft.com/office/officeart/2018/2/layout/IconCircleList"/>
    <dgm:cxn modelId="{54AEA928-796C-458C-B453-A3C79B172BBB}" type="presParOf" srcId="{97B4718E-14DB-4B5A-9785-6BEEBC002301}" destId="{CFF36A11-94A3-4B3F-906B-8D9674E21473}" srcOrd="1" destOrd="0" presId="urn:microsoft.com/office/officeart/2018/2/layout/IconCircleList"/>
    <dgm:cxn modelId="{775CA71D-A681-49A2-A4B8-4F3E885C3189}" type="presParOf" srcId="{97B4718E-14DB-4B5A-9785-6BEEBC002301}" destId="{C2F6D01F-F294-4DCF-B6F3-CC3AC38C5006}" srcOrd="2" destOrd="0" presId="urn:microsoft.com/office/officeart/2018/2/layout/IconCircleList"/>
    <dgm:cxn modelId="{671A4E44-3B68-4844-A96C-9B8FCD39F489}" type="presParOf" srcId="{97B4718E-14DB-4B5A-9785-6BEEBC002301}" destId="{33363F4E-82D8-4F56-A064-0CC23F3B404F}" srcOrd="3" destOrd="0" presId="urn:microsoft.com/office/officeart/2018/2/layout/IconCircleList"/>
    <dgm:cxn modelId="{897D5346-C51C-4D42-AAD8-234F38D638B0}" type="presParOf" srcId="{9913FDEC-3765-42AD-A602-32060D593DB1}" destId="{9D96DF36-6206-42F0-BDA2-4615E2AC4DDC}" srcOrd="5" destOrd="0" presId="urn:microsoft.com/office/officeart/2018/2/layout/IconCircleList"/>
    <dgm:cxn modelId="{9FCF7FFC-8A78-4851-BF66-3D06EEC893F2}" type="presParOf" srcId="{9913FDEC-3765-42AD-A602-32060D593DB1}" destId="{E75DBFFF-2EF7-469E-9DBF-F55A75485B3D}" srcOrd="6" destOrd="0" presId="urn:microsoft.com/office/officeart/2018/2/layout/IconCircleList"/>
    <dgm:cxn modelId="{EDB7BFD2-1CA2-4819-999B-A9660C3E922A}" type="presParOf" srcId="{E75DBFFF-2EF7-469E-9DBF-F55A75485B3D}" destId="{A79F9638-6F64-4A56-AFE2-2B940C470162}" srcOrd="0" destOrd="0" presId="urn:microsoft.com/office/officeart/2018/2/layout/IconCircleList"/>
    <dgm:cxn modelId="{6034057C-FEC0-4981-A3EE-3086BBBA65F0}" type="presParOf" srcId="{E75DBFFF-2EF7-469E-9DBF-F55A75485B3D}" destId="{B1779059-D6C9-4774-A515-711E0ABF419C}" srcOrd="1" destOrd="0" presId="urn:microsoft.com/office/officeart/2018/2/layout/IconCircleList"/>
    <dgm:cxn modelId="{0ECBBA67-FBC3-4C32-BF7A-695A6460FD71}" type="presParOf" srcId="{E75DBFFF-2EF7-469E-9DBF-F55A75485B3D}" destId="{F07B230C-52B4-4D0D-929C-199771F0E9CB}" srcOrd="2" destOrd="0" presId="urn:microsoft.com/office/officeart/2018/2/layout/IconCircleList"/>
    <dgm:cxn modelId="{8525E189-EC73-4026-A865-DE1AF392EEE2}" type="presParOf" srcId="{E75DBFFF-2EF7-469E-9DBF-F55A75485B3D}" destId="{F88E524A-A631-43A6-AE66-C9F7C8882E9B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9469AA-5DDE-4E83-86A1-BC084E841A13}" type="doc">
      <dgm:prSet loTypeId="urn:microsoft.com/office/officeart/2008/layout/LinedList" loCatId="list" qsTypeId="urn:microsoft.com/office/officeart/2005/8/quickstyle/simple4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69F6B8B0-9EB9-453B-AAF4-410F279FE7A5}">
      <dgm:prSet custT="1"/>
      <dgm:spPr/>
      <dgm:t>
        <a:bodyPr/>
        <a:lstStyle/>
        <a:p>
          <a:r>
            <a:rPr lang="fr-FR" sz="2600" dirty="0"/>
            <a:t>Choisir une conjonction de </a:t>
          </a:r>
          <a:r>
            <a:rPr lang="fr-FR" sz="2600" b="1" dirty="0"/>
            <a:t>COORDINATION</a:t>
          </a:r>
          <a:r>
            <a:rPr lang="fr-FR" sz="2600" dirty="0"/>
            <a:t> </a:t>
          </a:r>
          <a:r>
            <a:rPr lang="fr-FR" sz="2400" dirty="0"/>
            <a:t>(« </a:t>
          </a:r>
          <a:r>
            <a:rPr lang="fr-FR" sz="2400" i="1" dirty="0" err="1"/>
            <a:t>want</a:t>
          </a:r>
          <a:r>
            <a:rPr lang="fr-FR" sz="2400" dirty="0"/>
            <a:t> »/« </a:t>
          </a:r>
          <a:r>
            <a:rPr lang="fr-FR" sz="2400" i="1" dirty="0"/>
            <a:t>car</a:t>
          </a:r>
          <a:r>
            <a:rPr lang="fr-FR" sz="2400" dirty="0"/>
            <a:t> »)</a:t>
          </a:r>
          <a:endParaRPr lang="en-US" sz="2400" dirty="0"/>
        </a:p>
      </dgm:t>
    </dgm:pt>
    <dgm:pt modelId="{C98A5B9A-1637-41DC-9F46-99EE9DE38905}" type="parTrans" cxnId="{1B9C3092-2095-4A19-8D9F-1201C6B7916A}">
      <dgm:prSet/>
      <dgm:spPr/>
      <dgm:t>
        <a:bodyPr/>
        <a:lstStyle/>
        <a:p>
          <a:endParaRPr lang="en-US"/>
        </a:p>
      </dgm:t>
    </dgm:pt>
    <dgm:pt modelId="{3FF9DD13-180B-46C2-A569-AEEB53A2D0D2}" type="sibTrans" cxnId="{1B9C3092-2095-4A19-8D9F-1201C6B7916A}">
      <dgm:prSet/>
      <dgm:spPr/>
      <dgm:t>
        <a:bodyPr/>
        <a:lstStyle/>
        <a:p>
          <a:endParaRPr lang="en-US"/>
        </a:p>
      </dgm:t>
    </dgm:pt>
    <dgm:pt modelId="{929B56F5-2329-427E-80C7-5673237C5829}">
      <dgm:prSet/>
      <dgm:spPr/>
      <dgm:t>
        <a:bodyPr/>
        <a:lstStyle/>
        <a:p>
          <a:r>
            <a:rPr lang="fr-FR" i="1" dirty="0"/>
            <a:t>AUCUNE</a:t>
          </a:r>
          <a:r>
            <a:rPr lang="fr-FR" dirty="0"/>
            <a:t> conséquence sur la structure des deux propositions</a:t>
          </a:r>
          <a:endParaRPr lang="en-US" dirty="0"/>
        </a:p>
      </dgm:t>
    </dgm:pt>
    <dgm:pt modelId="{B414A313-B004-44E6-AB79-ACD444087720}" type="parTrans" cxnId="{A6B9DC97-C5AE-4B9B-BC82-C89B61E99A7E}">
      <dgm:prSet/>
      <dgm:spPr/>
      <dgm:t>
        <a:bodyPr/>
        <a:lstStyle/>
        <a:p>
          <a:endParaRPr lang="en-US"/>
        </a:p>
      </dgm:t>
    </dgm:pt>
    <dgm:pt modelId="{B2B5AF20-9B6A-4002-BD21-FD60773A225C}" type="sibTrans" cxnId="{A6B9DC97-C5AE-4B9B-BC82-C89B61E99A7E}">
      <dgm:prSet/>
      <dgm:spPr/>
      <dgm:t>
        <a:bodyPr/>
        <a:lstStyle/>
        <a:p>
          <a:endParaRPr lang="en-US"/>
        </a:p>
      </dgm:t>
    </dgm:pt>
    <dgm:pt modelId="{D5E525F0-B5C7-4AAF-87AF-ECE34C397241}">
      <dgm:prSet custT="1"/>
      <dgm:spPr/>
      <dgm:t>
        <a:bodyPr/>
        <a:lstStyle/>
        <a:p>
          <a:r>
            <a:rPr lang="fr-FR" sz="2600" dirty="0"/>
            <a:t>Choisir une conjonction de </a:t>
          </a:r>
          <a:r>
            <a:rPr lang="fr-FR" sz="2600" b="1" dirty="0"/>
            <a:t>SUBORDINATION</a:t>
          </a:r>
          <a:r>
            <a:rPr lang="fr-FR" sz="2600" dirty="0"/>
            <a:t> </a:t>
          </a:r>
          <a:r>
            <a:rPr lang="fr-FR" sz="2400" dirty="0"/>
            <a:t>(« </a:t>
          </a:r>
          <a:r>
            <a:rPr lang="fr-FR" sz="2400" i="1" dirty="0" err="1"/>
            <a:t>omdat</a:t>
          </a:r>
          <a:r>
            <a:rPr lang="fr-FR" sz="2400" dirty="0"/>
            <a:t> »/« </a:t>
          </a:r>
          <a:r>
            <a:rPr lang="fr-FR" sz="2400" i="1" dirty="0"/>
            <a:t>parce</a:t>
          </a:r>
          <a:r>
            <a:rPr lang="fr-FR" sz="2400" dirty="0"/>
            <a:t> que »)</a:t>
          </a:r>
          <a:endParaRPr lang="en-US" sz="2400" dirty="0"/>
        </a:p>
      </dgm:t>
    </dgm:pt>
    <dgm:pt modelId="{002286E8-A1D8-41F1-B8B3-6DBC12953CB2}" type="parTrans" cxnId="{9C16FBEC-C6E9-4077-83F2-5D9A73B62859}">
      <dgm:prSet/>
      <dgm:spPr/>
      <dgm:t>
        <a:bodyPr/>
        <a:lstStyle/>
        <a:p>
          <a:endParaRPr lang="en-US"/>
        </a:p>
      </dgm:t>
    </dgm:pt>
    <dgm:pt modelId="{0DBF7ADB-32CC-4176-A28E-75563061D09B}" type="sibTrans" cxnId="{9C16FBEC-C6E9-4077-83F2-5D9A73B62859}">
      <dgm:prSet/>
      <dgm:spPr/>
      <dgm:t>
        <a:bodyPr/>
        <a:lstStyle/>
        <a:p>
          <a:endParaRPr lang="en-US"/>
        </a:p>
      </dgm:t>
    </dgm:pt>
    <dgm:pt modelId="{CEAA9716-445D-45FA-9DC2-D6FB5FE2B35A}">
      <dgm:prSet/>
      <dgm:spPr/>
      <dgm:t>
        <a:bodyPr/>
        <a:lstStyle/>
        <a:p>
          <a:r>
            <a:rPr lang="fr-FR" i="1" dirty="0"/>
            <a:t>BOULVERSE</a:t>
          </a:r>
          <a:r>
            <a:rPr lang="fr-FR" dirty="0"/>
            <a:t> la structure de la proposition qu’elle introduit</a:t>
          </a:r>
          <a:endParaRPr lang="en-US" dirty="0"/>
        </a:p>
      </dgm:t>
    </dgm:pt>
    <dgm:pt modelId="{E048F1A2-A0D5-41E4-9710-9AF7F23DAAE2}" type="parTrans" cxnId="{80004503-D927-4E03-AFA9-E222D7320FC8}">
      <dgm:prSet/>
      <dgm:spPr/>
      <dgm:t>
        <a:bodyPr/>
        <a:lstStyle/>
        <a:p>
          <a:endParaRPr lang="en-US"/>
        </a:p>
      </dgm:t>
    </dgm:pt>
    <dgm:pt modelId="{C45991C5-03BF-4582-AD04-92FF59C045C0}" type="sibTrans" cxnId="{80004503-D927-4E03-AFA9-E222D7320FC8}">
      <dgm:prSet/>
      <dgm:spPr/>
      <dgm:t>
        <a:bodyPr/>
        <a:lstStyle/>
        <a:p>
          <a:endParaRPr lang="en-US"/>
        </a:p>
      </dgm:t>
    </dgm:pt>
    <dgm:pt modelId="{5E25B92A-1B9C-D24F-BFE8-1B762295A40B}" type="pres">
      <dgm:prSet presAssocID="{4B9469AA-5DDE-4E83-86A1-BC084E841A13}" presName="vert0" presStyleCnt="0">
        <dgm:presLayoutVars>
          <dgm:dir/>
          <dgm:animOne val="branch"/>
          <dgm:animLvl val="lvl"/>
        </dgm:presLayoutVars>
      </dgm:prSet>
      <dgm:spPr/>
    </dgm:pt>
    <dgm:pt modelId="{B4F9F2EF-2867-1B4B-BF26-94411DAFF4B1}" type="pres">
      <dgm:prSet presAssocID="{69F6B8B0-9EB9-453B-AAF4-410F279FE7A5}" presName="thickLine" presStyleLbl="alignNode1" presStyleIdx="0" presStyleCnt="4"/>
      <dgm:spPr/>
    </dgm:pt>
    <dgm:pt modelId="{FBC75E35-BB0E-CB48-B74C-28B3EABBF400}" type="pres">
      <dgm:prSet presAssocID="{69F6B8B0-9EB9-453B-AAF4-410F279FE7A5}" presName="horz1" presStyleCnt="0"/>
      <dgm:spPr/>
    </dgm:pt>
    <dgm:pt modelId="{842C7B9C-68D3-284E-B3FE-C16328543BA4}" type="pres">
      <dgm:prSet presAssocID="{69F6B8B0-9EB9-453B-AAF4-410F279FE7A5}" presName="tx1" presStyleLbl="revTx" presStyleIdx="0" presStyleCnt="4"/>
      <dgm:spPr/>
    </dgm:pt>
    <dgm:pt modelId="{027AD633-DF53-6445-BFBB-6C26C334E9C8}" type="pres">
      <dgm:prSet presAssocID="{69F6B8B0-9EB9-453B-AAF4-410F279FE7A5}" presName="vert1" presStyleCnt="0"/>
      <dgm:spPr/>
    </dgm:pt>
    <dgm:pt modelId="{01E07A78-0C04-AF46-A217-1C233554C896}" type="pres">
      <dgm:prSet presAssocID="{929B56F5-2329-427E-80C7-5673237C5829}" presName="thickLine" presStyleLbl="alignNode1" presStyleIdx="1" presStyleCnt="4"/>
      <dgm:spPr/>
    </dgm:pt>
    <dgm:pt modelId="{3453B641-49E3-0B46-94BF-BBC4EA6BC004}" type="pres">
      <dgm:prSet presAssocID="{929B56F5-2329-427E-80C7-5673237C5829}" presName="horz1" presStyleCnt="0"/>
      <dgm:spPr/>
    </dgm:pt>
    <dgm:pt modelId="{AB58E6E0-7E20-DE4E-B145-4AA048478727}" type="pres">
      <dgm:prSet presAssocID="{929B56F5-2329-427E-80C7-5673237C5829}" presName="tx1" presStyleLbl="revTx" presStyleIdx="1" presStyleCnt="4"/>
      <dgm:spPr/>
    </dgm:pt>
    <dgm:pt modelId="{B422B9FD-0FCA-314D-A7E4-4B9CFEE632B7}" type="pres">
      <dgm:prSet presAssocID="{929B56F5-2329-427E-80C7-5673237C5829}" presName="vert1" presStyleCnt="0"/>
      <dgm:spPr/>
    </dgm:pt>
    <dgm:pt modelId="{15EFA471-18E7-1A44-AD9F-0F46DA253A66}" type="pres">
      <dgm:prSet presAssocID="{D5E525F0-B5C7-4AAF-87AF-ECE34C397241}" presName="thickLine" presStyleLbl="alignNode1" presStyleIdx="2" presStyleCnt="4"/>
      <dgm:spPr/>
    </dgm:pt>
    <dgm:pt modelId="{5252A0A8-DD89-7E47-B549-9B88A94B95B6}" type="pres">
      <dgm:prSet presAssocID="{D5E525F0-B5C7-4AAF-87AF-ECE34C397241}" presName="horz1" presStyleCnt="0"/>
      <dgm:spPr/>
    </dgm:pt>
    <dgm:pt modelId="{6A4564E8-2372-4140-8904-50DD8D2E7777}" type="pres">
      <dgm:prSet presAssocID="{D5E525F0-B5C7-4AAF-87AF-ECE34C397241}" presName="tx1" presStyleLbl="revTx" presStyleIdx="2" presStyleCnt="4"/>
      <dgm:spPr/>
    </dgm:pt>
    <dgm:pt modelId="{9F2AA5F4-402A-D242-AE11-3467F94BB8D4}" type="pres">
      <dgm:prSet presAssocID="{D5E525F0-B5C7-4AAF-87AF-ECE34C397241}" presName="vert1" presStyleCnt="0"/>
      <dgm:spPr/>
    </dgm:pt>
    <dgm:pt modelId="{ACAC5CED-6AC4-3C42-9B45-7403B71C94AB}" type="pres">
      <dgm:prSet presAssocID="{CEAA9716-445D-45FA-9DC2-D6FB5FE2B35A}" presName="thickLine" presStyleLbl="alignNode1" presStyleIdx="3" presStyleCnt="4"/>
      <dgm:spPr/>
    </dgm:pt>
    <dgm:pt modelId="{A03FA7B8-320A-0844-AF83-2B3FA2554099}" type="pres">
      <dgm:prSet presAssocID="{CEAA9716-445D-45FA-9DC2-D6FB5FE2B35A}" presName="horz1" presStyleCnt="0"/>
      <dgm:spPr/>
    </dgm:pt>
    <dgm:pt modelId="{1CEF025B-7DE3-0B41-930D-5FE10EF01039}" type="pres">
      <dgm:prSet presAssocID="{CEAA9716-445D-45FA-9DC2-D6FB5FE2B35A}" presName="tx1" presStyleLbl="revTx" presStyleIdx="3" presStyleCnt="4"/>
      <dgm:spPr/>
    </dgm:pt>
    <dgm:pt modelId="{40BC730B-92E5-7C4F-BC14-EB2E19AFF58B}" type="pres">
      <dgm:prSet presAssocID="{CEAA9716-445D-45FA-9DC2-D6FB5FE2B35A}" presName="vert1" presStyleCnt="0"/>
      <dgm:spPr/>
    </dgm:pt>
  </dgm:ptLst>
  <dgm:cxnLst>
    <dgm:cxn modelId="{80004503-D927-4E03-AFA9-E222D7320FC8}" srcId="{4B9469AA-5DDE-4E83-86A1-BC084E841A13}" destId="{CEAA9716-445D-45FA-9DC2-D6FB5FE2B35A}" srcOrd="3" destOrd="0" parTransId="{E048F1A2-A0D5-41E4-9710-9AF7F23DAAE2}" sibTransId="{C45991C5-03BF-4582-AD04-92FF59C045C0}"/>
    <dgm:cxn modelId="{90B64404-9F12-6E4A-AFDF-CA477C06187F}" type="presOf" srcId="{4B9469AA-5DDE-4E83-86A1-BC084E841A13}" destId="{5E25B92A-1B9C-D24F-BFE8-1B762295A40B}" srcOrd="0" destOrd="0" presId="urn:microsoft.com/office/officeart/2008/layout/LinedList"/>
    <dgm:cxn modelId="{8B1BB733-0765-AD46-AE16-728B81CB5663}" type="presOf" srcId="{CEAA9716-445D-45FA-9DC2-D6FB5FE2B35A}" destId="{1CEF025B-7DE3-0B41-930D-5FE10EF01039}" srcOrd="0" destOrd="0" presId="urn:microsoft.com/office/officeart/2008/layout/LinedList"/>
    <dgm:cxn modelId="{14A4B47D-0B5B-A94F-9DD4-35B5003AE762}" type="presOf" srcId="{929B56F5-2329-427E-80C7-5673237C5829}" destId="{AB58E6E0-7E20-DE4E-B145-4AA048478727}" srcOrd="0" destOrd="0" presId="urn:microsoft.com/office/officeart/2008/layout/LinedList"/>
    <dgm:cxn modelId="{CB1B508B-50D7-2D4B-B224-15D980AD27A7}" type="presOf" srcId="{69F6B8B0-9EB9-453B-AAF4-410F279FE7A5}" destId="{842C7B9C-68D3-284E-B3FE-C16328543BA4}" srcOrd="0" destOrd="0" presId="urn:microsoft.com/office/officeart/2008/layout/LinedList"/>
    <dgm:cxn modelId="{1B9C3092-2095-4A19-8D9F-1201C6B7916A}" srcId="{4B9469AA-5DDE-4E83-86A1-BC084E841A13}" destId="{69F6B8B0-9EB9-453B-AAF4-410F279FE7A5}" srcOrd="0" destOrd="0" parTransId="{C98A5B9A-1637-41DC-9F46-99EE9DE38905}" sibTransId="{3FF9DD13-180B-46C2-A569-AEEB53A2D0D2}"/>
    <dgm:cxn modelId="{A6B9DC97-C5AE-4B9B-BC82-C89B61E99A7E}" srcId="{4B9469AA-5DDE-4E83-86A1-BC084E841A13}" destId="{929B56F5-2329-427E-80C7-5673237C5829}" srcOrd="1" destOrd="0" parTransId="{B414A313-B004-44E6-AB79-ACD444087720}" sibTransId="{B2B5AF20-9B6A-4002-BD21-FD60773A225C}"/>
    <dgm:cxn modelId="{8EA837AD-66D4-824D-A8D8-E2B75E4498C5}" type="presOf" srcId="{D5E525F0-B5C7-4AAF-87AF-ECE34C397241}" destId="{6A4564E8-2372-4140-8904-50DD8D2E7777}" srcOrd="0" destOrd="0" presId="urn:microsoft.com/office/officeart/2008/layout/LinedList"/>
    <dgm:cxn modelId="{9C16FBEC-C6E9-4077-83F2-5D9A73B62859}" srcId="{4B9469AA-5DDE-4E83-86A1-BC084E841A13}" destId="{D5E525F0-B5C7-4AAF-87AF-ECE34C397241}" srcOrd="2" destOrd="0" parTransId="{002286E8-A1D8-41F1-B8B3-6DBC12953CB2}" sibTransId="{0DBF7ADB-32CC-4176-A28E-75563061D09B}"/>
    <dgm:cxn modelId="{A22407FF-E843-1A47-BB5E-DCAC5EE9A1DC}" type="presParOf" srcId="{5E25B92A-1B9C-D24F-BFE8-1B762295A40B}" destId="{B4F9F2EF-2867-1B4B-BF26-94411DAFF4B1}" srcOrd="0" destOrd="0" presId="urn:microsoft.com/office/officeart/2008/layout/LinedList"/>
    <dgm:cxn modelId="{44EED7C3-C748-4949-B0CA-21565C8CA5E7}" type="presParOf" srcId="{5E25B92A-1B9C-D24F-BFE8-1B762295A40B}" destId="{FBC75E35-BB0E-CB48-B74C-28B3EABBF400}" srcOrd="1" destOrd="0" presId="urn:microsoft.com/office/officeart/2008/layout/LinedList"/>
    <dgm:cxn modelId="{67862438-C679-F54A-9C64-BF71E1A550BC}" type="presParOf" srcId="{FBC75E35-BB0E-CB48-B74C-28B3EABBF400}" destId="{842C7B9C-68D3-284E-B3FE-C16328543BA4}" srcOrd="0" destOrd="0" presId="urn:microsoft.com/office/officeart/2008/layout/LinedList"/>
    <dgm:cxn modelId="{62F2978B-74A8-B34C-B8C1-2A84777A98E4}" type="presParOf" srcId="{FBC75E35-BB0E-CB48-B74C-28B3EABBF400}" destId="{027AD633-DF53-6445-BFBB-6C26C334E9C8}" srcOrd="1" destOrd="0" presId="urn:microsoft.com/office/officeart/2008/layout/LinedList"/>
    <dgm:cxn modelId="{3332F11A-3C7D-284F-B098-E9E89026FE9D}" type="presParOf" srcId="{5E25B92A-1B9C-D24F-BFE8-1B762295A40B}" destId="{01E07A78-0C04-AF46-A217-1C233554C896}" srcOrd="2" destOrd="0" presId="urn:microsoft.com/office/officeart/2008/layout/LinedList"/>
    <dgm:cxn modelId="{0A3B7938-B171-9B49-949F-0D8B66BDFC3E}" type="presParOf" srcId="{5E25B92A-1B9C-D24F-BFE8-1B762295A40B}" destId="{3453B641-49E3-0B46-94BF-BBC4EA6BC004}" srcOrd="3" destOrd="0" presId="urn:microsoft.com/office/officeart/2008/layout/LinedList"/>
    <dgm:cxn modelId="{89A81E5A-4C94-BF47-AA1B-E67CD1F39EE0}" type="presParOf" srcId="{3453B641-49E3-0B46-94BF-BBC4EA6BC004}" destId="{AB58E6E0-7E20-DE4E-B145-4AA048478727}" srcOrd="0" destOrd="0" presId="urn:microsoft.com/office/officeart/2008/layout/LinedList"/>
    <dgm:cxn modelId="{FC122A4B-F3DE-A545-AE35-22481AF3822A}" type="presParOf" srcId="{3453B641-49E3-0B46-94BF-BBC4EA6BC004}" destId="{B422B9FD-0FCA-314D-A7E4-4B9CFEE632B7}" srcOrd="1" destOrd="0" presId="urn:microsoft.com/office/officeart/2008/layout/LinedList"/>
    <dgm:cxn modelId="{C36D97E5-0DFA-DC46-8523-F2932DB3FDD9}" type="presParOf" srcId="{5E25B92A-1B9C-D24F-BFE8-1B762295A40B}" destId="{15EFA471-18E7-1A44-AD9F-0F46DA253A66}" srcOrd="4" destOrd="0" presId="urn:microsoft.com/office/officeart/2008/layout/LinedList"/>
    <dgm:cxn modelId="{BF66CCC9-2B5E-E44D-BB1B-0261CFD1D204}" type="presParOf" srcId="{5E25B92A-1B9C-D24F-BFE8-1B762295A40B}" destId="{5252A0A8-DD89-7E47-B549-9B88A94B95B6}" srcOrd="5" destOrd="0" presId="urn:microsoft.com/office/officeart/2008/layout/LinedList"/>
    <dgm:cxn modelId="{E16B1727-1427-064F-8A4C-1C6BFA73B533}" type="presParOf" srcId="{5252A0A8-DD89-7E47-B549-9B88A94B95B6}" destId="{6A4564E8-2372-4140-8904-50DD8D2E7777}" srcOrd="0" destOrd="0" presId="urn:microsoft.com/office/officeart/2008/layout/LinedList"/>
    <dgm:cxn modelId="{1B649626-B8DB-9948-9E7D-810668DA8232}" type="presParOf" srcId="{5252A0A8-DD89-7E47-B549-9B88A94B95B6}" destId="{9F2AA5F4-402A-D242-AE11-3467F94BB8D4}" srcOrd="1" destOrd="0" presId="urn:microsoft.com/office/officeart/2008/layout/LinedList"/>
    <dgm:cxn modelId="{7A2C6E1D-48D7-EF40-87FB-EF083A92E19E}" type="presParOf" srcId="{5E25B92A-1B9C-D24F-BFE8-1B762295A40B}" destId="{ACAC5CED-6AC4-3C42-9B45-7403B71C94AB}" srcOrd="6" destOrd="0" presId="urn:microsoft.com/office/officeart/2008/layout/LinedList"/>
    <dgm:cxn modelId="{CE10711F-D8E0-A74C-9DF1-E4584F4AEE64}" type="presParOf" srcId="{5E25B92A-1B9C-D24F-BFE8-1B762295A40B}" destId="{A03FA7B8-320A-0844-AF83-2B3FA2554099}" srcOrd="7" destOrd="0" presId="urn:microsoft.com/office/officeart/2008/layout/LinedList"/>
    <dgm:cxn modelId="{A04DCD76-CA3F-D043-9983-45B71070916F}" type="presParOf" srcId="{A03FA7B8-320A-0844-AF83-2B3FA2554099}" destId="{1CEF025B-7DE3-0B41-930D-5FE10EF01039}" srcOrd="0" destOrd="0" presId="urn:microsoft.com/office/officeart/2008/layout/LinedList"/>
    <dgm:cxn modelId="{417C812D-5BD8-564B-A979-2B2D3D4D7F16}" type="presParOf" srcId="{A03FA7B8-320A-0844-AF83-2B3FA2554099}" destId="{40BC730B-92E5-7C4F-BC14-EB2E19AFF58B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6DF653D-BEB4-43AE-9CC5-70A996E4E3E4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05197D2-B1E5-43A5-B3ED-2FC159ADD28E}">
      <dgm:prSet/>
      <dgm:spPr/>
      <dgm:t>
        <a:bodyPr/>
        <a:lstStyle/>
        <a:p>
          <a:r>
            <a:rPr lang="fr-FR" dirty="0"/>
            <a:t>Il </a:t>
          </a:r>
          <a:r>
            <a:rPr lang="fr-FR" b="1" dirty="0"/>
            <a:t>introduit</a:t>
          </a:r>
          <a:r>
            <a:rPr lang="fr-FR" dirty="0"/>
            <a:t> la proposition subordonnée</a:t>
          </a:r>
          <a:endParaRPr lang="en-US" dirty="0"/>
        </a:p>
      </dgm:t>
    </dgm:pt>
    <dgm:pt modelId="{DA9AD0C5-9D19-4B62-9554-B31E0EDE17E6}" type="parTrans" cxnId="{A39ABCE4-CC38-4263-8F63-98088B183D50}">
      <dgm:prSet/>
      <dgm:spPr/>
      <dgm:t>
        <a:bodyPr/>
        <a:lstStyle/>
        <a:p>
          <a:endParaRPr lang="en-US"/>
        </a:p>
      </dgm:t>
    </dgm:pt>
    <dgm:pt modelId="{077FC0BF-CDC9-404F-9626-45A4084E47FA}" type="sibTrans" cxnId="{A39ABCE4-CC38-4263-8F63-98088B183D50}">
      <dgm:prSet/>
      <dgm:spPr/>
      <dgm:t>
        <a:bodyPr/>
        <a:lstStyle/>
        <a:p>
          <a:endParaRPr lang="en-US"/>
        </a:p>
      </dgm:t>
    </dgm:pt>
    <dgm:pt modelId="{3C1B0417-E1D4-4379-924C-6C0E35203D99}">
      <dgm:prSet/>
      <dgm:spPr/>
      <dgm:t>
        <a:bodyPr/>
        <a:lstStyle/>
        <a:p>
          <a:r>
            <a:rPr lang="fr-FR" dirty="0"/>
            <a:t>La proposition subordonnée est </a:t>
          </a:r>
          <a:r>
            <a:rPr lang="fr-FR" b="1" dirty="0"/>
            <a:t>facultative</a:t>
          </a:r>
          <a:endParaRPr lang="en-US" b="1" dirty="0"/>
        </a:p>
      </dgm:t>
    </dgm:pt>
    <dgm:pt modelId="{CED55297-6E91-4168-973C-86DF16EF29D3}" type="parTrans" cxnId="{B08EEAE2-9F4F-4FD5-A554-276CC0050DD7}">
      <dgm:prSet/>
      <dgm:spPr/>
      <dgm:t>
        <a:bodyPr/>
        <a:lstStyle/>
        <a:p>
          <a:endParaRPr lang="en-US"/>
        </a:p>
      </dgm:t>
    </dgm:pt>
    <dgm:pt modelId="{C36B584E-4461-430A-9435-5303A3536C1A}" type="sibTrans" cxnId="{B08EEAE2-9F4F-4FD5-A554-276CC0050DD7}">
      <dgm:prSet/>
      <dgm:spPr/>
      <dgm:t>
        <a:bodyPr/>
        <a:lstStyle/>
        <a:p>
          <a:endParaRPr lang="en-US"/>
        </a:p>
      </dgm:t>
    </dgm:pt>
    <dgm:pt modelId="{ABA79350-524A-4A63-AF2B-8108E930A9FA}">
      <dgm:prSet/>
      <dgm:spPr/>
      <dgm:t>
        <a:bodyPr/>
        <a:lstStyle/>
        <a:p>
          <a:r>
            <a:rPr lang="fr-FR" dirty="0"/>
            <a:t>Il </a:t>
          </a:r>
          <a:r>
            <a:rPr lang="fr-FR" b="1" dirty="0"/>
            <a:t>rejette</a:t>
          </a:r>
          <a:r>
            <a:rPr lang="fr-FR" dirty="0"/>
            <a:t> le verbe de la 2</a:t>
          </a:r>
          <a:r>
            <a:rPr lang="fr-FR" baseline="30000" dirty="0"/>
            <a:t>e</a:t>
          </a:r>
          <a:r>
            <a:rPr lang="fr-FR" dirty="0"/>
            <a:t> position à la fin de la proposition</a:t>
          </a:r>
          <a:endParaRPr lang="en-US" dirty="0"/>
        </a:p>
      </dgm:t>
    </dgm:pt>
    <dgm:pt modelId="{5002A419-F182-445B-BE4C-BFAB151577C8}" type="parTrans" cxnId="{717A375E-D591-4CC7-A131-0C4C78E9D94E}">
      <dgm:prSet/>
      <dgm:spPr/>
      <dgm:t>
        <a:bodyPr/>
        <a:lstStyle/>
        <a:p>
          <a:endParaRPr lang="en-US"/>
        </a:p>
      </dgm:t>
    </dgm:pt>
    <dgm:pt modelId="{151F1F81-3740-4C5C-AD29-DADA71746A7A}" type="sibTrans" cxnId="{717A375E-D591-4CC7-A131-0C4C78E9D94E}">
      <dgm:prSet/>
      <dgm:spPr/>
      <dgm:t>
        <a:bodyPr/>
        <a:lstStyle/>
        <a:p>
          <a:endParaRPr lang="en-US"/>
        </a:p>
      </dgm:t>
    </dgm:pt>
    <dgm:pt modelId="{474091BB-B14A-406E-95DD-E08EA63190A4}" type="pres">
      <dgm:prSet presAssocID="{36DF653D-BEB4-43AE-9CC5-70A996E4E3E4}" presName="root" presStyleCnt="0">
        <dgm:presLayoutVars>
          <dgm:dir/>
          <dgm:resizeHandles val="exact"/>
        </dgm:presLayoutVars>
      </dgm:prSet>
      <dgm:spPr/>
    </dgm:pt>
    <dgm:pt modelId="{CF458C33-669D-48B0-AEB9-7A3C69317FEC}" type="pres">
      <dgm:prSet presAssocID="{A05197D2-B1E5-43A5-B3ED-2FC159ADD28E}" presName="compNode" presStyleCnt="0"/>
      <dgm:spPr/>
    </dgm:pt>
    <dgm:pt modelId="{EE8AE4E6-110E-4A30-B961-27E02B282592}" type="pres">
      <dgm:prSet presAssocID="{A05197D2-B1E5-43A5-B3ED-2FC159ADD28E}" presName="bgRect" presStyleLbl="bgShp" presStyleIdx="0" presStyleCnt="3"/>
      <dgm:spPr/>
    </dgm:pt>
    <dgm:pt modelId="{122ABC08-DD8A-4EC7-9B42-731FE9D29D31}" type="pres">
      <dgm:prSet presAssocID="{A05197D2-B1E5-43A5-B3ED-2FC159ADD28E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Électricité"/>
        </a:ext>
      </dgm:extLst>
    </dgm:pt>
    <dgm:pt modelId="{2450543B-86C9-4BBE-91AD-3E7ECCD7C86F}" type="pres">
      <dgm:prSet presAssocID="{A05197D2-B1E5-43A5-B3ED-2FC159ADD28E}" presName="spaceRect" presStyleCnt="0"/>
      <dgm:spPr/>
    </dgm:pt>
    <dgm:pt modelId="{18887C67-EB54-4DBC-B3F8-5343DFD7CDDC}" type="pres">
      <dgm:prSet presAssocID="{A05197D2-B1E5-43A5-B3ED-2FC159ADD28E}" presName="parTx" presStyleLbl="revTx" presStyleIdx="0" presStyleCnt="3">
        <dgm:presLayoutVars>
          <dgm:chMax val="0"/>
          <dgm:chPref val="0"/>
        </dgm:presLayoutVars>
      </dgm:prSet>
      <dgm:spPr/>
    </dgm:pt>
    <dgm:pt modelId="{19DF201D-5B44-4048-856E-163506FEA689}" type="pres">
      <dgm:prSet presAssocID="{077FC0BF-CDC9-404F-9626-45A4084E47FA}" presName="sibTrans" presStyleCnt="0"/>
      <dgm:spPr/>
    </dgm:pt>
    <dgm:pt modelId="{0FAFBE88-09E6-4DB4-980B-2F0D6BC53E44}" type="pres">
      <dgm:prSet presAssocID="{3C1B0417-E1D4-4379-924C-6C0E35203D99}" presName="compNode" presStyleCnt="0"/>
      <dgm:spPr/>
    </dgm:pt>
    <dgm:pt modelId="{666DEE91-9D26-4E6A-B74D-35E62F52BD75}" type="pres">
      <dgm:prSet presAssocID="{3C1B0417-E1D4-4379-924C-6C0E35203D99}" presName="bgRect" presStyleLbl="bgShp" presStyleIdx="1" presStyleCnt="3"/>
      <dgm:spPr/>
    </dgm:pt>
    <dgm:pt modelId="{1176AD08-C58C-4170-A50A-83F6A1D29791}" type="pres">
      <dgm:prSet presAssocID="{3C1B0417-E1D4-4379-924C-6C0E35203D99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thernet"/>
        </a:ext>
      </dgm:extLst>
    </dgm:pt>
    <dgm:pt modelId="{5580012B-C01F-4AA0-9DC9-A8204911239C}" type="pres">
      <dgm:prSet presAssocID="{3C1B0417-E1D4-4379-924C-6C0E35203D99}" presName="spaceRect" presStyleCnt="0"/>
      <dgm:spPr/>
    </dgm:pt>
    <dgm:pt modelId="{0E000499-9D66-4F58-B7C2-A432AA2E7C46}" type="pres">
      <dgm:prSet presAssocID="{3C1B0417-E1D4-4379-924C-6C0E35203D99}" presName="parTx" presStyleLbl="revTx" presStyleIdx="1" presStyleCnt="3">
        <dgm:presLayoutVars>
          <dgm:chMax val="0"/>
          <dgm:chPref val="0"/>
        </dgm:presLayoutVars>
      </dgm:prSet>
      <dgm:spPr/>
    </dgm:pt>
    <dgm:pt modelId="{CBABE3DE-616F-4DAE-8376-3A4BC8635B85}" type="pres">
      <dgm:prSet presAssocID="{C36B584E-4461-430A-9435-5303A3536C1A}" presName="sibTrans" presStyleCnt="0"/>
      <dgm:spPr/>
    </dgm:pt>
    <dgm:pt modelId="{ED2F3C06-F297-49F8-9713-D3B54245413E}" type="pres">
      <dgm:prSet presAssocID="{ABA79350-524A-4A63-AF2B-8108E930A9FA}" presName="compNode" presStyleCnt="0"/>
      <dgm:spPr/>
    </dgm:pt>
    <dgm:pt modelId="{6ACFF3C6-FC9A-44DC-A9A7-960BA68E1562}" type="pres">
      <dgm:prSet presAssocID="{ABA79350-524A-4A63-AF2B-8108E930A9FA}" presName="bgRect" presStyleLbl="bgShp" presStyleIdx="2" presStyleCnt="3"/>
      <dgm:spPr/>
    </dgm:pt>
    <dgm:pt modelId="{706EF656-EA07-4D22-9C78-1A656C9DACDE}" type="pres">
      <dgm:prSet presAssocID="{ABA79350-524A-4A63-AF2B-8108E930A9FA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tour (droite à gauche)"/>
        </a:ext>
      </dgm:extLst>
    </dgm:pt>
    <dgm:pt modelId="{209AEBBF-C776-4170-B5BC-ED1BF3FA772E}" type="pres">
      <dgm:prSet presAssocID="{ABA79350-524A-4A63-AF2B-8108E930A9FA}" presName="spaceRect" presStyleCnt="0"/>
      <dgm:spPr/>
    </dgm:pt>
    <dgm:pt modelId="{41BC33A7-F8B1-48E8-9164-BADE8F1E7FE7}" type="pres">
      <dgm:prSet presAssocID="{ABA79350-524A-4A63-AF2B-8108E930A9FA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717A375E-D591-4CC7-A131-0C4C78E9D94E}" srcId="{36DF653D-BEB4-43AE-9CC5-70A996E4E3E4}" destId="{ABA79350-524A-4A63-AF2B-8108E930A9FA}" srcOrd="2" destOrd="0" parTransId="{5002A419-F182-445B-BE4C-BFAB151577C8}" sibTransId="{151F1F81-3740-4C5C-AD29-DADA71746A7A}"/>
    <dgm:cxn modelId="{CBA31A6F-6E19-44AC-B6DA-35B1834C220E}" type="presOf" srcId="{A05197D2-B1E5-43A5-B3ED-2FC159ADD28E}" destId="{18887C67-EB54-4DBC-B3F8-5343DFD7CDDC}" srcOrd="0" destOrd="0" presId="urn:microsoft.com/office/officeart/2018/2/layout/IconVerticalSolidList"/>
    <dgm:cxn modelId="{642A7882-606D-4C8B-8F1A-8D63862891DC}" type="presOf" srcId="{3C1B0417-E1D4-4379-924C-6C0E35203D99}" destId="{0E000499-9D66-4F58-B7C2-A432AA2E7C46}" srcOrd="0" destOrd="0" presId="urn:microsoft.com/office/officeart/2018/2/layout/IconVerticalSolidList"/>
    <dgm:cxn modelId="{220E1DA2-EAEC-4CEA-AEBB-C0FA439C0AAB}" type="presOf" srcId="{ABA79350-524A-4A63-AF2B-8108E930A9FA}" destId="{41BC33A7-F8B1-48E8-9164-BADE8F1E7FE7}" srcOrd="0" destOrd="0" presId="urn:microsoft.com/office/officeart/2018/2/layout/IconVerticalSolidList"/>
    <dgm:cxn modelId="{B945FCA7-94D5-4774-BAF9-26A359DDBCDE}" type="presOf" srcId="{36DF653D-BEB4-43AE-9CC5-70A996E4E3E4}" destId="{474091BB-B14A-406E-95DD-E08EA63190A4}" srcOrd="0" destOrd="0" presId="urn:microsoft.com/office/officeart/2018/2/layout/IconVerticalSolidList"/>
    <dgm:cxn modelId="{B08EEAE2-9F4F-4FD5-A554-276CC0050DD7}" srcId="{36DF653D-BEB4-43AE-9CC5-70A996E4E3E4}" destId="{3C1B0417-E1D4-4379-924C-6C0E35203D99}" srcOrd="1" destOrd="0" parTransId="{CED55297-6E91-4168-973C-86DF16EF29D3}" sibTransId="{C36B584E-4461-430A-9435-5303A3536C1A}"/>
    <dgm:cxn modelId="{A39ABCE4-CC38-4263-8F63-98088B183D50}" srcId="{36DF653D-BEB4-43AE-9CC5-70A996E4E3E4}" destId="{A05197D2-B1E5-43A5-B3ED-2FC159ADD28E}" srcOrd="0" destOrd="0" parTransId="{DA9AD0C5-9D19-4B62-9554-B31E0EDE17E6}" sibTransId="{077FC0BF-CDC9-404F-9626-45A4084E47FA}"/>
    <dgm:cxn modelId="{87379172-528C-4048-B075-F72C50F94296}" type="presParOf" srcId="{474091BB-B14A-406E-95DD-E08EA63190A4}" destId="{CF458C33-669D-48B0-AEB9-7A3C69317FEC}" srcOrd="0" destOrd="0" presId="urn:microsoft.com/office/officeart/2018/2/layout/IconVerticalSolidList"/>
    <dgm:cxn modelId="{93002105-0D82-4074-9CFA-62919B86FDE6}" type="presParOf" srcId="{CF458C33-669D-48B0-AEB9-7A3C69317FEC}" destId="{EE8AE4E6-110E-4A30-B961-27E02B282592}" srcOrd="0" destOrd="0" presId="urn:microsoft.com/office/officeart/2018/2/layout/IconVerticalSolidList"/>
    <dgm:cxn modelId="{57C961C7-6A2D-4F00-82E0-044BB2B4D802}" type="presParOf" srcId="{CF458C33-669D-48B0-AEB9-7A3C69317FEC}" destId="{122ABC08-DD8A-4EC7-9B42-731FE9D29D31}" srcOrd="1" destOrd="0" presId="urn:microsoft.com/office/officeart/2018/2/layout/IconVerticalSolidList"/>
    <dgm:cxn modelId="{125330BA-B0AA-4824-B430-75E362F6BAF0}" type="presParOf" srcId="{CF458C33-669D-48B0-AEB9-7A3C69317FEC}" destId="{2450543B-86C9-4BBE-91AD-3E7ECCD7C86F}" srcOrd="2" destOrd="0" presId="urn:microsoft.com/office/officeart/2018/2/layout/IconVerticalSolidList"/>
    <dgm:cxn modelId="{8981B57C-F426-43FE-BE03-334DA555C394}" type="presParOf" srcId="{CF458C33-669D-48B0-AEB9-7A3C69317FEC}" destId="{18887C67-EB54-4DBC-B3F8-5343DFD7CDDC}" srcOrd="3" destOrd="0" presId="urn:microsoft.com/office/officeart/2018/2/layout/IconVerticalSolidList"/>
    <dgm:cxn modelId="{12894BFA-FD21-4E01-A4DC-CB98B074C081}" type="presParOf" srcId="{474091BB-B14A-406E-95DD-E08EA63190A4}" destId="{19DF201D-5B44-4048-856E-163506FEA689}" srcOrd="1" destOrd="0" presId="urn:microsoft.com/office/officeart/2018/2/layout/IconVerticalSolidList"/>
    <dgm:cxn modelId="{3930F972-00CC-43C8-9AF2-A2DB0203FCE9}" type="presParOf" srcId="{474091BB-B14A-406E-95DD-E08EA63190A4}" destId="{0FAFBE88-09E6-4DB4-980B-2F0D6BC53E44}" srcOrd="2" destOrd="0" presId="urn:microsoft.com/office/officeart/2018/2/layout/IconVerticalSolidList"/>
    <dgm:cxn modelId="{47464EB2-6C7F-4CB4-A67A-AC33D9C615E1}" type="presParOf" srcId="{0FAFBE88-09E6-4DB4-980B-2F0D6BC53E44}" destId="{666DEE91-9D26-4E6A-B74D-35E62F52BD75}" srcOrd="0" destOrd="0" presId="urn:microsoft.com/office/officeart/2018/2/layout/IconVerticalSolidList"/>
    <dgm:cxn modelId="{0EBBE2DB-7195-4503-B6B5-23B79597946A}" type="presParOf" srcId="{0FAFBE88-09E6-4DB4-980B-2F0D6BC53E44}" destId="{1176AD08-C58C-4170-A50A-83F6A1D29791}" srcOrd="1" destOrd="0" presId="urn:microsoft.com/office/officeart/2018/2/layout/IconVerticalSolidList"/>
    <dgm:cxn modelId="{28FE2CFA-6D95-4663-9C91-3F6D7E24714C}" type="presParOf" srcId="{0FAFBE88-09E6-4DB4-980B-2F0D6BC53E44}" destId="{5580012B-C01F-4AA0-9DC9-A8204911239C}" srcOrd="2" destOrd="0" presId="urn:microsoft.com/office/officeart/2018/2/layout/IconVerticalSolidList"/>
    <dgm:cxn modelId="{5038C400-BEC5-44D7-8BFD-484956C0D168}" type="presParOf" srcId="{0FAFBE88-09E6-4DB4-980B-2F0D6BC53E44}" destId="{0E000499-9D66-4F58-B7C2-A432AA2E7C46}" srcOrd="3" destOrd="0" presId="urn:microsoft.com/office/officeart/2018/2/layout/IconVerticalSolidList"/>
    <dgm:cxn modelId="{EE5045C1-89BE-4D11-BC31-0E3DD75DC359}" type="presParOf" srcId="{474091BB-B14A-406E-95DD-E08EA63190A4}" destId="{CBABE3DE-616F-4DAE-8376-3A4BC8635B85}" srcOrd="3" destOrd="0" presId="urn:microsoft.com/office/officeart/2018/2/layout/IconVerticalSolidList"/>
    <dgm:cxn modelId="{E76C9A66-5E0D-487E-B067-93D7A559B2B1}" type="presParOf" srcId="{474091BB-B14A-406E-95DD-E08EA63190A4}" destId="{ED2F3C06-F297-49F8-9713-D3B54245413E}" srcOrd="4" destOrd="0" presId="urn:microsoft.com/office/officeart/2018/2/layout/IconVerticalSolidList"/>
    <dgm:cxn modelId="{D49366A4-3B11-4AE5-83B9-35E08D0B7C2E}" type="presParOf" srcId="{ED2F3C06-F297-49F8-9713-D3B54245413E}" destId="{6ACFF3C6-FC9A-44DC-A9A7-960BA68E1562}" srcOrd="0" destOrd="0" presId="urn:microsoft.com/office/officeart/2018/2/layout/IconVerticalSolidList"/>
    <dgm:cxn modelId="{CCF8819C-C553-4C9E-A3AB-A1186A0CFABB}" type="presParOf" srcId="{ED2F3C06-F297-49F8-9713-D3B54245413E}" destId="{706EF656-EA07-4D22-9C78-1A656C9DACDE}" srcOrd="1" destOrd="0" presId="urn:microsoft.com/office/officeart/2018/2/layout/IconVerticalSolidList"/>
    <dgm:cxn modelId="{43737DD8-04CA-4E80-8FB4-093495714EE8}" type="presParOf" srcId="{ED2F3C06-F297-49F8-9713-D3B54245413E}" destId="{209AEBBF-C776-4170-B5BC-ED1BF3FA772E}" srcOrd="2" destOrd="0" presId="urn:microsoft.com/office/officeart/2018/2/layout/IconVerticalSolidList"/>
    <dgm:cxn modelId="{16760F13-922D-4486-9AD6-7EE67BDEF6F6}" type="presParOf" srcId="{ED2F3C06-F297-49F8-9713-D3B54245413E}" destId="{41BC33A7-F8B1-48E8-9164-BADE8F1E7FE7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1E296FB-C798-48C5-96EF-73889545F539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bg_colorful5" csCatId="colorful" phldr="1"/>
      <dgm:spPr/>
      <dgm:t>
        <a:bodyPr/>
        <a:lstStyle/>
        <a:p>
          <a:endParaRPr lang="en-US"/>
        </a:p>
      </dgm:t>
    </dgm:pt>
    <dgm:pt modelId="{09D2076A-B892-40BE-8A84-1586D19E5964}">
      <dgm:prSet/>
      <dgm:spPr/>
      <dgm:t>
        <a:bodyPr/>
        <a:lstStyle/>
        <a:p>
          <a:pPr>
            <a:defRPr cap="all"/>
          </a:pPr>
          <a:r>
            <a:rPr lang="fr-FR" dirty="0"/>
            <a:t>le mot interrogatif NE sert PAS à poser une </a:t>
          </a:r>
          <a:r>
            <a:rPr lang="fr-FR" b="1" dirty="0"/>
            <a:t>question</a:t>
          </a:r>
          <a:r>
            <a:rPr lang="fr-FR" dirty="0"/>
            <a:t>, ici</a:t>
          </a:r>
          <a:endParaRPr lang="en-US" dirty="0"/>
        </a:p>
      </dgm:t>
    </dgm:pt>
    <dgm:pt modelId="{0C53C48B-8A1B-4EDA-8125-1B00A0E49E03}" type="parTrans" cxnId="{20E244D9-CEE0-4597-B02A-AEC834373C55}">
      <dgm:prSet/>
      <dgm:spPr/>
      <dgm:t>
        <a:bodyPr/>
        <a:lstStyle/>
        <a:p>
          <a:endParaRPr lang="en-US"/>
        </a:p>
      </dgm:t>
    </dgm:pt>
    <dgm:pt modelId="{E605F60B-4198-4088-BAB0-F661C1388A4E}" type="sibTrans" cxnId="{20E244D9-CEE0-4597-B02A-AEC834373C55}">
      <dgm:prSet/>
      <dgm:spPr/>
      <dgm:t>
        <a:bodyPr/>
        <a:lstStyle/>
        <a:p>
          <a:endParaRPr lang="en-US"/>
        </a:p>
      </dgm:t>
    </dgm:pt>
    <dgm:pt modelId="{932825B2-3B82-4FC5-B34D-D0F246F66AF8}">
      <dgm:prSet/>
      <dgm:spPr/>
      <dgm:t>
        <a:bodyPr/>
        <a:lstStyle/>
        <a:p>
          <a:pPr>
            <a:defRPr cap="all"/>
          </a:pPr>
          <a:r>
            <a:rPr lang="fr-FR" dirty="0"/>
            <a:t>QUI es-tu </a:t>
          </a:r>
          <a:r>
            <a:rPr lang="fr-FR" b="1" dirty="0"/>
            <a:t>?</a:t>
          </a:r>
          <a:r>
            <a:rPr lang="fr-FR" dirty="0"/>
            <a:t> </a:t>
          </a:r>
        </a:p>
        <a:p>
          <a:pPr>
            <a:defRPr cap="all"/>
          </a:pPr>
          <a:r>
            <a:rPr lang="fr-FR" dirty="0"/>
            <a:t>COMMENT va-t-il </a:t>
          </a:r>
          <a:r>
            <a:rPr lang="fr-FR" b="1" dirty="0"/>
            <a:t>?</a:t>
          </a:r>
        </a:p>
        <a:p>
          <a:pPr>
            <a:defRPr cap="all"/>
          </a:pPr>
          <a:r>
            <a:rPr lang="fr-FR" dirty="0"/>
            <a:t>POURQUOI fais-tu ça </a:t>
          </a:r>
          <a:r>
            <a:rPr lang="fr-FR" b="1" dirty="0"/>
            <a:t>?</a:t>
          </a:r>
          <a:endParaRPr lang="en-US" b="1" dirty="0"/>
        </a:p>
      </dgm:t>
    </dgm:pt>
    <dgm:pt modelId="{72C4B380-937C-4395-83A4-CCD9955D080D}" type="parTrans" cxnId="{6B52DD10-0A87-4397-ACD5-3DFEBEB54A3D}">
      <dgm:prSet/>
      <dgm:spPr/>
      <dgm:t>
        <a:bodyPr/>
        <a:lstStyle/>
        <a:p>
          <a:endParaRPr lang="en-US"/>
        </a:p>
      </dgm:t>
    </dgm:pt>
    <dgm:pt modelId="{4D153AD9-87A1-4337-A469-B4AE27414630}" type="sibTrans" cxnId="{6B52DD10-0A87-4397-ACD5-3DFEBEB54A3D}">
      <dgm:prSet/>
      <dgm:spPr/>
      <dgm:t>
        <a:bodyPr/>
        <a:lstStyle/>
        <a:p>
          <a:endParaRPr lang="en-US"/>
        </a:p>
      </dgm:t>
    </dgm:pt>
    <dgm:pt modelId="{4897DD89-50F3-46B9-8848-89872DFF09CD}">
      <dgm:prSet/>
      <dgm:spPr/>
      <dgm:t>
        <a:bodyPr/>
        <a:lstStyle/>
        <a:p>
          <a:pPr>
            <a:defRPr cap="all"/>
          </a:pPr>
          <a:r>
            <a:rPr lang="fr-FR" dirty="0"/>
            <a:t>Structure de la </a:t>
          </a:r>
          <a:r>
            <a:rPr lang="fr-FR" b="1" dirty="0"/>
            <a:t>question</a:t>
          </a:r>
          <a:endParaRPr lang="en-US" b="1" dirty="0"/>
        </a:p>
      </dgm:t>
    </dgm:pt>
    <dgm:pt modelId="{85E1242D-CBFA-4BC8-9708-87BB1E3E1AD0}" type="parTrans" cxnId="{86764826-D896-48F9-AB63-D6F81E3DCF55}">
      <dgm:prSet/>
      <dgm:spPr/>
      <dgm:t>
        <a:bodyPr/>
        <a:lstStyle/>
        <a:p>
          <a:endParaRPr lang="en-US"/>
        </a:p>
      </dgm:t>
    </dgm:pt>
    <dgm:pt modelId="{25EDCB97-926F-4368-9A20-DB071A9239CD}" type="sibTrans" cxnId="{86764826-D896-48F9-AB63-D6F81E3DCF55}">
      <dgm:prSet/>
      <dgm:spPr/>
      <dgm:t>
        <a:bodyPr/>
        <a:lstStyle/>
        <a:p>
          <a:endParaRPr lang="en-US"/>
        </a:p>
      </dgm:t>
    </dgm:pt>
    <dgm:pt modelId="{0C300BE5-6787-41D4-9002-13FC02D0B5CA}">
      <dgm:prSet/>
      <dgm:spPr/>
      <dgm:t>
        <a:bodyPr/>
        <a:lstStyle/>
        <a:p>
          <a:pPr>
            <a:defRPr cap="all"/>
          </a:pPr>
          <a:r>
            <a:rPr lang="fr-FR"/>
            <a:t>Le questionnement est </a:t>
          </a:r>
          <a:r>
            <a:rPr lang="fr-FR" b="1"/>
            <a:t>indirect</a:t>
          </a:r>
          <a:r>
            <a:rPr lang="fr-FR"/>
            <a:t> et n’attend pas de réponse</a:t>
          </a:r>
          <a:endParaRPr lang="en-US"/>
        </a:p>
      </dgm:t>
    </dgm:pt>
    <dgm:pt modelId="{B5C70895-3A8A-4E7F-9A41-980F47797130}" type="parTrans" cxnId="{8780BA57-A6CE-47C3-8C83-5EDA89E9E4E1}">
      <dgm:prSet/>
      <dgm:spPr/>
      <dgm:t>
        <a:bodyPr/>
        <a:lstStyle/>
        <a:p>
          <a:endParaRPr lang="en-US"/>
        </a:p>
      </dgm:t>
    </dgm:pt>
    <dgm:pt modelId="{3A7EB753-A9AB-4AC1-A2C6-3E455AB6A396}" type="sibTrans" cxnId="{8780BA57-A6CE-47C3-8C83-5EDA89E9E4E1}">
      <dgm:prSet/>
      <dgm:spPr/>
      <dgm:t>
        <a:bodyPr/>
        <a:lstStyle/>
        <a:p>
          <a:endParaRPr lang="en-US"/>
        </a:p>
      </dgm:t>
    </dgm:pt>
    <dgm:pt modelId="{C7203A48-6529-4524-BC0C-B6C8419AAE4F}">
      <dgm:prSet/>
      <dgm:spPr/>
      <dgm:t>
        <a:bodyPr/>
        <a:lstStyle/>
        <a:p>
          <a:pPr>
            <a:defRPr cap="all"/>
          </a:pPr>
          <a:r>
            <a:rPr lang="fr-FR" dirty="0"/>
            <a:t>Je ne sais pas QUI tu es.</a:t>
          </a:r>
        </a:p>
        <a:p>
          <a:pPr>
            <a:defRPr cap="all"/>
          </a:pPr>
          <a:r>
            <a:rPr lang="fr-FR" dirty="0"/>
            <a:t>Elle voit COMMENT il va.</a:t>
          </a:r>
        </a:p>
        <a:p>
          <a:pPr>
            <a:defRPr cap="all"/>
          </a:pPr>
          <a:r>
            <a:rPr lang="fr-FR" dirty="0"/>
            <a:t>Il dit POURQUOI tu fais ça.</a:t>
          </a:r>
          <a:endParaRPr lang="en-US" dirty="0"/>
        </a:p>
      </dgm:t>
    </dgm:pt>
    <dgm:pt modelId="{507D7953-D4ED-4CC5-806A-4E430ADFFF07}" type="parTrans" cxnId="{BB411238-5EEF-4424-A268-5EA573E6BDAE}">
      <dgm:prSet/>
      <dgm:spPr/>
      <dgm:t>
        <a:bodyPr/>
        <a:lstStyle/>
        <a:p>
          <a:endParaRPr lang="en-US"/>
        </a:p>
      </dgm:t>
    </dgm:pt>
    <dgm:pt modelId="{9DAA9085-B617-48DE-B470-2CE985BA27E5}" type="sibTrans" cxnId="{BB411238-5EEF-4424-A268-5EA573E6BDAE}">
      <dgm:prSet/>
      <dgm:spPr/>
      <dgm:t>
        <a:bodyPr/>
        <a:lstStyle/>
        <a:p>
          <a:endParaRPr lang="en-US"/>
        </a:p>
      </dgm:t>
    </dgm:pt>
    <dgm:pt modelId="{7EF368DD-7693-4000-A8F6-83585FA2F49C}">
      <dgm:prSet/>
      <dgm:spPr/>
      <dgm:t>
        <a:bodyPr/>
        <a:lstStyle/>
        <a:p>
          <a:pPr>
            <a:defRPr cap="all"/>
          </a:pPr>
          <a:r>
            <a:rPr lang="fr-FR" dirty="0"/>
            <a:t>Structure </a:t>
          </a:r>
          <a:r>
            <a:rPr lang="fr-FR" b="1" dirty="0"/>
            <a:t>subordonnée</a:t>
          </a:r>
          <a:endParaRPr lang="en-US" b="1" dirty="0"/>
        </a:p>
      </dgm:t>
    </dgm:pt>
    <dgm:pt modelId="{EA461B1B-C393-474C-84EB-5EEF985DFCEE}" type="parTrans" cxnId="{A18A6E33-460F-4D35-AFCC-598ACAC23AA5}">
      <dgm:prSet/>
      <dgm:spPr/>
      <dgm:t>
        <a:bodyPr/>
        <a:lstStyle/>
        <a:p>
          <a:endParaRPr lang="en-US"/>
        </a:p>
      </dgm:t>
    </dgm:pt>
    <dgm:pt modelId="{6F836750-972B-4F49-8A36-C535BB056177}" type="sibTrans" cxnId="{A18A6E33-460F-4D35-AFCC-598ACAC23AA5}">
      <dgm:prSet/>
      <dgm:spPr/>
      <dgm:t>
        <a:bodyPr/>
        <a:lstStyle/>
        <a:p>
          <a:endParaRPr lang="en-US"/>
        </a:p>
      </dgm:t>
    </dgm:pt>
    <dgm:pt modelId="{65E00F0D-51B1-452B-8E62-999180402C33}" type="pres">
      <dgm:prSet presAssocID="{C1E296FB-C798-48C5-96EF-73889545F539}" presName="root" presStyleCnt="0">
        <dgm:presLayoutVars>
          <dgm:dir/>
          <dgm:resizeHandles val="exact"/>
        </dgm:presLayoutVars>
      </dgm:prSet>
      <dgm:spPr/>
    </dgm:pt>
    <dgm:pt modelId="{D933E12C-BED3-45CF-A4EA-585B45A4275E}" type="pres">
      <dgm:prSet presAssocID="{09D2076A-B892-40BE-8A84-1586D19E5964}" presName="compNode" presStyleCnt="0"/>
      <dgm:spPr/>
    </dgm:pt>
    <dgm:pt modelId="{EE4394FE-CDBB-455F-B632-E3E9E8F0E97B}" type="pres">
      <dgm:prSet presAssocID="{09D2076A-B892-40BE-8A84-1586D19E5964}" presName="iconBgRect" presStyleLbl="bgShp" presStyleIdx="0" presStyleCnt="6"/>
      <dgm:spPr/>
    </dgm:pt>
    <dgm:pt modelId="{32E56C13-90CD-4F6B-8E02-080544AA5F0B}" type="pres">
      <dgm:prSet presAssocID="{09D2076A-B892-40BE-8A84-1586D19E5964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rritant"/>
        </a:ext>
      </dgm:extLst>
    </dgm:pt>
    <dgm:pt modelId="{FEECF393-B19F-40E2-8DC1-612C5FFAFC36}" type="pres">
      <dgm:prSet presAssocID="{09D2076A-B892-40BE-8A84-1586D19E5964}" presName="spaceRect" presStyleCnt="0"/>
      <dgm:spPr/>
    </dgm:pt>
    <dgm:pt modelId="{E1D3B01F-50B9-4A65-B7EC-AA562D29B77B}" type="pres">
      <dgm:prSet presAssocID="{09D2076A-B892-40BE-8A84-1586D19E5964}" presName="textRect" presStyleLbl="revTx" presStyleIdx="0" presStyleCnt="6">
        <dgm:presLayoutVars>
          <dgm:chMax val="1"/>
          <dgm:chPref val="1"/>
        </dgm:presLayoutVars>
      </dgm:prSet>
      <dgm:spPr/>
    </dgm:pt>
    <dgm:pt modelId="{40D33B2F-E69D-4F41-9D37-8BBD91C207AA}" type="pres">
      <dgm:prSet presAssocID="{E605F60B-4198-4088-BAB0-F661C1388A4E}" presName="sibTrans" presStyleCnt="0"/>
      <dgm:spPr/>
    </dgm:pt>
    <dgm:pt modelId="{4FCCA2C6-DDEA-4B20-9D9D-9C5956F3C350}" type="pres">
      <dgm:prSet presAssocID="{932825B2-3B82-4FC5-B34D-D0F246F66AF8}" presName="compNode" presStyleCnt="0"/>
      <dgm:spPr/>
    </dgm:pt>
    <dgm:pt modelId="{01F4BB81-F570-4DFC-86DE-B70DC7DD86D2}" type="pres">
      <dgm:prSet presAssocID="{932825B2-3B82-4FC5-B34D-D0F246F66AF8}" presName="iconBgRect" presStyleLbl="bgShp" presStyleIdx="1" presStyleCnt="6"/>
      <dgm:spPr/>
    </dgm:pt>
    <dgm:pt modelId="{85C1FE2B-C546-4549-9BB1-6EDE5505629D}" type="pres">
      <dgm:prSet presAssocID="{932825B2-3B82-4FC5-B34D-D0F246F66AF8}" presName="iconRect" presStyleLbl="node1" presStyleIdx="1" presStyleCnt="6"/>
      <dgm:spPr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6592F1F2-99F3-4819-ACF2-7904563375BC}" type="pres">
      <dgm:prSet presAssocID="{932825B2-3B82-4FC5-B34D-D0F246F66AF8}" presName="spaceRect" presStyleCnt="0"/>
      <dgm:spPr/>
    </dgm:pt>
    <dgm:pt modelId="{18D4FED7-4F89-4A89-A6F8-3EB81E839F6B}" type="pres">
      <dgm:prSet presAssocID="{932825B2-3B82-4FC5-B34D-D0F246F66AF8}" presName="textRect" presStyleLbl="revTx" presStyleIdx="1" presStyleCnt="6">
        <dgm:presLayoutVars>
          <dgm:chMax val="1"/>
          <dgm:chPref val="1"/>
        </dgm:presLayoutVars>
      </dgm:prSet>
      <dgm:spPr/>
    </dgm:pt>
    <dgm:pt modelId="{1CE0E531-9B0D-4048-B380-9F3516999458}" type="pres">
      <dgm:prSet presAssocID="{4D153AD9-87A1-4337-A469-B4AE27414630}" presName="sibTrans" presStyleCnt="0"/>
      <dgm:spPr/>
    </dgm:pt>
    <dgm:pt modelId="{42CE2769-0B9A-459D-B3DA-61AE5173A345}" type="pres">
      <dgm:prSet presAssocID="{4897DD89-50F3-46B9-8848-89872DFF09CD}" presName="compNode" presStyleCnt="0"/>
      <dgm:spPr/>
    </dgm:pt>
    <dgm:pt modelId="{49D4079C-EB9D-4237-BA82-09FCBFB3441D}" type="pres">
      <dgm:prSet presAssocID="{4897DD89-50F3-46B9-8848-89872DFF09CD}" presName="iconBgRect" presStyleLbl="bgShp" presStyleIdx="2" presStyleCnt="6"/>
      <dgm:spPr/>
    </dgm:pt>
    <dgm:pt modelId="{50EFBF12-6232-403E-AE68-785750B6D298}" type="pres">
      <dgm:prSet presAssocID="{4897DD89-50F3-46B9-8848-89872DFF09C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28E5C59A-E6E8-4DEF-82D8-8425B62A9444}" type="pres">
      <dgm:prSet presAssocID="{4897DD89-50F3-46B9-8848-89872DFF09CD}" presName="spaceRect" presStyleCnt="0"/>
      <dgm:spPr/>
    </dgm:pt>
    <dgm:pt modelId="{FCCEA695-CE99-483F-A053-1813AA73CCCB}" type="pres">
      <dgm:prSet presAssocID="{4897DD89-50F3-46B9-8848-89872DFF09CD}" presName="textRect" presStyleLbl="revTx" presStyleIdx="2" presStyleCnt="6">
        <dgm:presLayoutVars>
          <dgm:chMax val="1"/>
          <dgm:chPref val="1"/>
        </dgm:presLayoutVars>
      </dgm:prSet>
      <dgm:spPr/>
    </dgm:pt>
    <dgm:pt modelId="{A49E213E-7B2C-4819-A320-393E5F28F95A}" type="pres">
      <dgm:prSet presAssocID="{25EDCB97-926F-4368-9A20-DB071A9239CD}" presName="sibTrans" presStyleCnt="0"/>
      <dgm:spPr/>
    </dgm:pt>
    <dgm:pt modelId="{CBDB896B-4FA7-4593-ADA0-3664D0B08936}" type="pres">
      <dgm:prSet presAssocID="{0C300BE5-6787-41D4-9002-13FC02D0B5CA}" presName="compNode" presStyleCnt="0"/>
      <dgm:spPr/>
    </dgm:pt>
    <dgm:pt modelId="{10D178CC-80CE-44FD-B2A0-D8B760679894}" type="pres">
      <dgm:prSet presAssocID="{0C300BE5-6787-41D4-9002-13FC02D0B5CA}" presName="iconBgRect" presStyleLbl="bgShp" presStyleIdx="3" presStyleCnt="6"/>
      <dgm:spPr/>
    </dgm:pt>
    <dgm:pt modelId="{E274CC59-9CB9-4162-B4D4-5BF90E2090C2}" type="pres">
      <dgm:prSet presAssocID="{0C300BE5-6787-41D4-9002-13FC02D0B5CA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orbidden"/>
        </a:ext>
      </dgm:extLst>
    </dgm:pt>
    <dgm:pt modelId="{6082E8E9-8426-4C66-9AD0-EE5F9B560DD1}" type="pres">
      <dgm:prSet presAssocID="{0C300BE5-6787-41D4-9002-13FC02D0B5CA}" presName="spaceRect" presStyleCnt="0"/>
      <dgm:spPr/>
    </dgm:pt>
    <dgm:pt modelId="{C2F29569-8D31-4643-936C-2DAFB6E9F881}" type="pres">
      <dgm:prSet presAssocID="{0C300BE5-6787-41D4-9002-13FC02D0B5CA}" presName="textRect" presStyleLbl="revTx" presStyleIdx="3" presStyleCnt="6">
        <dgm:presLayoutVars>
          <dgm:chMax val="1"/>
          <dgm:chPref val="1"/>
        </dgm:presLayoutVars>
      </dgm:prSet>
      <dgm:spPr/>
    </dgm:pt>
    <dgm:pt modelId="{B0B0C38D-64A8-46B0-99F8-96AAD25D2AFB}" type="pres">
      <dgm:prSet presAssocID="{3A7EB753-A9AB-4AC1-A2C6-3E455AB6A396}" presName="sibTrans" presStyleCnt="0"/>
      <dgm:spPr/>
    </dgm:pt>
    <dgm:pt modelId="{17F4FBC8-8306-4486-BE79-B0A15C7C9067}" type="pres">
      <dgm:prSet presAssocID="{C7203A48-6529-4524-BC0C-B6C8419AAE4F}" presName="compNode" presStyleCnt="0"/>
      <dgm:spPr/>
    </dgm:pt>
    <dgm:pt modelId="{52AFA1A6-673F-49D1-90FC-C15CD89405C2}" type="pres">
      <dgm:prSet presAssocID="{C7203A48-6529-4524-BC0C-B6C8419AAE4F}" presName="iconBgRect" presStyleLbl="bgShp" presStyleIdx="4" presStyleCnt="6"/>
      <dgm:spPr/>
    </dgm:pt>
    <dgm:pt modelId="{01369999-69CF-4363-A75A-9FF64B16D978}" type="pres">
      <dgm:prSet presAssocID="{C7203A48-6529-4524-BC0C-B6C8419AAE4F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rsonne avec une idée"/>
        </a:ext>
      </dgm:extLst>
    </dgm:pt>
    <dgm:pt modelId="{562F3CE0-1F57-413A-B4DD-D14BEC2C8548}" type="pres">
      <dgm:prSet presAssocID="{C7203A48-6529-4524-BC0C-B6C8419AAE4F}" presName="spaceRect" presStyleCnt="0"/>
      <dgm:spPr/>
    </dgm:pt>
    <dgm:pt modelId="{9038201B-5E65-464B-AA94-A2CFE2B2D3D0}" type="pres">
      <dgm:prSet presAssocID="{C7203A48-6529-4524-BC0C-B6C8419AAE4F}" presName="textRect" presStyleLbl="revTx" presStyleIdx="4" presStyleCnt="6">
        <dgm:presLayoutVars>
          <dgm:chMax val="1"/>
          <dgm:chPref val="1"/>
        </dgm:presLayoutVars>
      </dgm:prSet>
      <dgm:spPr/>
    </dgm:pt>
    <dgm:pt modelId="{FD2C0211-7F8B-4A04-A9CB-5D17DA806D51}" type="pres">
      <dgm:prSet presAssocID="{9DAA9085-B617-48DE-B470-2CE985BA27E5}" presName="sibTrans" presStyleCnt="0"/>
      <dgm:spPr/>
    </dgm:pt>
    <dgm:pt modelId="{B8FB7FF1-593C-4BCB-98A5-B88311FB11D7}" type="pres">
      <dgm:prSet presAssocID="{7EF368DD-7693-4000-A8F6-83585FA2F49C}" presName="compNode" presStyleCnt="0"/>
      <dgm:spPr/>
    </dgm:pt>
    <dgm:pt modelId="{47A409A5-AC83-4725-9768-EEBFFBD55E0C}" type="pres">
      <dgm:prSet presAssocID="{7EF368DD-7693-4000-A8F6-83585FA2F49C}" presName="iconBgRect" presStyleLbl="bgShp" presStyleIdx="5" presStyleCnt="6"/>
      <dgm:spPr/>
    </dgm:pt>
    <dgm:pt modelId="{71BD2B8D-3CD6-43A7-BD40-E15E01A0F0BC}" type="pres">
      <dgm:prSet presAssocID="{7EF368DD-7693-4000-A8F6-83585FA2F49C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etour (droite à gauche)"/>
        </a:ext>
      </dgm:extLst>
    </dgm:pt>
    <dgm:pt modelId="{ACD1282C-F173-47FF-BDC3-626609490050}" type="pres">
      <dgm:prSet presAssocID="{7EF368DD-7693-4000-A8F6-83585FA2F49C}" presName="spaceRect" presStyleCnt="0"/>
      <dgm:spPr/>
    </dgm:pt>
    <dgm:pt modelId="{CA342C33-5069-46AE-A7CE-0CCAA71831AA}" type="pres">
      <dgm:prSet presAssocID="{7EF368DD-7693-4000-A8F6-83585FA2F49C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252C130D-CCF7-4BD5-9803-6B18E0242CBA}" type="presOf" srcId="{7EF368DD-7693-4000-A8F6-83585FA2F49C}" destId="{CA342C33-5069-46AE-A7CE-0CCAA71831AA}" srcOrd="0" destOrd="0" presId="urn:microsoft.com/office/officeart/2018/5/layout/IconCircleLabelList"/>
    <dgm:cxn modelId="{6B52DD10-0A87-4397-ACD5-3DFEBEB54A3D}" srcId="{C1E296FB-C798-48C5-96EF-73889545F539}" destId="{932825B2-3B82-4FC5-B34D-D0F246F66AF8}" srcOrd="1" destOrd="0" parTransId="{72C4B380-937C-4395-83A4-CCD9955D080D}" sibTransId="{4D153AD9-87A1-4337-A469-B4AE27414630}"/>
    <dgm:cxn modelId="{86764826-D896-48F9-AB63-D6F81E3DCF55}" srcId="{C1E296FB-C798-48C5-96EF-73889545F539}" destId="{4897DD89-50F3-46B9-8848-89872DFF09CD}" srcOrd="2" destOrd="0" parTransId="{85E1242D-CBFA-4BC8-9708-87BB1E3E1AD0}" sibTransId="{25EDCB97-926F-4368-9A20-DB071A9239CD}"/>
    <dgm:cxn modelId="{77E9442B-F3CA-4C05-9F43-C7C02493D208}" type="presOf" srcId="{0C300BE5-6787-41D4-9002-13FC02D0B5CA}" destId="{C2F29569-8D31-4643-936C-2DAFB6E9F881}" srcOrd="0" destOrd="0" presId="urn:microsoft.com/office/officeart/2018/5/layout/IconCircleLabelList"/>
    <dgm:cxn modelId="{A18A6E33-460F-4D35-AFCC-598ACAC23AA5}" srcId="{C1E296FB-C798-48C5-96EF-73889545F539}" destId="{7EF368DD-7693-4000-A8F6-83585FA2F49C}" srcOrd="5" destOrd="0" parTransId="{EA461B1B-C393-474C-84EB-5EEF985DFCEE}" sibTransId="{6F836750-972B-4F49-8A36-C535BB056177}"/>
    <dgm:cxn modelId="{BB411238-5EEF-4424-A268-5EA573E6BDAE}" srcId="{C1E296FB-C798-48C5-96EF-73889545F539}" destId="{C7203A48-6529-4524-BC0C-B6C8419AAE4F}" srcOrd="4" destOrd="0" parTransId="{507D7953-D4ED-4CC5-806A-4E430ADFFF07}" sibTransId="{9DAA9085-B617-48DE-B470-2CE985BA27E5}"/>
    <dgm:cxn modelId="{8780BA57-A6CE-47C3-8C83-5EDA89E9E4E1}" srcId="{C1E296FB-C798-48C5-96EF-73889545F539}" destId="{0C300BE5-6787-41D4-9002-13FC02D0B5CA}" srcOrd="3" destOrd="0" parTransId="{B5C70895-3A8A-4E7F-9A41-980F47797130}" sibTransId="{3A7EB753-A9AB-4AC1-A2C6-3E455AB6A396}"/>
    <dgm:cxn modelId="{8977969A-06B3-4AE0-B0E9-84CA42CAD872}" type="presOf" srcId="{09D2076A-B892-40BE-8A84-1586D19E5964}" destId="{E1D3B01F-50B9-4A65-B7EC-AA562D29B77B}" srcOrd="0" destOrd="0" presId="urn:microsoft.com/office/officeart/2018/5/layout/IconCircleLabelList"/>
    <dgm:cxn modelId="{C08E009F-A8AB-46EB-AF00-97CD74D6FC0B}" type="presOf" srcId="{4897DD89-50F3-46B9-8848-89872DFF09CD}" destId="{FCCEA695-CE99-483F-A053-1813AA73CCCB}" srcOrd="0" destOrd="0" presId="urn:microsoft.com/office/officeart/2018/5/layout/IconCircleLabelList"/>
    <dgm:cxn modelId="{9E1848A2-0FAD-4C6D-B8A6-98E6893DE3F0}" type="presOf" srcId="{C7203A48-6529-4524-BC0C-B6C8419AAE4F}" destId="{9038201B-5E65-464B-AA94-A2CFE2B2D3D0}" srcOrd="0" destOrd="0" presId="urn:microsoft.com/office/officeart/2018/5/layout/IconCircleLabelList"/>
    <dgm:cxn modelId="{0AFB1DAE-E698-48EE-94B5-F470CBB3E681}" type="presOf" srcId="{C1E296FB-C798-48C5-96EF-73889545F539}" destId="{65E00F0D-51B1-452B-8E62-999180402C33}" srcOrd="0" destOrd="0" presId="urn:microsoft.com/office/officeart/2018/5/layout/IconCircleLabelList"/>
    <dgm:cxn modelId="{B5532BC0-1695-45D7-A9F5-651F12D57476}" type="presOf" srcId="{932825B2-3B82-4FC5-B34D-D0F246F66AF8}" destId="{18D4FED7-4F89-4A89-A6F8-3EB81E839F6B}" srcOrd="0" destOrd="0" presId="urn:microsoft.com/office/officeart/2018/5/layout/IconCircleLabelList"/>
    <dgm:cxn modelId="{20E244D9-CEE0-4597-B02A-AEC834373C55}" srcId="{C1E296FB-C798-48C5-96EF-73889545F539}" destId="{09D2076A-B892-40BE-8A84-1586D19E5964}" srcOrd="0" destOrd="0" parTransId="{0C53C48B-8A1B-4EDA-8125-1B00A0E49E03}" sibTransId="{E605F60B-4198-4088-BAB0-F661C1388A4E}"/>
    <dgm:cxn modelId="{34301AE3-8A0A-48A5-8C65-8B09B90EFBAF}" type="presParOf" srcId="{65E00F0D-51B1-452B-8E62-999180402C33}" destId="{D933E12C-BED3-45CF-A4EA-585B45A4275E}" srcOrd="0" destOrd="0" presId="urn:microsoft.com/office/officeart/2018/5/layout/IconCircleLabelList"/>
    <dgm:cxn modelId="{26C54CAE-311E-400E-B33B-3463FAE474B7}" type="presParOf" srcId="{D933E12C-BED3-45CF-A4EA-585B45A4275E}" destId="{EE4394FE-CDBB-455F-B632-E3E9E8F0E97B}" srcOrd="0" destOrd="0" presId="urn:microsoft.com/office/officeart/2018/5/layout/IconCircleLabelList"/>
    <dgm:cxn modelId="{8905DD78-3CAD-4F4A-89D4-44F3A3FE1C0B}" type="presParOf" srcId="{D933E12C-BED3-45CF-A4EA-585B45A4275E}" destId="{32E56C13-90CD-4F6B-8E02-080544AA5F0B}" srcOrd="1" destOrd="0" presId="urn:microsoft.com/office/officeart/2018/5/layout/IconCircleLabelList"/>
    <dgm:cxn modelId="{6259B8C1-250C-4170-AB99-9F7C7E5737E4}" type="presParOf" srcId="{D933E12C-BED3-45CF-A4EA-585B45A4275E}" destId="{FEECF393-B19F-40E2-8DC1-612C5FFAFC36}" srcOrd="2" destOrd="0" presId="urn:microsoft.com/office/officeart/2018/5/layout/IconCircleLabelList"/>
    <dgm:cxn modelId="{239CFA4C-FB9F-42CF-88C0-751BF458FE47}" type="presParOf" srcId="{D933E12C-BED3-45CF-A4EA-585B45A4275E}" destId="{E1D3B01F-50B9-4A65-B7EC-AA562D29B77B}" srcOrd="3" destOrd="0" presId="urn:microsoft.com/office/officeart/2018/5/layout/IconCircleLabelList"/>
    <dgm:cxn modelId="{8D2933ED-1A3B-4ECF-B789-971FFBEF3D6C}" type="presParOf" srcId="{65E00F0D-51B1-452B-8E62-999180402C33}" destId="{40D33B2F-E69D-4F41-9D37-8BBD91C207AA}" srcOrd="1" destOrd="0" presId="urn:microsoft.com/office/officeart/2018/5/layout/IconCircleLabelList"/>
    <dgm:cxn modelId="{1D322075-D1D4-4D9C-A3A1-7ACDEFB5E358}" type="presParOf" srcId="{65E00F0D-51B1-452B-8E62-999180402C33}" destId="{4FCCA2C6-DDEA-4B20-9D9D-9C5956F3C350}" srcOrd="2" destOrd="0" presId="urn:microsoft.com/office/officeart/2018/5/layout/IconCircleLabelList"/>
    <dgm:cxn modelId="{CEE9D0DC-3981-4F7D-92F9-416A3F43F71C}" type="presParOf" srcId="{4FCCA2C6-DDEA-4B20-9D9D-9C5956F3C350}" destId="{01F4BB81-F570-4DFC-86DE-B70DC7DD86D2}" srcOrd="0" destOrd="0" presId="urn:microsoft.com/office/officeart/2018/5/layout/IconCircleLabelList"/>
    <dgm:cxn modelId="{224A22E3-E0D2-4E2A-9C52-DC21FA572802}" type="presParOf" srcId="{4FCCA2C6-DDEA-4B20-9D9D-9C5956F3C350}" destId="{85C1FE2B-C546-4549-9BB1-6EDE5505629D}" srcOrd="1" destOrd="0" presId="urn:microsoft.com/office/officeart/2018/5/layout/IconCircleLabelList"/>
    <dgm:cxn modelId="{B18AA422-520A-4E03-92D4-73E134452BDF}" type="presParOf" srcId="{4FCCA2C6-DDEA-4B20-9D9D-9C5956F3C350}" destId="{6592F1F2-99F3-4819-ACF2-7904563375BC}" srcOrd="2" destOrd="0" presId="urn:microsoft.com/office/officeart/2018/5/layout/IconCircleLabelList"/>
    <dgm:cxn modelId="{E383FCBA-C9EC-4870-997F-073694D63646}" type="presParOf" srcId="{4FCCA2C6-DDEA-4B20-9D9D-9C5956F3C350}" destId="{18D4FED7-4F89-4A89-A6F8-3EB81E839F6B}" srcOrd="3" destOrd="0" presId="urn:microsoft.com/office/officeart/2018/5/layout/IconCircleLabelList"/>
    <dgm:cxn modelId="{6AA7CCD0-B253-4289-99C4-816E3EE969BE}" type="presParOf" srcId="{65E00F0D-51B1-452B-8E62-999180402C33}" destId="{1CE0E531-9B0D-4048-B380-9F3516999458}" srcOrd="3" destOrd="0" presId="urn:microsoft.com/office/officeart/2018/5/layout/IconCircleLabelList"/>
    <dgm:cxn modelId="{B542FCCD-9CA0-47C2-850E-E1DAF722B0C7}" type="presParOf" srcId="{65E00F0D-51B1-452B-8E62-999180402C33}" destId="{42CE2769-0B9A-459D-B3DA-61AE5173A345}" srcOrd="4" destOrd="0" presId="urn:microsoft.com/office/officeart/2018/5/layout/IconCircleLabelList"/>
    <dgm:cxn modelId="{E727F752-83B9-4F2C-AC8B-33B01F365973}" type="presParOf" srcId="{42CE2769-0B9A-459D-B3DA-61AE5173A345}" destId="{49D4079C-EB9D-4237-BA82-09FCBFB3441D}" srcOrd="0" destOrd="0" presId="urn:microsoft.com/office/officeart/2018/5/layout/IconCircleLabelList"/>
    <dgm:cxn modelId="{1FEF28E1-4D74-4CF0-B935-7343E626A5D4}" type="presParOf" srcId="{42CE2769-0B9A-459D-B3DA-61AE5173A345}" destId="{50EFBF12-6232-403E-AE68-785750B6D298}" srcOrd="1" destOrd="0" presId="urn:microsoft.com/office/officeart/2018/5/layout/IconCircleLabelList"/>
    <dgm:cxn modelId="{425AEEC2-13C8-4671-A34B-A41812DCEB57}" type="presParOf" srcId="{42CE2769-0B9A-459D-B3DA-61AE5173A345}" destId="{28E5C59A-E6E8-4DEF-82D8-8425B62A9444}" srcOrd="2" destOrd="0" presId="urn:microsoft.com/office/officeart/2018/5/layout/IconCircleLabelList"/>
    <dgm:cxn modelId="{6F46E1DE-5F07-4182-A711-FCFD885A9E0E}" type="presParOf" srcId="{42CE2769-0B9A-459D-B3DA-61AE5173A345}" destId="{FCCEA695-CE99-483F-A053-1813AA73CCCB}" srcOrd="3" destOrd="0" presId="urn:microsoft.com/office/officeart/2018/5/layout/IconCircleLabelList"/>
    <dgm:cxn modelId="{A6CFFD05-BA21-4CB3-A91F-98706344D979}" type="presParOf" srcId="{65E00F0D-51B1-452B-8E62-999180402C33}" destId="{A49E213E-7B2C-4819-A320-393E5F28F95A}" srcOrd="5" destOrd="0" presId="urn:microsoft.com/office/officeart/2018/5/layout/IconCircleLabelList"/>
    <dgm:cxn modelId="{92D2D4F5-439E-42D1-8F26-9854FCAFBE35}" type="presParOf" srcId="{65E00F0D-51B1-452B-8E62-999180402C33}" destId="{CBDB896B-4FA7-4593-ADA0-3664D0B08936}" srcOrd="6" destOrd="0" presId="urn:microsoft.com/office/officeart/2018/5/layout/IconCircleLabelList"/>
    <dgm:cxn modelId="{1DA49A25-6E0B-4647-8655-238FA0B1BA85}" type="presParOf" srcId="{CBDB896B-4FA7-4593-ADA0-3664D0B08936}" destId="{10D178CC-80CE-44FD-B2A0-D8B760679894}" srcOrd="0" destOrd="0" presId="urn:microsoft.com/office/officeart/2018/5/layout/IconCircleLabelList"/>
    <dgm:cxn modelId="{9A470B72-6367-4E26-8076-30D0F35A6EC3}" type="presParOf" srcId="{CBDB896B-4FA7-4593-ADA0-3664D0B08936}" destId="{E274CC59-9CB9-4162-B4D4-5BF90E2090C2}" srcOrd="1" destOrd="0" presId="urn:microsoft.com/office/officeart/2018/5/layout/IconCircleLabelList"/>
    <dgm:cxn modelId="{535B50FD-5221-4736-B037-FA1C70140AF8}" type="presParOf" srcId="{CBDB896B-4FA7-4593-ADA0-3664D0B08936}" destId="{6082E8E9-8426-4C66-9AD0-EE5F9B560DD1}" srcOrd="2" destOrd="0" presId="urn:microsoft.com/office/officeart/2018/5/layout/IconCircleLabelList"/>
    <dgm:cxn modelId="{D80ADDA1-1392-4473-A0A5-A807D823D948}" type="presParOf" srcId="{CBDB896B-4FA7-4593-ADA0-3664D0B08936}" destId="{C2F29569-8D31-4643-936C-2DAFB6E9F881}" srcOrd="3" destOrd="0" presId="urn:microsoft.com/office/officeart/2018/5/layout/IconCircleLabelList"/>
    <dgm:cxn modelId="{6A42F5DF-6FE1-4F5F-9D4C-1B8C415F46AA}" type="presParOf" srcId="{65E00F0D-51B1-452B-8E62-999180402C33}" destId="{B0B0C38D-64A8-46B0-99F8-96AAD25D2AFB}" srcOrd="7" destOrd="0" presId="urn:microsoft.com/office/officeart/2018/5/layout/IconCircleLabelList"/>
    <dgm:cxn modelId="{C8B142E1-9D0A-4C73-B074-6D006B9D1BB9}" type="presParOf" srcId="{65E00F0D-51B1-452B-8E62-999180402C33}" destId="{17F4FBC8-8306-4486-BE79-B0A15C7C9067}" srcOrd="8" destOrd="0" presId="urn:microsoft.com/office/officeart/2018/5/layout/IconCircleLabelList"/>
    <dgm:cxn modelId="{275AA618-F0A5-45B9-8B49-43CE00EABC3A}" type="presParOf" srcId="{17F4FBC8-8306-4486-BE79-B0A15C7C9067}" destId="{52AFA1A6-673F-49D1-90FC-C15CD89405C2}" srcOrd="0" destOrd="0" presId="urn:microsoft.com/office/officeart/2018/5/layout/IconCircleLabelList"/>
    <dgm:cxn modelId="{0485D5FD-730C-41A7-AFDB-1C58CC936FB0}" type="presParOf" srcId="{17F4FBC8-8306-4486-BE79-B0A15C7C9067}" destId="{01369999-69CF-4363-A75A-9FF64B16D978}" srcOrd="1" destOrd="0" presId="urn:microsoft.com/office/officeart/2018/5/layout/IconCircleLabelList"/>
    <dgm:cxn modelId="{726E603A-581E-4CEF-A072-9A78C79BEAF2}" type="presParOf" srcId="{17F4FBC8-8306-4486-BE79-B0A15C7C9067}" destId="{562F3CE0-1F57-413A-B4DD-D14BEC2C8548}" srcOrd="2" destOrd="0" presId="urn:microsoft.com/office/officeart/2018/5/layout/IconCircleLabelList"/>
    <dgm:cxn modelId="{5B960E5E-FFFF-47F0-95ED-135B3AB6B33F}" type="presParOf" srcId="{17F4FBC8-8306-4486-BE79-B0A15C7C9067}" destId="{9038201B-5E65-464B-AA94-A2CFE2B2D3D0}" srcOrd="3" destOrd="0" presId="urn:microsoft.com/office/officeart/2018/5/layout/IconCircleLabelList"/>
    <dgm:cxn modelId="{96F9D200-1E54-49F1-BDCB-DAA5225D783A}" type="presParOf" srcId="{65E00F0D-51B1-452B-8E62-999180402C33}" destId="{FD2C0211-7F8B-4A04-A9CB-5D17DA806D51}" srcOrd="9" destOrd="0" presId="urn:microsoft.com/office/officeart/2018/5/layout/IconCircleLabelList"/>
    <dgm:cxn modelId="{56C94E50-58D8-4046-91E5-FDC4AEE9E2AE}" type="presParOf" srcId="{65E00F0D-51B1-452B-8E62-999180402C33}" destId="{B8FB7FF1-593C-4BCB-98A5-B88311FB11D7}" srcOrd="10" destOrd="0" presId="urn:microsoft.com/office/officeart/2018/5/layout/IconCircleLabelList"/>
    <dgm:cxn modelId="{82A3580B-9EF8-4911-91BE-7A8CF56E44F6}" type="presParOf" srcId="{B8FB7FF1-593C-4BCB-98A5-B88311FB11D7}" destId="{47A409A5-AC83-4725-9768-EEBFFBD55E0C}" srcOrd="0" destOrd="0" presId="urn:microsoft.com/office/officeart/2018/5/layout/IconCircleLabelList"/>
    <dgm:cxn modelId="{53D18BC6-7EC9-4B8F-AEC7-D7F60D195D82}" type="presParOf" srcId="{B8FB7FF1-593C-4BCB-98A5-B88311FB11D7}" destId="{71BD2B8D-3CD6-43A7-BD40-E15E01A0F0BC}" srcOrd="1" destOrd="0" presId="urn:microsoft.com/office/officeart/2018/5/layout/IconCircleLabelList"/>
    <dgm:cxn modelId="{40102ADC-41BE-4845-ADB8-A74FAD84587F}" type="presParOf" srcId="{B8FB7FF1-593C-4BCB-98A5-B88311FB11D7}" destId="{ACD1282C-F173-47FF-BDC3-626609490050}" srcOrd="2" destOrd="0" presId="urn:microsoft.com/office/officeart/2018/5/layout/IconCircleLabelList"/>
    <dgm:cxn modelId="{A62F909C-5F78-4F04-B360-068AAD0E3478}" type="presParOf" srcId="{B8FB7FF1-593C-4BCB-98A5-B88311FB11D7}" destId="{CA342C33-5069-46AE-A7CE-0CCAA71831A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A0BAEE4-A0F4-460D-9A3A-2AECB25D62BB}" type="doc">
      <dgm:prSet loTypeId="urn:microsoft.com/office/officeart/2005/8/layout/hierarchy1" loCatId="hierarchy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24266004-A4FF-429C-B925-F6898B6C1042}">
      <dgm:prSet/>
      <dgm:spPr/>
      <dgm:t>
        <a:bodyPr/>
        <a:lstStyle/>
        <a:p>
          <a:r>
            <a:rPr lang="fr-FR"/>
            <a:t>Peut être SUJET</a:t>
          </a:r>
          <a:endParaRPr lang="en-US"/>
        </a:p>
      </dgm:t>
    </dgm:pt>
    <dgm:pt modelId="{2E36EB80-A4ED-452F-ACCD-E151BF4517A2}" type="parTrans" cxnId="{C04C9AAB-3DF5-4BB1-8A9E-A440B9E61771}">
      <dgm:prSet/>
      <dgm:spPr/>
      <dgm:t>
        <a:bodyPr/>
        <a:lstStyle/>
        <a:p>
          <a:endParaRPr lang="en-US"/>
        </a:p>
      </dgm:t>
    </dgm:pt>
    <dgm:pt modelId="{48CF4919-9E03-4970-95FC-EDBBCA5FF06C}" type="sibTrans" cxnId="{C04C9AAB-3DF5-4BB1-8A9E-A440B9E61771}">
      <dgm:prSet/>
      <dgm:spPr/>
      <dgm:t>
        <a:bodyPr/>
        <a:lstStyle/>
        <a:p>
          <a:endParaRPr lang="en-US"/>
        </a:p>
      </dgm:t>
    </dgm:pt>
    <dgm:pt modelId="{E7875F4C-8681-4EE2-A1B9-5E8AA9D63B25}">
      <dgm:prSet/>
      <dgm:spPr/>
      <dgm:t>
        <a:bodyPr/>
        <a:lstStyle/>
        <a:p>
          <a:r>
            <a:rPr lang="fr-FR"/>
            <a:t>Peut être OBJET</a:t>
          </a:r>
          <a:endParaRPr lang="en-US"/>
        </a:p>
      </dgm:t>
    </dgm:pt>
    <dgm:pt modelId="{DD07F1A7-8F85-4C80-977F-E176F3B1EC47}" type="parTrans" cxnId="{75F98789-74F7-467E-A507-0ABF53218E61}">
      <dgm:prSet/>
      <dgm:spPr/>
      <dgm:t>
        <a:bodyPr/>
        <a:lstStyle/>
        <a:p>
          <a:endParaRPr lang="en-US"/>
        </a:p>
      </dgm:t>
    </dgm:pt>
    <dgm:pt modelId="{1EDE12E4-B1E0-44A6-9157-7C6338F0CC49}" type="sibTrans" cxnId="{75F98789-74F7-467E-A507-0ABF53218E61}">
      <dgm:prSet/>
      <dgm:spPr/>
      <dgm:t>
        <a:bodyPr/>
        <a:lstStyle/>
        <a:p>
          <a:endParaRPr lang="en-US"/>
        </a:p>
      </dgm:t>
    </dgm:pt>
    <dgm:pt modelId="{423EF7E5-C0E3-ED45-BDD6-56EBA45151A9}" type="pres">
      <dgm:prSet presAssocID="{CA0BAEE4-A0F4-460D-9A3A-2AECB25D62BB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A522C89-7B79-4448-A1B8-EDB9F20277A5}" type="pres">
      <dgm:prSet presAssocID="{24266004-A4FF-429C-B925-F6898B6C1042}" presName="hierRoot1" presStyleCnt="0"/>
      <dgm:spPr/>
    </dgm:pt>
    <dgm:pt modelId="{3C4161D9-CDE8-B045-BA01-69837FE07EA2}" type="pres">
      <dgm:prSet presAssocID="{24266004-A4FF-429C-B925-F6898B6C1042}" presName="composite" presStyleCnt="0"/>
      <dgm:spPr/>
    </dgm:pt>
    <dgm:pt modelId="{5BEE68B8-BE88-E94A-8140-7953CB3898BB}" type="pres">
      <dgm:prSet presAssocID="{24266004-A4FF-429C-B925-F6898B6C1042}" presName="background" presStyleLbl="node0" presStyleIdx="0" presStyleCnt="2"/>
      <dgm:spPr/>
    </dgm:pt>
    <dgm:pt modelId="{D68FB4F8-985F-CE40-A006-65F244FB334F}" type="pres">
      <dgm:prSet presAssocID="{24266004-A4FF-429C-B925-F6898B6C1042}" presName="text" presStyleLbl="fgAcc0" presStyleIdx="0" presStyleCnt="2">
        <dgm:presLayoutVars>
          <dgm:chPref val="3"/>
        </dgm:presLayoutVars>
      </dgm:prSet>
      <dgm:spPr/>
    </dgm:pt>
    <dgm:pt modelId="{54D8AAC9-385F-B448-B802-B2DDE9617791}" type="pres">
      <dgm:prSet presAssocID="{24266004-A4FF-429C-B925-F6898B6C1042}" presName="hierChild2" presStyleCnt="0"/>
      <dgm:spPr/>
    </dgm:pt>
    <dgm:pt modelId="{4C13A4B0-FED8-4242-97CF-EF1932B4079E}" type="pres">
      <dgm:prSet presAssocID="{E7875F4C-8681-4EE2-A1B9-5E8AA9D63B25}" presName="hierRoot1" presStyleCnt="0"/>
      <dgm:spPr/>
    </dgm:pt>
    <dgm:pt modelId="{A1815AB9-AD68-4B4E-A182-DB22CE9BC97E}" type="pres">
      <dgm:prSet presAssocID="{E7875F4C-8681-4EE2-A1B9-5E8AA9D63B25}" presName="composite" presStyleCnt="0"/>
      <dgm:spPr/>
    </dgm:pt>
    <dgm:pt modelId="{FE8431AC-7D80-B647-9A2E-771AC5326ADF}" type="pres">
      <dgm:prSet presAssocID="{E7875F4C-8681-4EE2-A1B9-5E8AA9D63B25}" presName="background" presStyleLbl="node0" presStyleIdx="1" presStyleCnt="2"/>
      <dgm:spPr/>
    </dgm:pt>
    <dgm:pt modelId="{B7DD787E-595C-F141-BFB7-2AACF560D917}" type="pres">
      <dgm:prSet presAssocID="{E7875F4C-8681-4EE2-A1B9-5E8AA9D63B25}" presName="text" presStyleLbl="fgAcc0" presStyleIdx="1" presStyleCnt="2">
        <dgm:presLayoutVars>
          <dgm:chPref val="3"/>
        </dgm:presLayoutVars>
      </dgm:prSet>
      <dgm:spPr/>
    </dgm:pt>
    <dgm:pt modelId="{BE906EB5-1A21-1344-A80D-33E239599DDC}" type="pres">
      <dgm:prSet presAssocID="{E7875F4C-8681-4EE2-A1B9-5E8AA9D63B25}" presName="hierChild2" presStyleCnt="0"/>
      <dgm:spPr/>
    </dgm:pt>
  </dgm:ptLst>
  <dgm:cxnLst>
    <dgm:cxn modelId="{0C9D7705-03EF-7644-9E21-114AEF20DB04}" type="presOf" srcId="{CA0BAEE4-A0F4-460D-9A3A-2AECB25D62BB}" destId="{423EF7E5-C0E3-ED45-BDD6-56EBA45151A9}" srcOrd="0" destOrd="0" presId="urn:microsoft.com/office/officeart/2005/8/layout/hierarchy1"/>
    <dgm:cxn modelId="{75F98789-74F7-467E-A507-0ABF53218E61}" srcId="{CA0BAEE4-A0F4-460D-9A3A-2AECB25D62BB}" destId="{E7875F4C-8681-4EE2-A1B9-5E8AA9D63B25}" srcOrd="1" destOrd="0" parTransId="{DD07F1A7-8F85-4C80-977F-E176F3B1EC47}" sibTransId="{1EDE12E4-B1E0-44A6-9157-7C6338F0CC49}"/>
    <dgm:cxn modelId="{DA694F8B-F7CA-BA4E-B75A-B822EA708CD3}" type="presOf" srcId="{24266004-A4FF-429C-B925-F6898B6C1042}" destId="{D68FB4F8-985F-CE40-A006-65F244FB334F}" srcOrd="0" destOrd="0" presId="urn:microsoft.com/office/officeart/2005/8/layout/hierarchy1"/>
    <dgm:cxn modelId="{C04C9AAB-3DF5-4BB1-8A9E-A440B9E61771}" srcId="{CA0BAEE4-A0F4-460D-9A3A-2AECB25D62BB}" destId="{24266004-A4FF-429C-B925-F6898B6C1042}" srcOrd="0" destOrd="0" parTransId="{2E36EB80-A4ED-452F-ACCD-E151BF4517A2}" sibTransId="{48CF4919-9E03-4970-95FC-EDBBCA5FF06C}"/>
    <dgm:cxn modelId="{C91098E2-88B9-8D4D-B356-6EF734B5D584}" type="presOf" srcId="{E7875F4C-8681-4EE2-A1B9-5E8AA9D63B25}" destId="{B7DD787E-595C-F141-BFB7-2AACF560D917}" srcOrd="0" destOrd="0" presId="urn:microsoft.com/office/officeart/2005/8/layout/hierarchy1"/>
    <dgm:cxn modelId="{A63F7D8C-F45E-4A42-BF04-7040FBABDA47}" type="presParOf" srcId="{423EF7E5-C0E3-ED45-BDD6-56EBA45151A9}" destId="{AA522C89-7B79-4448-A1B8-EDB9F20277A5}" srcOrd="0" destOrd="0" presId="urn:microsoft.com/office/officeart/2005/8/layout/hierarchy1"/>
    <dgm:cxn modelId="{118E479B-41D3-8D4F-8026-FBF05C4B0C69}" type="presParOf" srcId="{AA522C89-7B79-4448-A1B8-EDB9F20277A5}" destId="{3C4161D9-CDE8-B045-BA01-69837FE07EA2}" srcOrd="0" destOrd="0" presId="urn:microsoft.com/office/officeart/2005/8/layout/hierarchy1"/>
    <dgm:cxn modelId="{C85713E9-94DF-5341-8131-C45AA2970E9E}" type="presParOf" srcId="{3C4161D9-CDE8-B045-BA01-69837FE07EA2}" destId="{5BEE68B8-BE88-E94A-8140-7953CB3898BB}" srcOrd="0" destOrd="0" presId="urn:microsoft.com/office/officeart/2005/8/layout/hierarchy1"/>
    <dgm:cxn modelId="{D7C5A2B0-E230-4645-B7A5-8A78B487B69A}" type="presParOf" srcId="{3C4161D9-CDE8-B045-BA01-69837FE07EA2}" destId="{D68FB4F8-985F-CE40-A006-65F244FB334F}" srcOrd="1" destOrd="0" presId="urn:microsoft.com/office/officeart/2005/8/layout/hierarchy1"/>
    <dgm:cxn modelId="{933640B4-3C9D-744C-B4CF-A4C27CAA9CD9}" type="presParOf" srcId="{AA522C89-7B79-4448-A1B8-EDB9F20277A5}" destId="{54D8AAC9-385F-B448-B802-B2DDE9617791}" srcOrd="1" destOrd="0" presId="urn:microsoft.com/office/officeart/2005/8/layout/hierarchy1"/>
    <dgm:cxn modelId="{BE52F77E-9223-FB45-BEA5-9ADC55F2D7CA}" type="presParOf" srcId="{423EF7E5-C0E3-ED45-BDD6-56EBA45151A9}" destId="{4C13A4B0-FED8-4242-97CF-EF1932B4079E}" srcOrd="1" destOrd="0" presId="urn:microsoft.com/office/officeart/2005/8/layout/hierarchy1"/>
    <dgm:cxn modelId="{80F8FB6B-F912-DE47-8361-DAA8C8789ADF}" type="presParOf" srcId="{4C13A4B0-FED8-4242-97CF-EF1932B4079E}" destId="{A1815AB9-AD68-4B4E-A182-DB22CE9BC97E}" srcOrd="0" destOrd="0" presId="urn:microsoft.com/office/officeart/2005/8/layout/hierarchy1"/>
    <dgm:cxn modelId="{1ABD9A9C-7215-8C45-9D24-3B4A39FE0A74}" type="presParOf" srcId="{A1815AB9-AD68-4B4E-A182-DB22CE9BC97E}" destId="{FE8431AC-7D80-B647-9A2E-771AC5326ADF}" srcOrd="0" destOrd="0" presId="urn:microsoft.com/office/officeart/2005/8/layout/hierarchy1"/>
    <dgm:cxn modelId="{9B52B2C2-AD70-D04B-9F33-C307E00BCC22}" type="presParOf" srcId="{A1815AB9-AD68-4B4E-A182-DB22CE9BC97E}" destId="{B7DD787E-595C-F141-BFB7-2AACF560D917}" srcOrd="1" destOrd="0" presId="urn:microsoft.com/office/officeart/2005/8/layout/hierarchy1"/>
    <dgm:cxn modelId="{6917A866-1E62-1E43-A7F9-19846E709009}" type="presParOf" srcId="{4C13A4B0-FED8-4242-97CF-EF1932B4079E}" destId="{BE906EB5-1A21-1344-A80D-33E239599DD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96BC00D-E094-400C-81F7-5940896A71FD}">
      <dsp:nvSpPr>
        <dsp:cNvPr id="0" name=""/>
        <dsp:cNvSpPr/>
      </dsp:nvSpPr>
      <dsp:spPr>
        <a:xfrm>
          <a:off x="0" y="642"/>
          <a:ext cx="6832212" cy="1503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AEFC0B1-FF4C-47D6-B58D-CAB355C2F34A}">
      <dsp:nvSpPr>
        <dsp:cNvPr id="0" name=""/>
        <dsp:cNvSpPr/>
      </dsp:nvSpPr>
      <dsp:spPr>
        <a:xfrm>
          <a:off x="454916" y="339010"/>
          <a:ext cx="827120" cy="8271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62551B-44FC-4059-9137-F3CA4DCAED28}">
      <dsp:nvSpPr>
        <dsp:cNvPr id="0" name=""/>
        <dsp:cNvSpPr/>
      </dsp:nvSpPr>
      <dsp:spPr>
        <a:xfrm>
          <a:off x="1736952" y="642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Une </a:t>
          </a:r>
          <a:r>
            <a:rPr lang="fr-FR" sz="2100" b="1" kern="1200" dirty="0"/>
            <a:t>phrase</a:t>
          </a:r>
          <a:r>
            <a:rPr lang="fr-FR" sz="2100" kern="1200" dirty="0"/>
            <a:t>, c’est un groupe de mots qui comprend un </a:t>
          </a:r>
          <a:r>
            <a:rPr lang="fr-FR" sz="2100" kern="1200" dirty="0">
              <a:solidFill>
                <a:schemeClr val="accent1"/>
              </a:solidFill>
            </a:rPr>
            <a:t>verbe conjugué</a:t>
          </a:r>
          <a:r>
            <a:rPr lang="fr-FR" sz="2100" kern="1200" dirty="0"/>
            <a:t>.</a:t>
          </a:r>
          <a:endParaRPr lang="en-US" sz="2100" kern="1200" dirty="0"/>
        </a:p>
      </dsp:txBody>
      <dsp:txXfrm>
        <a:off x="1736952" y="642"/>
        <a:ext cx="5095259" cy="1503855"/>
      </dsp:txXfrm>
    </dsp:sp>
    <dsp:sp modelId="{12D78B1D-96F5-43CD-9E52-0DE937CFD9B1}">
      <dsp:nvSpPr>
        <dsp:cNvPr id="0" name=""/>
        <dsp:cNvSpPr/>
      </dsp:nvSpPr>
      <dsp:spPr>
        <a:xfrm>
          <a:off x="0" y="1880461"/>
          <a:ext cx="6832212" cy="1503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DAB0BF4-5F63-4C84-8279-57EBCB5F0C0F}">
      <dsp:nvSpPr>
        <dsp:cNvPr id="0" name=""/>
        <dsp:cNvSpPr/>
      </dsp:nvSpPr>
      <dsp:spPr>
        <a:xfrm>
          <a:off x="454916" y="2218829"/>
          <a:ext cx="827120" cy="8271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E087F5-6899-4086-8D36-A618A6AA5A72}">
      <dsp:nvSpPr>
        <dsp:cNvPr id="0" name=""/>
        <dsp:cNvSpPr/>
      </dsp:nvSpPr>
      <dsp:spPr>
        <a:xfrm>
          <a:off x="1736952" y="1880461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Je peux lier plusieurs phrases entre elles, j’obtiens un seule </a:t>
          </a:r>
          <a:r>
            <a:rPr lang="fr-FR" sz="2100" b="1" kern="1200" dirty="0"/>
            <a:t>phrase « complexe »</a:t>
          </a:r>
          <a:r>
            <a:rPr lang="fr-FR" sz="2100" kern="1200" dirty="0"/>
            <a:t>.</a:t>
          </a:r>
          <a:endParaRPr lang="en-US" sz="2100" kern="1200" dirty="0"/>
        </a:p>
      </dsp:txBody>
      <dsp:txXfrm>
        <a:off x="1736952" y="1880461"/>
        <a:ext cx="5095259" cy="1503855"/>
      </dsp:txXfrm>
    </dsp:sp>
    <dsp:sp modelId="{6832C1A1-DB9D-4F14-9334-54DFFA9BF0C8}">
      <dsp:nvSpPr>
        <dsp:cNvPr id="0" name=""/>
        <dsp:cNvSpPr/>
      </dsp:nvSpPr>
      <dsp:spPr>
        <a:xfrm>
          <a:off x="0" y="3760280"/>
          <a:ext cx="6832212" cy="1503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C9666D-5C25-4919-9223-920A5797DD3D}">
      <dsp:nvSpPr>
        <dsp:cNvPr id="0" name=""/>
        <dsp:cNvSpPr/>
      </dsp:nvSpPr>
      <dsp:spPr>
        <a:xfrm>
          <a:off x="454916" y="4098648"/>
          <a:ext cx="827120" cy="8271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78D687F-0F4C-46FC-A3F4-71DF1709B298}">
      <dsp:nvSpPr>
        <dsp:cNvPr id="0" name=""/>
        <dsp:cNvSpPr/>
      </dsp:nvSpPr>
      <dsp:spPr>
        <a:xfrm>
          <a:off x="1736952" y="3760280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100" kern="1200" dirty="0"/>
            <a:t>Cette phrase complexe est composée de plusieurs « </a:t>
          </a:r>
          <a:r>
            <a:rPr lang="fr-FR" sz="2100" b="1" kern="1200" dirty="0"/>
            <a:t>propositions</a:t>
          </a:r>
          <a:r>
            <a:rPr lang="fr-FR" sz="2100" kern="1200" dirty="0"/>
            <a:t> », chacune comprenant un verbe conjugué.</a:t>
          </a:r>
          <a:endParaRPr lang="en-US" sz="2100" kern="1200" dirty="0"/>
        </a:p>
      </dsp:txBody>
      <dsp:txXfrm>
        <a:off x="1736952" y="3760280"/>
        <a:ext cx="5095259" cy="15038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23F524-A6AC-4EAC-B487-B7B10446FCB2}">
      <dsp:nvSpPr>
        <dsp:cNvPr id="0" name=""/>
        <dsp:cNvSpPr/>
      </dsp:nvSpPr>
      <dsp:spPr>
        <a:xfrm>
          <a:off x="260778" y="299196"/>
          <a:ext cx="1360918" cy="1360918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0391B4-D309-4347-9028-8D8B9188B037}">
      <dsp:nvSpPr>
        <dsp:cNvPr id="0" name=""/>
        <dsp:cNvSpPr/>
      </dsp:nvSpPr>
      <dsp:spPr>
        <a:xfrm>
          <a:off x="546571" y="584989"/>
          <a:ext cx="789332" cy="78933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257A36-FA17-40C5-A092-42147EA16896}">
      <dsp:nvSpPr>
        <dsp:cNvPr id="0" name=""/>
        <dsp:cNvSpPr/>
      </dsp:nvSpPr>
      <dsp:spPr>
        <a:xfrm>
          <a:off x="1913322" y="299196"/>
          <a:ext cx="3207878" cy="1360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Quand je me sers de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« OM … TE + infinitif »</a:t>
          </a:r>
          <a:endParaRPr lang="en-US" sz="2000" kern="1200" dirty="0"/>
        </a:p>
      </dsp:txBody>
      <dsp:txXfrm>
        <a:off x="1913322" y="299196"/>
        <a:ext cx="3207878" cy="1360918"/>
      </dsp:txXfrm>
    </dsp:sp>
    <dsp:sp modelId="{187D60CC-9D42-479E-85F0-DAD6747567BB}">
      <dsp:nvSpPr>
        <dsp:cNvPr id="0" name=""/>
        <dsp:cNvSpPr/>
      </dsp:nvSpPr>
      <dsp:spPr>
        <a:xfrm>
          <a:off x="5680149" y="299196"/>
          <a:ext cx="1360918" cy="1360918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45E9C1-2BCC-4FF5-878C-D27BF07CEEBB}">
      <dsp:nvSpPr>
        <dsp:cNvPr id="0" name=""/>
        <dsp:cNvSpPr/>
      </dsp:nvSpPr>
      <dsp:spPr>
        <a:xfrm>
          <a:off x="5965942" y="584989"/>
          <a:ext cx="789332" cy="78933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D4B043-2BB4-46A5-805C-D54E824AA388}">
      <dsp:nvSpPr>
        <dsp:cNvPr id="0" name=""/>
        <dsp:cNvSpPr/>
      </dsp:nvSpPr>
      <dsp:spPr>
        <a:xfrm>
          <a:off x="7332692" y="299196"/>
          <a:ext cx="3207878" cy="1360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/>
            <a:t>Je n’ai pas de sujet</a:t>
          </a:r>
          <a:endParaRPr lang="en-US" sz="2000" kern="1200"/>
        </a:p>
      </dsp:txBody>
      <dsp:txXfrm>
        <a:off x="7332692" y="299196"/>
        <a:ext cx="3207878" cy="1360918"/>
      </dsp:txXfrm>
    </dsp:sp>
    <dsp:sp modelId="{FEB610B0-BCD6-4BCC-9948-712B526CF21E}">
      <dsp:nvSpPr>
        <dsp:cNvPr id="0" name=""/>
        <dsp:cNvSpPr/>
      </dsp:nvSpPr>
      <dsp:spPr>
        <a:xfrm>
          <a:off x="260778" y="2340162"/>
          <a:ext cx="1360918" cy="1360918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FF36A11-94A3-4B3F-906B-8D9674E21473}">
      <dsp:nvSpPr>
        <dsp:cNvPr id="0" name=""/>
        <dsp:cNvSpPr/>
      </dsp:nvSpPr>
      <dsp:spPr>
        <a:xfrm>
          <a:off x="546571" y="2625954"/>
          <a:ext cx="789332" cy="78933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3363F4E-82D8-4F56-A064-0CC23F3B404F}">
      <dsp:nvSpPr>
        <dsp:cNvPr id="0" name=""/>
        <dsp:cNvSpPr/>
      </dsp:nvSpPr>
      <dsp:spPr>
        <a:xfrm>
          <a:off x="1913322" y="2340162"/>
          <a:ext cx="3207878" cy="1360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Le verbe est,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 comme son nom l’indique, </a:t>
          </a:r>
        </a:p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à l’infinitif</a:t>
          </a:r>
          <a:endParaRPr lang="en-US" sz="2000" kern="1200" dirty="0"/>
        </a:p>
      </dsp:txBody>
      <dsp:txXfrm>
        <a:off x="1913322" y="2340162"/>
        <a:ext cx="3207878" cy="1360918"/>
      </dsp:txXfrm>
    </dsp:sp>
    <dsp:sp modelId="{A79F9638-6F64-4A56-AFE2-2B940C470162}">
      <dsp:nvSpPr>
        <dsp:cNvPr id="0" name=""/>
        <dsp:cNvSpPr/>
      </dsp:nvSpPr>
      <dsp:spPr>
        <a:xfrm>
          <a:off x="5680149" y="2340162"/>
          <a:ext cx="1360918" cy="1360918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779059-D6C9-4774-A515-711E0ABF419C}">
      <dsp:nvSpPr>
        <dsp:cNvPr id="0" name=""/>
        <dsp:cNvSpPr/>
      </dsp:nvSpPr>
      <dsp:spPr>
        <a:xfrm>
          <a:off x="5965942" y="2625954"/>
          <a:ext cx="789332" cy="78933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8E524A-A631-43A6-AE66-C9F7C8882E9B}">
      <dsp:nvSpPr>
        <dsp:cNvPr id="0" name=""/>
        <dsp:cNvSpPr/>
      </dsp:nvSpPr>
      <dsp:spPr>
        <a:xfrm>
          <a:off x="7332692" y="2340162"/>
          <a:ext cx="3207878" cy="136091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000" kern="1200" dirty="0"/>
            <a:t>C’est un cas particulier dans les subordonnées</a:t>
          </a:r>
          <a:endParaRPr lang="en-US" sz="2000" kern="1200" dirty="0"/>
        </a:p>
      </dsp:txBody>
      <dsp:txXfrm>
        <a:off x="7332692" y="2340162"/>
        <a:ext cx="3207878" cy="13609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4F9F2EF-2867-1B4B-BF26-94411DAFF4B1}">
      <dsp:nvSpPr>
        <dsp:cNvPr id="0" name=""/>
        <dsp:cNvSpPr/>
      </dsp:nvSpPr>
      <dsp:spPr>
        <a:xfrm>
          <a:off x="0" y="0"/>
          <a:ext cx="6832212" cy="0"/>
        </a:xfrm>
        <a:prstGeom prst="line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42C7B9C-68D3-284E-B3FE-C16328543BA4}">
      <dsp:nvSpPr>
        <dsp:cNvPr id="0" name=""/>
        <dsp:cNvSpPr/>
      </dsp:nvSpPr>
      <dsp:spPr>
        <a:xfrm>
          <a:off x="0" y="0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Choisir une conjonction de </a:t>
          </a:r>
          <a:r>
            <a:rPr lang="fr-FR" sz="2600" b="1" kern="1200" dirty="0"/>
            <a:t>COORDINATION</a:t>
          </a:r>
          <a:r>
            <a:rPr lang="fr-FR" sz="2600" kern="1200" dirty="0"/>
            <a:t> </a:t>
          </a:r>
          <a:r>
            <a:rPr lang="fr-FR" sz="2400" kern="1200" dirty="0"/>
            <a:t>(« </a:t>
          </a:r>
          <a:r>
            <a:rPr lang="fr-FR" sz="2400" i="1" kern="1200" dirty="0" err="1"/>
            <a:t>want</a:t>
          </a:r>
          <a:r>
            <a:rPr lang="fr-FR" sz="2400" kern="1200" dirty="0"/>
            <a:t> »/« </a:t>
          </a:r>
          <a:r>
            <a:rPr lang="fr-FR" sz="2400" i="1" kern="1200" dirty="0"/>
            <a:t>car</a:t>
          </a:r>
          <a:r>
            <a:rPr lang="fr-FR" sz="2400" kern="1200" dirty="0"/>
            <a:t> »)</a:t>
          </a:r>
          <a:endParaRPr lang="en-US" sz="2400" kern="1200" dirty="0"/>
        </a:p>
      </dsp:txBody>
      <dsp:txXfrm>
        <a:off x="0" y="0"/>
        <a:ext cx="6832212" cy="1316194"/>
      </dsp:txXfrm>
    </dsp:sp>
    <dsp:sp modelId="{01E07A78-0C04-AF46-A217-1C233554C896}">
      <dsp:nvSpPr>
        <dsp:cNvPr id="0" name=""/>
        <dsp:cNvSpPr/>
      </dsp:nvSpPr>
      <dsp:spPr>
        <a:xfrm>
          <a:off x="0" y="1316194"/>
          <a:ext cx="6832212" cy="0"/>
        </a:xfrm>
        <a:prstGeom prst="lin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58E6E0-7E20-DE4E-B145-4AA048478727}">
      <dsp:nvSpPr>
        <dsp:cNvPr id="0" name=""/>
        <dsp:cNvSpPr/>
      </dsp:nvSpPr>
      <dsp:spPr>
        <a:xfrm>
          <a:off x="0" y="131619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i="1" kern="1200" dirty="0"/>
            <a:t>AUCUNE</a:t>
          </a:r>
          <a:r>
            <a:rPr lang="fr-FR" sz="3400" kern="1200" dirty="0"/>
            <a:t> conséquence sur la structure des deux propositions</a:t>
          </a:r>
          <a:endParaRPr lang="en-US" sz="3400" kern="1200" dirty="0"/>
        </a:p>
      </dsp:txBody>
      <dsp:txXfrm>
        <a:off x="0" y="1316194"/>
        <a:ext cx="6832212" cy="1316194"/>
      </dsp:txXfrm>
    </dsp:sp>
    <dsp:sp modelId="{15EFA471-18E7-1A44-AD9F-0F46DA253A66}">
      <dsp:nvSpPr>
        <dsp:cNvPr id="0" name=""/>
        <dsp:cNvSpPr/>
      </dsp:nvSpPr>
      <dsp:spPr>
        <a:xfrm>
          <a:off x="0" y="2632389"/>
          <a:ext cx="6832212" cy="0"/>
        </a:xfrm>
        <a:prstGeom prst="lin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4564E8-2372-4140-8904-50DD8D2E7777}">
      <dsp:nvSpPr>
        <dsp:cNvPr id="0" name=""/>
        <dsp:cNvSpPr/>
      </dsp:nvSpPr>
      <dsp:spPr>
        <a:xfrm>
          <a:off x="0" y="2632389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t" anchorCtr="0">
          <a:noAutofit/>
        </a:bodyPr>
        <a:lstStyle/>
        <a:p>
          <a:pPr marL="0" lvl="0" indent="0" algn="l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600" kern="1200" dirty="0"/>
            <a:t>Choisir une conjonction de </a:t>
          </a:r>
          <a:r>
            <a:rPr lang="fr-FR" sz="2600" b="1" kern="1200" dirty="0"/>
            <a:t>SUBORDINATION</a:t>
          </a:r>
          <a:r>
            <a:rPr lang="fr-FR" sz="2600" kern="1200" dirty="0"/>
            <a:t> </a:t>
          </a:r>
          <a:r>
            <a:rPr lang="fr-FR" sz="2400" kern="1200" dirty="0"/>
            <a:t>(« </a:t>
          </a:r>
          <a:r>
            <a:rPr lang="fr-FR" sz="2400" i="1" kern="1200" dirty="0" err="1"/>
            <a:t>omdat</a:t>
          </a:r>
          <a:r>
            <a:rPr lang="fr-FR" sz="2400" kern="1200" dirty="0"/>
            <a:t> »/« </a:t>
          </a:r>
          <a:r>
            <a:rPr lang="fr-FR" sz="2400" i="1" kern="1200" dirty="0"/>
            <a:t>parce</a:t>
          </a:r>
          <a:r>
            <a:rPr lang="fr-FR" sz="2400" kern="1200" dirty="0"/>
            <a:t> que »)</a:t>
          </a:r>
          <a:endParaRPr lang="en-US" sz="2400" kern="1200" dirty="0"/>
        </a:p>
      </dsp:txBody>
      <dsp:txXfrm>
        <a:off x="0" y="2632389"/>
        <a:ext cx="6832212" cy="1316194"/>
      </dsp:txXfrm>
    </dsp:sp>
    <dsp:sp modelId="{ACAC5CED-6AC4-3C42-9B45-7403B71C94AB}">
      <dsp:nvSpPr>
        <dsp:cNvPr id="0" name=""/>
        <dsp:cNvSpPr/>
      </dsp:nvSpPr>
      <dsp:spPr>
        <a:xfrm>
          <a:off x="0" y="3948584"/>
          <a:ext cx="6832212" cy="0"/>
        </a:xfrm>
        <a:prstGeom prst="lin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CEF025B-7DE3-0B41-930D-5FE10EF01039}">
      <dsp:nvSpPr>
        <dsp:cNvPr id="0" name=""/>
        <dsp:cNvSpPr/>
      </dsp:nvSpPr>
      <dsp:spPr>
        <a:xfrm>
          <a:off x="0" y="3948584"/>
          <a:ext cx="6832212" cy="131619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marL="0" lvl="0" indent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3400" i="1" kern="1200" dirty="0"/>
            <a:t>BOULVERSE</a:t>
          </a:r>
          <a:r>
            <a:rPr lang="fr-FR" sz="3400" kern="1200" dirty="0"/>
            <a:t> la structure de la proposition qu’elle introduit</a:t>
          </a:r>
          <a:endParaRPr lang="en-US" sz="3400" kern="1200" dirty="0"/>
        </a:p>
      </dsp:txBody>
      <dsp:txXfrm>
        <a:off x="0" y="3948584"/>
        <a:ext cx="6832212" cy="131619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8AE4E6-110E-4A30-B961-27E02B282592}">
      <dsp:nvSpPr>
        <dsp:cNvPr id="0" name=""/>
        <dsp:cNvSpPr/>
      </dsp:nvSpPr>
      <dsp:spPr>
        <a:xfrm>
          <a:off x="0" y="642"/>
          <a:ext cx="6832212" cy="150385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2ABC08-DD8A-4EC7-9B42-731FE9D29D31}">
      <dsp:nvSpPr>
        <dsp:cNvPr id="0" name=""/>
        <dsp:cNvSpPr/>
      </dsp:nvSpPr>
      <dsp:spPr>
        <a:xfrm>
          <a:off x="454916" y="339010"/>
          <a:ext cx="827120" cy="82712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887C67-EB54-4DBC-B3F8-5343DFD7CDDC}">
      <dsp:nvSpPr>
        <dsp:cNvPr id="0" name=""/>
        <dsp:cNvSpPr/>
      </dsp:nvSpPr>
      <dsp:spPr>
        <a:xfrm>
          <a:off x="1736952" y="642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Il </a:t>
          </a:r>
          <a:r>
            <a:rPr lang="fr-FR" sz="2500" b="1" kern="1200" dirty="0"/>
            <a:t>introduit</a:t>
          </a:r>
          <a:r>
            <a:rPr lang="fr-FR" sz="2500" kern="1200" dirty="0"/>
            <a:t> la proposition subordonnée</a:t>
          </a:r>
          <a:endParaRPr lang="en-US" sz="2500" kern="1200" dirty="0"/>
        </a:p>
      </dsp:txBody>
      <dsp:txXfrm>
        <a:off x="1736952" y="642"/>
        <a:ext cx="5095259" cy="1503855"/>
      </dsp:txXfrm>
    </dsp:sp>
    <dsp:sp modelId="{666DEE91-9D26-4E6A-B74D-35E62F52BD75}">
      <dsp:nvSpPr>
        <dsp:cNvPr id="0" name=""/>
        <dsp:cNvSpPr/>
      </dsp:nvSpPr>
      <dsp:spPr>
        <a:xfrm>
          <a:off x="0" y="1880461"/>
          <a:ext cx="6832212" cy="1503855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76AD08-C58C-4170-A50A-83F6A1D29791}">
      <dsp:nvSpPr>
        <dsp:cNvPr id="0" name=""/>
        <dsp:cNvSpPr/>
      </dsp:nvSpPr>
      <dsp:spPr>
        <a:xfrm>
          <a:off x="454916" y="2218829"/>
          <a:ext cx="827120" cy="82712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E000499-9D66-4F58-B7C2-A432AA2E7C46}">
      <dsp:nvSpPr>
        <dsp:cNvPr id="0" name=""/>
        <dsp:cNvSpPr/>
      </dsp:nvSpPr>
      <dsp:spPr>
        <a:xfrm>
          <a:off x="1736952" y="1880461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La proposition subordonnée est </a:t>
          </a:r>
          <a:r>
            <a:rPr lang="fr-FR" sz="2500" b="1" kern="1200" dirty="0"/>
            <a:t>facultative</a:t>
          </a:r>
          <a:endParaRPr lang="en-US" sz="2500" b="1" kern="1200" dirty="0"/>
        </a:p>
      </dsp:txBody>
      <dsp:txXfrm>
        <a:off x="1736952" y="1880461"/>
        <a:ext cx="5095259" cy="1503855"/>
      </dsp:txXfrm>
    </dsp:sp>
    <dsp:sp modelId="{6ACFF3C6-FC9A-44DC-A9A7-960BA68E1562}">
      <dsp:nvSpPr>
        <dsp:cNvPr id="0" name=""/>
        <dsp:cNvSpPr/>
      </dsp:nvSpPr>
      <dsp:spPr>
        <a:xfrm>
          <a:off x="0" y="3760280"/>
          <a:ext cx="6832212" cy="1503855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06EF656-EA07-4D22-9C78-1A656C9DACDE}">
      <dsp:nvSpPr>
        <dsp:cNvPr id="0" name=""/>
        <dsp:cNvSpPr/>
      </dsp:nvSpPr>
      <dsp:spPr>
        <a:xfrm>
          <a:off x="454916" y="4098648"/>
          <a:ext cx="827120" cy="82712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1BC33A7-F8B1-48E8-9164-BADE8F1E7FE7}">
      <dsp:nvSpPr>
        <dsp:cNvPr id="0" name=""/>
        <dsp:cNvSpPr/>
      </dsp:nvSpPr>
      <dsp:spPr>
        <a:xfrm>
          <a:off x="1736952" y="3760280"/>
          <a:ext cx="5095259" cy="15038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9158" tIns="159158" rIns="159158" bIns="159158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Il </a:t>
          </a:r>
          <a:r>
            <a:rPr lang="fr-FR" sz="2500" b="1" kern="1200" dirty="0"/>
            <a:t>rejette</a:t>
          </a:r>
          <a:r>
            <a:rPr lang="fr-FR" sz="2500" kern="1200" dirty="0"/>
            <a:t> le verbe de la 2</a:t>
          </a:r>
          <a:r>
            <a:rPr lang="fr-FR" sz="2500" kern="1200" baseline="30000" dirty="0"/>
            <a:t>e</a:t>
          </a:r>
          <a:r>
            <a:rPr lang="fr-FR" sz="2500" kern="1200" dirty="0"/>
            <a:t> position à la fin de la proposition</a:t>
          </a:r>
          <a:endParaRPr lang="en-US" sz="2500" kern="1200" dirty="0"/>
        </a:p>
      </dsp:txBody>
      <dsp:txXfrm>
        <a:off x="1736952" y="3760280"/>
        <a:ext cx="5095259" cy="15038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4394FE-CDBB-455F-B632-E3E9E8F0E97B}">
      <dsp:nvSpPr>
        <dsp:cNvPr id="0" name=""/>
        <dsp:cNvSpPr/>
      </dsp:nvSpPr>
      <dsp:spPr>
        <a:xfrm>
          <a:off x="702190" y="465518"/>
          <a:ext cx="1328732" cy="13287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E56C13-90CD-4F6B-8E02-080544AA5F0B}">
      <dsp:nvSpPr>
        <dsp:cNvPr id="0" name=""/>
        <dsp:cNvSpPr/>
      </dsp:nvSpPr>
      <dsp:spPr>
        <a:xfrm>
          <a:off x="985362" y="748691"/>
          <a:ext cx="762387" cy="762387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1D3B01F-50B9-4A65-B7EC-AA562D29B77B}">
      <dsp:nvSpPr>
        <dsp:cNvPr id="0" name=""/>
        <dsp:cNvSpPr/>
      </dsp:nvSpPr>
      <dsp:spPr>
        <a:xfrm>
          <a:off x="277431" y="2208118"/>
          <a:ext cx="2178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le mot interrogatif NE sert PAS à poser une </a:t>
          </a:r>
          <a:r>
            <a:rPr lang="fr-FR" sz="1200" b="1" kern="1200" dirty="0"/>
            <a:t>question</a:t>
          </a:r>
          <a:r>
            <a:rPr lang="fr-FR" sz="1200" kern="1200" dirty="0"/>
            <a:t>, ici</a:t>
          </a:r>
          <a:endParaRPr lang="en-US" sz="1200" kern="1200" dirty="0"/>
        </a:p>
      </dsp:txBody>
      <dsp:txXfrm>
        <a:off x="277431" y="2208118"/>
        <a:ext cx="2178250" cy="720000"/>
      </dsp:txXfrm>
    </dsp:sp>
    <dsp:sp modelId="{01F4BB81-F570-4DFC-86DE-B70DC7DD86D2}">
      <dsp:nvSpPr>
        <dsp:cNvPr id="0" name=""/>
        <dsp:cNvSpPr/>
      </dsp:nvSpPr>
      <dsp:spPr>
        <a:xfrm>
          <a:off x="3261634" y="465518"/>
          <a:ext cx="1328732" cy="13287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C1FE2B-C546-4549-9BB1-6EDE5505629D}">
      <dsp:nvSpPr>
        <dsp:cNvPr id="0" name=""/>
        <dsp:cNvSpPr/>
      </dsp:nvSpPr>
      <dsp:spPr>
        <a:xfrm>
          <a:off x="3544806" y="748691"/>
          <a:ext cx="762387" cy="762387"/>
        </a:xfrm>
        <a:prstGeom prst="rect">
          <a:avLst/>
        </a:prstGeom>
        <a:blipFill rotWithShape="1"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8D4FED7-4F89-4A89-A6F8-3EB81E839F6B}">
      <dsp:nvSpPr>
        <dsp:cNvPr id="0" name=""/>
        <dsp:cNvSpPr/>
      </dsp:nvSpPr>
      <dsp:spPr>
        <a:xfrm>
          <a:off x="2836875" y="2208118"/>
          <a:ext cx="2178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QUI es-tu </a:t>
          </a:r>
          <a:r>
            <a:rPr lang="fr-FR" sz="1200" b="1" kern="1200" dirty="0"/>
            <a:t>?</a:t>
          </a:r>
          <a:r>
            <a:rPr lang="fr-FR" sz="1200" kern="1200" dirty="0"/>
            <a:t> 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COMMENT va-t-il </a:t>
          </a:r>
          <a:r>
            <a:rPr lang="fr-FR" sz="1200" b="1" kern="1200" dirty="0"/>
            <a:t>?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POURQUOI fais-tu ça </a:t>
          </a:r>
          <a:r>
            <a:rPr lang="fr-FR" sz="1200" b="1" kern="1200" dirty="0"/>
            <a:t>?</a:t>
          </a:r>
          <a:endParaRPr lang="en-US" sz="1200" b="1" kern="1200" dirty="0"/>
        </a:p>
      </dsp:txBody>
      <dsp:txXfrm>
        <a:off x="2836875" y="2208118"/>
        <a:ext cx="2178250" cy="720000"/>
      </dsp:txXfrm>
    </dsp:sp>
    <dsp:sp modelId="{49D4079C-EB9D-4237-BA82-09FCBFB3441D}">
      <dsp:nvSpPr>
        <dsp:cNvPr id="0" name=""/>
        <dsp:cNvSpPr/>
      </dsp:nvSpPr>
      <dsp:spPr>
        <a:xfrm>
          <a:off x="5821078" y="465518"/>
          <a:ext cx="1328732" cy="13287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EFBF12-6232-403E-AE68-785750B6D298}">
      <dsp:nvSpPr>
        <dsp:cNvPr id="0" name=""/>
        <dsp:cNvSpPr/>
      </dsp:nvSpPr>
      <dsp:spPr>
        <a:xfrm>
          <a:off x="6104250" y="748691"/>
          <a:ext cx="762387" cy="762387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CCEA695-CE99-483F-A053-1813AA73CCCB}">
      <dsp:nvSpPr>
        <dsp:cNvPr id="0" name=""/>
        <dsp:cNvSpPr/>
      </dsp:nvSpPr>
      <dsp:spPr>
        <a:xfrm>
          <a:off x="5396319" y="2208118"/>
          <a:ext cx="2178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Structure de la </a:t>
          </a:r>
          <a:r>
            <a:rPr lang="fr-FR" sz="1200" b="1" kern="1200" dirty="0"/>
            <a:t>question</a:t>
          </a:r>
          <a:endParaRPr lang="en-US" sz="1200" b="1" kern="1200" dirty="0"/>
        </a:p>
      </dsp:txBody>
      <dsp:txXfrm>
        <a:off x="5396319" y="2208118"/>
        <a:ext cx="2178250" cy="720000"/>
      </dsp:txXfrm>
    </dsp:sp>
    <dsp:sp modelId="{10D178CC-80CE-44FD-B2A0-D8B760679894}">
      <dsp:nvSpPr>
        <dsp:cNvPr id="0" name=""/>
        <dsp:cNvSpPr/>
      </dsp:nvSpPr>
      <dsp:spPr>
        <a:xfrm>
          <a:off x="702190" y="3472681"/>
          <a:ext cx="1328732" cy="13287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74CC59-9CB9-4162-B4D4-5BF90E2090C2}">
      <dsp:nvSpPr>
        <dsp:cNvPr id="0" name=""/>
        <dsp:cNvSpPr/>
      </dsp:nvSpPr>
      <dsp:spPr>
        <a:xfrm>
          <a:off x="985362" y="3755853"/>
          <a:ext cx="762387" cy="762387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F29569-8D31-4643-936C-2DAFB6E9F881}">
      <dsp:nvSpPr>
        <dsp:cNvPr id="0" name=""/>
        <dsp:cNvSpPr/>
      </dsp:nvSpPr>
      <dsp:spPr>
        <a:xfrm>
          <a:off x="277431" y="5215281"/>
          <a:ext cx="2178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/>
            <a:t>Le questionnement est </a:t>
          </a:r>
          <a:r>
            <a:rPr lang="fr-FR" sz="1200" b="1" kern="1200"/>
            <a:t>indirect</a:t>
          </a:r>
          <a:r>
            <a:rPr lang="fr-FR" sz="1200" kern="1200"/>
            <a:t> et n’attend pas de réponse</a:t>
          </a:r>
          <a:endParaRPr lang="en-US" sz="1200" kern="1200"/>
        </a:p>
      </dsp:txBody>
      <dsp:txXfrm>
        <a:off x="277431" y="5215281"/>
        <a:ext cx="2178250" cy="720000"/>
      </dsp:txXfrm>
    </dsp:sp>
    <dsp:sp modelId="{52AFA1A6-673F-49D1-90FC-C15CD89405C2}">
      <dsp:nvSpPr>
        <dsp:cNvPr id="0" name=""/>
        <dsp:cNvSpPr/>
      </dsp:nvSpPr>
      <dsp:spPr>
        <a:xfrm>
          <a:off x="3261634" y="3472681"/>
          <a:ext cx="1328732" cy="13287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369999-69CF-4363-A75A-9FF64B16D978}">
      <dsp:nvSpPr>
        <dsp:cNvPr id="0" name=""/>
        <dsp:cNvSpPr/>
      </dsp:nvSpPr>
      <dsp:spPr>
        <a:xfrm>
          <a:off x="3544806" y="3755853"/>
          <a:ext cx="762387" cy="762387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038201B-5E65-464B-AA94-A2CFE2B2D3D0}">
      <dsp:nvSpPr>
        <dsp:cNvPr id="0" name=""/>
        <dsp:cNvSpPr/>
      </dsp:nvSpPr>
      <dsp:spPr>
        <a:xfrm>
          <a:off x="2836875" y="5215281"/>
          <a:ext cx="2178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Je ne sais pas QUI tu es.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Elle voit COMMENT il va.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Il dit POURQUOI tu fais ça.</a:t>
          </a:r>
          <a:endParaRPr lang="en-US" sz="1200" kern="1200" dirty="0"/>
        </a:p>
      </dsp:txBody>
      <dsp:txXfrm>
        <a:off x="2836875" y="5215281"/>
        <a:ext cx="2178250" cy="720000"/>
      </dsp:txXfrm>
    </dsp:sp>
    <dsp:sp modelId="{47A409A5-AC83-4725-9768-EEBFFBD55E0C}">
      <dsp:nvSpPr>
        <dsp:cNvPr id="0" name=""/>
        <dsp:cNvSpPr/>
      </dsp:nvSpPr>
      <dsp:spPr>
        <a:xfrm>
          <a:off x="5821078" y="3472681"/>
          <a:ext cx="1328732" cy="1328732"/>
        </a:xfrm>
        <a:prstGeom prst="ellipse">
          <a:avLst/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1BD2B8D-3CD6-43A7-BD40-E15E01A0F0BC}">
      <dsp:nvSpPr>
        <dsp:cNvPr id="0" name=""/>
        <dsp:cNvSpPr/>
      </dsp:nvSpPr>
      <dsp:spPr>
        <a:xfrm>
          <a:off x="6104250" y="3755853"/>
          <a:ext cx="762387" cy="762387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rcRect/>
          <a:stretch>
            <a:fillRect/>
          </a:stretch>
        </a:blipFill>
        <a:ln w="1587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42C33-5069-46AE-A7CE-0CCAA71831AA}">
      <dsp:nvSpPr>
        <dsp:cNvPr id="0" name=""/>
        <dsp:cNvSpPr/>
      </dsp:nvSpPr>
      <dsp:spPr>
        <a:xfrm>
          <a:off x="5396319" y="5215281"/>
          <a:ext cx="21782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fr-FR" sz="1200" kern="1200" dirty="0"/>
            <a:t>Structure </a:t>
          </a:r>
          <a:r>
            <a:rPr lang="fr-FR" sz="1200" b="1" kern="1200" dirty="0"/>
            <a:t>subordonnée</a:t>
          </a:r>
          <a:endParaRPr lang="en-US" sz="1200" b="1" kern="1200" dirty="0"/>
        </a:p>
      </dsp:txBody>
      <dsp:txXfrm>
        <a:off x="5396319" y="5215281"/>
        <a:ext cx="217825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BEE68B8-BE88-E94A-8140-7953CB3898BB}">
      <dsp:nvSpPr>
        <dsp:cNvPr id="0" name=""/>
        <dsp:cNvSpPr/>
      </dsp:nvSpPr>
      <dsp:spPr>
        <a:xfrm>
          <a:off x="1097" y="401103"/>
          <a:ext cx="3850804" cy="2445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68FB4F8-985F-CE40-A006-65F244FB334F}">
      <dsp:nvSpPr>
        <dsp:cNvPr id="0" name=""/>
        <dsp:cNvSpPr/>
      </dsp:nvSpPr>
      <dsp:spPr>
        <a:xfrm>
          <a:off x="428964" y="807577"/>
          <a:ext cx="3850804" cy="2445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800" kern="1200"/>
            <a:t>Peut être SUJET</a:t>
          </a:r>
          <a:endParaRPr lang="en-US" sz="5800" kern="1200"/>
        </a:p>
      </dsp:txBody>
      <dsp:txXfrm>
        <a:off x="500583" y="879196"/>
        <a:ext cx="3707566" cy="2302022"/>
      </dsp:txXfrm>
    </dsp:sp>
    <dsp:sp modelId="{FE8431AC-7D80-B647-9A2E-771AC5326ADF}">
      <dsp:nvSpPr>
        <dsp:cNvPr id="0" name=""/>
        <dsp:cNvSpPr/>
      </dsp:nvSpPr>
      <dsp:spPr>
        <a:xfrm>
          <a:off x="4707635" y="401103"/>
          <a:ext cx="3850804" cy="2445260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7DD787E-595C-F141-BFB7-2AACF560D917}">
      <dsp:nvSpPr>
        <dsp:cNvPr id="0" name=""/>
        <dsp:cNvSpPr/>
      </dsp:nvSpPr>
      <dsp:spPr>
        <a:xfrm>
          <a:off x="5135502" y="807577"/>
          <a:ext cx="3850804" cy="244526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0980" tIns="220980" rIns="220980" bIns="220980" numCol="1" spcCol="1270" anchor="ctr" anchorCtr="0">
          <a:noAutofit/>
        </a:bodyPr>
        <a:lstStyle/>
        <a:p>
          <a:pPr marL="0" lvl="0" indent="0" algn="ctr" defTabSz="2578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5800" kern="1200"/>
            <a:t>Peut être OBJET</a:t>
          </a:r>
          <a:endParaRPr lang="en-US" sz="5800" kern="1200"/>
        </a:p>
      </dsp:txBody>
      <dsp:txXfrm>
        <a:off x="5207121" y="879196"/>
        <a:ext cx="3707566" cy="23020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8132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738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690141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667388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 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75230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rai ou fau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412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778518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78424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075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8745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971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469233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3432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9925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946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0CF1C4-F3B1-7B46-A765-F92CF707B0B4}" type="datetimeFigureOut">
              <a:rPr lang="fr-FR" smtClean="0"/>
              <a:t>12/11/2020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5F8A172-B132-F443-B038-65B749A3A4B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52345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  <p:sldLayoutId id="2147483835" r:id="rId13"/>
    <p:sldLayoutId id="2147483836" r:id="rId14"/>
    <p:sldLayoutId id="2147483837" r:id="rId15"/>
    <p:sldLayoutId id="214748383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EB1EFC1-5594-8D4A-A939-9B552F8644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Proposition subordonnée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93C4A1B-4FB6-B04D-934A-A93F22F5890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i="1" dirty="0"/>
              <a:t>ALS – OMDAT – et les autres</a:t>
            </a:r>
          </a:p>
        </p:txBody>
      </p:sp>
    </p:spTree>
    <p:extLst>
      <p:ext uri="{BB962C8B-B14F-4D97-AF65-F5344CB8AC3E}">
        <p14:creationId xmlns:p14="http://schemas.microsoft.com/office/powerpoint/2010/main" val="15057530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3" name="Group 62">
            <a:extLst>
              <a:ext uri="{FF2B5EF4-FFF2-40B4-BE49-F238E27FC236}">
                <a16:creationId xmlns:a16="http://schemas.microsoft.com/office/drawing/2014/main" id="{8CD25866-F15D-40A4-AEC5-47C044637A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" y="228600"/>
            <a:ext cx="2851523" cy="6638625"/>
            <a:chOff x="2487613" y="285750"/>
            <a:chExt cx="2428875" cy="5654676"/>
          </a:xfrm>
        </p:grpSpPr>
        <p:sp>
          <p:nvSpPr>
            <p:cNvPr id="64" name="Freeform 11">
              <a:extLst>
                <a:ext uri="{FF2B5EF4-FFF2-40B4-BE49-F238E27FC236}">
                  <a16:creationId xmlns:a16="http://schemas.microsoft.com/office/drawing/2014/main" id="{DCB8E995-36E8-40B6-82D4-F52DE2987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5" name="Freeform 12">
              <a:extLst>
                <a:ext uri="{FF2B5EF4-FFF2-40B4-BE49-F238E27FC236}">
                  <a16:creationId xmlns:a16="http://schemas.microsoft.com/office/drawing/2014/main" id="{DF54AEB5-68B5-46AE-B8F0-EEBE5DFED8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6" name="Freeform 13">
              <a:extLst>
                <a:ext uri="{FF2B5EF4-FFF2-40B4-BE49-F238E27FC236}">
                  <a16:creationId xmlns:a16="http://schemas.microsoft.com/office/drawing/2014/main" id="{E3F708CB-F094-4EE7-8AD5-A462F1DF8B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7" name="Freeform 14">
              <a:extLst>
                <a:ext uri="{FF2B5EF4-FFF2-40B4-BE49-F238E27FC236}">
                  <a16:creationId xmlns:a16="http://schemas.microsoft.com/office/drawing/2014/main" id="{ECFCFB22-E8B5-4FAC-A354-E7E0CE6F2B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8" name="Freeform 15">
              <a:extLst>
                <a:ext uri="{FF2B5EF4-FFF2-40B4-BE49-F238E27FC236}">
                  <a16:creationId xmlns:a16="http://schemas.microsoft.com/office/drawing/2014/main" id="{ED1DB3B4-A6DC-476F-986E-DF361EE8421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69" name="Freeform 16">
              <a:extLst>
                <a:ext uri="{FF2B5EF4-FFF2-40B4-BE49-F238E27FC236}">
                  <a16:creationId xmlns:a16="http://schemas.microsoft.com/office/drawing/2014/main" id="{4EE13DFA-3489-4DE6-9154-34D9CB400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0" name="Freeform 17">
              <a:extLst>
                <a:ext uri="{FF2B5EF4-FFF2-40B4-BE49-F238E27FC236}">
                  <a16:creationId xmlns:a16="http://schemas.microsoft.com/office/drawing/2014/main" id="{5CD12D51-F9A8-4CC9-B9C9-206EAFD8C1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1" name="Freeform 18">
              <a:extLst>
                <a:ext uri="{FF2B5EF4-FFF2-40B4-BE49-F238E27FC236}">
                  <a16:creationId xmlns:a16="http://schemas.microsoft.com/office/drawing/2014/main" id="{266B326C-1178-40F9-A265-6067D363B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2" name="Freeform 19">
              <a:extLst>
                <a:ext uri="{FF2B5EF4-FFF2-40B4-BE49-F238E27FC236}">
                  <a16:creationId xmlns:a16="http://schemas.microsoft.com/office/drawing/2014/main" id="{12F3B319-F00B-4755-BC54-95511E21DB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3" name="Freeform 20">
              <a:extLst>
                <a:ext uri="{FF2B5EF4-FFF2-40B4-BE49-F238E27FC236}">
                  <a16:creationId xmlns:a16="http://schemas.microsoft.com/office/drawing/2014/main" id="{3079D7BD-8A3F-47F6-8407-D9DA96FF35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4" name="Freeform 21">
              <a:extLst>
                <a:ext uri="{FF2B5EF4-FFF2-40B4-BE49-F238E27FC236}">
                  <a16:creationId xmlns:a16="http://schemas.microsoft.com/office/drawing/2014/main" id="{1F97C31C-8585-43FB-924B-8ADD651233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75" name="Freeform 22">
              <a:extLst>
                <a:ext uri="{FF2B5EF4-FFF2-40B4-BE49-F238E27FC236}">
                  <a16:creationId xmlns:a16="http://schemas.microsoft.com/office/drawing/2014/main" id="{A33E1C89-7E74-49BF-A5D1-9A352ED03E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77" name="Group 76">
            <a:extLst>
              <a:ext uri="{FF2B5EF4-FFF2-40B4-BE49-F238E27FC236}">
                <a16:creationId xmlns:a16="http://schemas.microsoft.com/office/drawing/2014/main" id="{0C4A17ED-96AA-44A6-A050-E1A7A1CDD9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27224" y="-786"/>
            <a:ext cx="2356675" cy="6854040"/>
            <a:chOff x="6627813" y="194833"/>
            <a:chExt cx="1952625" cy="5678918"/>
          </a:xfrm>
        </p:grpSpPr>
        <p:sp>
          <p:nvSpPr>
            <p:cNvPr id="78" name="Freeform 27">
              <a:extLst>
                <a:ext uri="{FF2B5EF4-FFF2-40B4-BE49-F238E27FC236}">
                  <a16:creationId xmlns:a16="http://schemas.microsoft.com/office/drawing/2014/main" id="{FBB2A87E-3E24-4A6F-9FD8-0F1436D4D3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79" name="Freeform 28">
              <a:extLst>
                <a:ext uri="{FF2B5EF4-FFF2-40B4-BE49-F238E27FC236}">
                  <a16:creationId xmlns:a16="http://schemas.microsoft.com/office/drawing/2014/main" id="{257F945B-2AA3-4328-BFF5-20DE64011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0" name="Freeform 29">
              <a:extLst>
                <a:ext uri="{FF2B5EF4-FFF2-40B4-BE49-F238E27FC236}">
                  <a16:creationId xmlns:a16="http://schemas.microsoft.com/office/drawing/2014/main" id="{E1A7230F-6A6F-403C-9D83-7176E28525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1" name="Freeform 30">
              <a:extLst>
                <a:ext uri="{FF2B5EF4-FFF2-40B4-BE49-F238E27FC236}">
                  <a16:creationId xmlns:a16="http://schemas.microsoft.com/office/drawing/2014/main" id="{E33E315A-9CB0-460E-A8B7-0A064BBFA0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2" name="Freeform 31">
              <a:extLst>
                <a:ext uri="{FF2B5EF4-FFF2-40B4-BE49-F238E27FC236}">
                  <a16:creationId xmlns:a16="http://schemas.microsoft.com/office/drawing/2014/main" id="{22CAAD33-CFAD-4E61-82AE-0C6F8385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3" name="Freeform 32">
              <a:extLst>
                <a:ext uri="{FF2B5EF4-FFF2-40B4-BE49-F238E27FC236}">
                  <a16:creationId xmlns:a16="http://schemas.microsoft.com/office/drawing/2014/main" id="{1A20E13C-2540-4000-A13B-8F781100E3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4" name="Freeform 33">
              <a:extLst>
                <a:ext uri="{FF2B5EF4-FFF2-40B4-BE49-F238E27FC236}">
                  <a16:creationId xmlns:a16="http://schemas.microsoft.com/office/drawing/2014/main" id="{51EF0A01-E03D-448B-B12E-D5BFC6D0D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5" name="Freeform 34">
              <a:extLst>
                <a:ext uri="{FF2B5EF4-FFF2-40B4-BE49-F238E27FC236}">
                  <a16:creationId xmlns:a16="http://schemas.microsoft.com/office/drawing/2014/main" id="{58286A03-168E-477B-8876-2C53E4950DB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6" name="Freeform 35">
              <a:extLst>
                <a:ext uri="{FF2B5EF4-FFF2-40B4-BE49-F238E27FC236}">
                  <a16:creationId xmlns:a16="http://schemas.microsoft.com/office/drawing/2014/main" id="{3DFFC705-1899-4E4C-AE76-F85BAF2F66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7" name="Freeform 36">
              <a:extLst>
                <a:ext uri="{FF2B5EF4-FFF2-40B4-BE49-F238E27FC236}">
                  <a16:creationId xmlns:a16="http://schemas.microsoft.com/office/drawing/2014/main" id="{01C9598D-BDF6-4A24-83B6-4DCA4D13494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8" name="Freeform 37">
              <a:extLst>
                <a:ext uri="{FF2B5EF4-FFF2-40B4-BE49-F238E27FC236}">
                  <a16:creationId xmlns:a16="http://schemas.microsoft.com/office/drawing/2014/main" id="{950C8213-67CD-4DEF-AA44-8BB3101392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89" name="Freeform 38">
              <a:extLst>
                <a:ext uri="{FF2B5EF4-FFF2-40B4-BE49-F238E27FC236}">
                  <a16:creationId xmlns:a16="http://schemas.microsoft.com/office/drawing/2014/main" id="{2016FE1D-E3EB-4CF6-809B-159872CC787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91" name="Rectangle 90">
            <a:extLst>
              <a:ext uri="{FF2B5EF4-FFF2-40B4-BE49-F238E27FC236}">
                <a16:creationId xmlns:a16="http://schemas.microsoft.com/office/drawing/2014/main" id="{CE6C63DC-BAE4-42B6-8FDF-F6467C2D23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3" name="Freeform 6">
            <a:extLst>
              <a:ext uri="{FF2B5EF4-FFF2-40B4-BE49-F238E27FC236}">
                <a16:creationId xmlns:a16="http://schemas.microsoft.com/office/drawing/2014/main" id="{5BD23F8E-2E78-4C84-8EFB-FE6C8ACB7F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95" name="Rectangle 94">
            <a:extLst>
              <a:ext uri="{FF2B5EF4-FFF2-40B4-BE49-F238E27FC236}">
                <a16:creationId xmlns:a16="http://schemas.microsoft.com/office/drawing/2014/main" id="{57ABABA7-0420-4200-9B65-1C1967CE93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99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A317EBE3-FF86-4DA1-BC9A-331F7F2144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pSp>
        <p:nvGrpSpPr>
          <p:cNvPr id="99" name="Group 98">
            <a:extLst>
              <a:ext uri="{FF2B5EF4-FFF2-40B4-BE49-F238E27FC236}">
                <a16:creationId xmlns:a16="http://schemas.microsoft.com/office/drawing/2014/main" id="{7A03E380-9CD1-4ABA-A763-9F9D252B89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6009967" y="0"/>
            <a:ext cx="6176982" cy="6853245"/>
            <a:chOff x="2487613" y="285750"/>
            <a:chExt cx="2428876" cy="5654676"/>
          </a:xfrm>
          <a:solidFill>
            <a:schemeClr val="bg2">
              <a:lumMod val="90000"/>
            </a:schemeClr>
          </a:solidFill>
        </p:grpSpPr>
        <p:sp>
          <p:nvSpPr>
            <p:cNvPr id="100" name="Freeform 11">
              <a:extLst>
                <a:ext uri="{FF2B5EF4-FFF2-40B4-BE49-F238E27FC236}">
                  <a16:creationId xmlns:a16="http://schemas.microsoft.com/office/drawing/2014/main" id="{66E01B84-4C2B-4DE5-90C8-9C4001A75B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1" name="Freeform 12">
              <a:extLst>
                <a:ext uri="{FF2B5EF4-FFF2-40B4-BE49-F238E27FC236}">
                  <a16:creationId xmlns:a16="http://schemas.microsoft.com/office/drawing/2014/main" id="{64CE5A7A-D5C5-4FE5-860C-0B5748FDEE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2" name="Freeform 13">
              <a:extLst>
                <a:ext uri="{FF2B5EF4-FFF2-40B4-BE49-F238E27FC236}">
                  <a16:creationId xmlns:a16="http://schemas.microsoft.com/office/drawing/2014/main" id="{016A7D2A-6EEA-47B8-A763-7D82E41B3CE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3" name="Freeform 14">
              <a:extLst>
                <a:ext uri="{FF2B5EF4-FFF2-40B4-BE49-F238E27FC236}">
                  <a16:creationId xmlns:a16="http://schemas.microsoft.com/office/drawing/2014/main" id="{E758F6E7-6DEC-48D0-ACB1-E5E26B13E6C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4" name="Freeform 15">
              <a:extLst>
                <a:ext uri="{FF2B5EF4-FFF2-40B4-BE49-F238E27FC236}">
                  <a16:creationId xmlns:a16="http://schemas.microsoft.com/office/drawing/2014/main" id="{B56657FF-C027-42E7-859B-902929B6FA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5" name="Freeform 16">
              <a:extLst>
                <a:ext uri="{FF2B5EF4-FFF2-40B4-BE49-F238E27FC236}">
                  <a16:creationId xmlns:a16="http://schemas.microsoft.com/office/drawing/2014/main" id="{79047F2A-5978-46C6-B3A2-54AAC2136B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6" name="Freeform 17">
              <a:extLst>
                <a:ext uri="{FF2B5EF4-FFF2-40B4-BE49-F238E27FC236}">
                  <a16:creationId xmlns:a16="http://schemas.microsoft.com/office/drawing/2014/main" id="{F3BE8FD1-0A72-4640-AC7A-2E057273F8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7" name="Freeform 18">
              <a:extLst>
                <a:ext uri="{FF2B5EF4-FFF2-40B4-BE49-F238E27FC236}">
                  <a16:creationId xmlns:a16="http://schemas.microsoft.com/office/drawing/2014/main" id="{752FC782-A372-4D11-B20D-958955E564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8" name="Freeform 19">
              <a:extLst>
                <a:ext uri="{FF2B5EF4-FFF2-40B4-BE49-F238E27FC236}">
                  <a16:creationId xmlns:a16="http://schemas.microsoft.com/office/drawing/2014/main" id="{AA00B2F1-BEE2-444A-8249-C8E3212CA1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8014" y="468286"/>
              <a:ext cx="1768475" cy="4262464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09" name="Freeform 20">
              <a:extLst>
                <a:ext uri="{FF2B5EF4-FFF2-40B4-BE49-F238E27FC236}">
                  <a16:creationId xmlns:a16="http://schemas.microsoft.com/office/drawing/2014/main" id="{E7F5747E-514B-4CF7-B6B0-DAD7149097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0" name="Freeform 21">
              <a:extLst>
                <a:ext uri="{FF2B5EF4-FFF2-40B4-BE49-F238E27FC236}">
                  <a16:creationId xmlns:a16="http://schemas.microsoft.com/office/drawing/2014/main" id="{931614BB-1593-40ED-8113-2BD11870556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grpFill/>
            <a:ln>
              <a:noFill/>
            </a:ln>
          </p:spPr>
        </p:sp>
        <p:sp>
          <p:nvSpPr>
            <p:cNvPr id="111" name="Freeform 22">
              <a:extLst>
                <a:ext uri="{FF2B5EF4-FFF2-40B4-BE49-F238E27FC236}">
                  <a16:creationId xmlns:a16="http://schemas.microsoft.com/office/drawing/2014/main" id="{2691871F-F15C-4E19-BC9C-78E5748D74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grpFill/>
            <a:ln>
              <a:noFill/>
            </a:ln>
          </p:spPr>
        </p:sp>
      </p:grpSp>
      <p:sp>
        <p:nvSpPr>
          <p:cNvPr id="2" name="Titre 1">
            <a:extLst>
              <a:ext uri="{FF2B5EF4-FFF2-40B4-BE49-F238E27FC236}">
                <a16:creationId xmlns:a16="http://schemas.microsoft.com/office/drawing/2014/main" id="{AE9AE5D9-FD7C-2547-95E8-B79E3C246B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4103" y="1318591"/>
            <a:ext cx="5800929" cy="422082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C’est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le </a:t>
            </a:r>
            <a:r>
              <a:rPr lang="en-US" sz="6000" dirty="0" err="1">
                <a:solidFill>
                  <a:schemeClr val="tx2">
                    <a:lumMod val="75000"/>
                  </a:schemeClr>
                </a:solidFill>
              </a:rPr>
              <a:t>propre</a:t>
            </a:r>
            <a:r>
              <a:rPr lang="en-US" sz="6000" dirty="0">
                <a:solidFill>
                  <a:schemeClr val="tx2">
                    <a:lumMod val="75000"/>
                  </a:schemeClr>
                </a:solidFill>
              </a:rPr>
              <a:t> de la subordination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273A560-1BF4-3E45-9E30-290A9B65F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855048" y="1871831"/>
            <a:ext cx="3084569" cy="319980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err="1">
                <a:solidFill>
                  <a:schemeClr val="tx2">
                    <a:lumMod val="75000"/>
                  </a:schemeClr>
                </a:solidFill>
              </a:rPr>
              <a:t>L’élément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n-US" sz="2600" dirty="0" err="1">
                <a:solidFill>
                  <a:schemeClr val="tx2">
                    <a:lumMod val="75000"/>
                  </a:schemeClr>
                </a:solidFill>
              </a:rPr>
              <a:t>subordonnant</a:t>
            </a:r>
            <a:endParaRPr lang="en-US" sz="2600" dirty="0">
              <a:solidFill>
                <a:schemeClr val="tx2">
                  <a:lumMod val="75000"/>
                </a:schemeClr>
              </a:solidFill>
            </a:endParaRPr>
          </a:p>
          <a:p>
            <a:pPr algn="ctr"/>
            <a:r>
              <a:rPr lang="en-US" sz="2600" b="1" dirty="0">
                <a:solidFill>
                  <a:schemeClr val="tx2">
                    <a:lumMod val="75000"/>
                  </a:schemeClr>
                </a:solidFill>
              </a:rPr>
              <a:t>REJÈTE</a:t>
            </a:r>
          </a:p>
          <a:p>
            <a:pPr algn="ctr"/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le </a:t>
            </a:r>
            <a:r>
              <a:rPr lang="en-US" sz="2600" dirty="0" err="1">
                <a:solidFill>
                  <a:schemeClr val="tx2">
                    <a:lumMod val="75000"/>
                  </a:schemeClr>
                </a:solidFill>
              </a:rPr>
              <a:t>verbe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sz="2600" dirty="0" err="1">
                <a:solidFill>
                  <a:schemeClr val="tx2">
                    <a:lumMod val="75000"/>
                  </a:schemeClr>
                </a:solidFill>
              </a:rPr>
              <a:t>en</a:t>
            </a:r>
            <a:r>
              <a:rPr lang="en-US" sz="2600" dirty="0">
                <a:solidFill>
                  <a:schemeClr val="tx2">
                    <a:lumMod val="75000"/>
                  </a:schemeClr>
                </a:solidFill>
              </a:rPr>
              <a:t> fin de proposition</a:t>
            </a:r>
          </a:p>
        </p:txBody>
      </p: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id="{34D43EC1-35FA-4FC3-8526-F655CEB09D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537196" y="1871831"/>
            <a:ext cx="0" cy="3200400"/>
          </a:xfrm>
          <a:prstGeom prst="line">
            <a:avLst/>
          </a:prstGeom>
          <a:ln w="1587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21273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EDF445-7AEF-1840-B7AF-3B8EA1B27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 types d’éléments subordonnants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7A93E921-128E-184B-A660-44D995C1B06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13925769"/>
              </p:ext>
            </p:extLst>
          </p:nvPr>
        </p:nvGraphicFramePr>
        <p:xfrm>
          <a:off x="2028825" y="1628775"/>
          <a:ext cx="9475788" cy="44418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37894">
                  <a:extLst>
                    <a:ext uri="{9D8B030D-6E8A-4147-A177-3AD203B41FA5}">
                      <a16:colId xmlns:a16="http://schemas.microsoft.com/office/drawing/2014/main" val="3739125162"/>
                    </a:ext>
                  </a:extLst>
                </a:gridCol>
                <a:gridCol w="4737894">
                  <a:extLst>
                    <a:ext uri="{9D8B030D-6E8A-4147-A177-3AD203B41FA5}">
                      <a16:colId xmlns:a16="http://schemas.microsoft.com/office/drawing/2014/main" val="402484408"/>
                    </a:ext>
                  </a:extLst>
                </a:gridCol>
              </a:tblGrid>
              <a:tr h="41839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Type d’élément subordonnant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exemples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23463"/>
                  </a:ext>
                </a:extLst>
              </a:tr>
              <a:tr h="1341145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Conjonction de subordination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OMDAT</a:t>
                      </a:r>
                    </a:p>
                    <a:p>
                      <a:r>
                        <a:rPr lang="fr-FR" dirty="0"/>
                        <a:t>ALS</a:t>
                      </a:r>
                    </a:p>
                    <a:p>
                      <a:r>
                        <a:rPr lang="fr-FR" dirty="0"/>
                        <a:t>ZODAT</a:t>
                      </a:r>
                    </a:p>
                    <a:p>
                      <a:r>
                        <a:rPr lang="fr-FR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4452225"/>
                  </a:ext>
                </a:extLst>
              </a:tr>
              <a:tr h="1341145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Mot interrogatif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WAAR</a:t>
                      </a:r>
                    </a:p>
                    <a:p>
                      <a:r>
                        <a:rPr lang="fr-FR" dirty="0"/>
                        <a:t>WAAROM</a:t>
                      </a:r>
                    </a:p>
                    <a:p>
                      <a:r>
                        <a:rPr lang="fr-FR" dirty="0"/>
                        <a:t>WANNEER</a:t>
                      </a:r>
                    </a:p>
                    <a:p>
                      <a:r>
                        <a:rPr lang="fr-FR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7100764"/>
                  </a:ext>
                </a:extLst>
              </a:tr>
              <a:tr h="1341145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r>
                        <a:rPr lang="fr-FR" dirty="0"/>
                        <a:t>Pronom relatif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dirty="0"/>
                        <a:t>DIE ou DAT</a:t>
                      </a:r>
                    </a:p>
                    <a:p>
                      <a:r>
                        <a:rPr lang="fr-FR" dirty="0"/>
                        <a:t>(WIE/WAT)</a:t>
                      </a:r>
                    </a:p>
                    <a:p>
                      <a:r>
                        <a:rPr lang="fr-FR" dirty="0"/>
                        <a:t>WAARMEE/WAAROP</a:t>
                      </a:r>
                    </a:p>
                    <a:p>
                      <a:r>
                        <a:rPr lang="fr-FR" dirty="0"/>
                        <a:t>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8382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1906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2C8D4B6-12D2-B74D-8756-C7BBC1F446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chemeClr val="bg1"/>
                </a:solidFill>
              </a:rPr>
              <a:t>Dans tous les cas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AE95C40C-9F93-44D1-8502-E305FFD6C5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27717234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5165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4F54B-EA54-314D-8316-EEDE9B84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[1] Conjonction de subordination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F699960-0AE5-A845-937F-1D70126BA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6678156"/>
              </p:ext>
            </p:extLst>
          </p:nvPr>
        </p:nvGraphicFramePr>
        <p:xfrm>
          <a:off x="1714500" y="2133600"/>
          <a:ext cx="9790113" cy="38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371">
                  <a:extLst>
                    <a:ext uri="{9D8B030D-6E8A-4147-A177-3AD203B41FA5}">
                      <a16:colId xmlns:a16="http://schemas.microsoft.com/office/drawing/2014/main" val="1111273693"/>
                    </a:ext>
                  </a:extLst>
                </a:gridCol>
                <a:gridCol w="3263371">
                  <a:extLst>
                    <a:ext uri="{9D8B030D-6E8A-4147-A177-3AD203B41FA5}">
                      <a16:colId xmlns:a16="http://schemas.microsoft.com/office/drawing/2014/main" val="1868241682"/>
                    </a:ext>
                  </a:extLst>
                </a:gridCol>
                <a:gridCol w="3263371">
                  <a:extLst>
                    <a:ext uri="{9D8B030D-6E8A-4147-A177-3AD203B41FA5}">
                      <a16:colId xmlns:a16="http://schemas.microsoft.com/office/drawing/2014/main" val="2315438559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veux dire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J’utilise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n’oublie pas…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491706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SI… (alors…)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ALS…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…de rejeter le verbe en fin de proposition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04356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PARCE 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OMDAT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35838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SORTE 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ZODAT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1469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QUAND (lorsque ça fait référence au passé)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TOEN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43774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COMME 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ALSOF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536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697391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5F61F-EFA3-AD40-85AB-7A077557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244" y="500063"/>
            <a:ext cx="8647112" cy="1104900"/>
          </a:xfrm>
        </p:spPr>
        <p:txBody>
          <a:bodyPr/>
          <a:lstStyle/>
          <a:p>
            <a:r>
              <a:rPr lang="fr-FR" dirty="0"/>
              <a:t>Exemples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E3B4A1F-5FCC-4E41-B7FE-18CCA436AA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6761798"/>
              </p:ext>
            </p:extLst>
          </p:nvPr>
        </p:nvGraphicFramePr>
        <p:xfrm>
          <a:off x="280990" y="1419226"/>
          <a:ext cx="11630020" cy="51303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002">
                  <a:extLst>
                    <a:ext uri="{9D8B030D-6E8A-4147-A177-3AD203B41FA5}">
                      <a16:colId xmlns:a16="http://schemas.microsoft.com/office/drawing/2014/main" val="2140934353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135017320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269029316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2817933099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1249340478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72082514"/>
                    </a:ext>
                  </a:extLst>
                </a:gridCol>
                <a:gridCol w="908689">
                  <a:extLst>
                    <a:ext uri="{9D8B030D-6E8A-4147-A177-3AD203B41FA5}">
                      <a16:colId xmlns:a16="http://schemas.microsoft.com/office/drawing/2014/main" val="3068079301"/>
                    </a:ext>
                  </a:extLst>
                </a:gridCol>
                <a:gridCol w="1417315">
                  <a:extLst>
                    <a:ext uri="{9D8B030D-6E8A-4147-A177-3AD203B41FA5}">
                      <a16:colId xmlns:a16="http://schemas.microsoft.com/office/drawing/2014/main" val="2224358237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2750951528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724540584"/>
                    </a:ext>
                  </a:extLst>
                </a:gridCol>
              </a:tblGrid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- 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[</a:t>
                      </a:r>
                      <a:r>
                        <a:rPr lang="fr-FR" dirty="0" err="1"/>
                        <a:t>él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sub</a:t>
                      </a:r>
                      <a:r>
                        <a:rPr lang="fr-FR" dirty="0"/>
                        <a:t>.]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– CP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 - RGV - verbe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25375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donne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qqch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185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geef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iets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ALS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lief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bent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38339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termine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PARCE QUE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97822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maakt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af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OMDAT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wel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wil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735957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a travaillé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déjà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DE SORTE QUE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aille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plus vite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53087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gewerkt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ZODAT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sneller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6450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étions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QUAND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étions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jeunes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73728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waren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stom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TOEN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jong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waren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58194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faisaient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COMME SI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devenaient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malades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912924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deden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vaak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ALSOF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ziek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werden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467498"/>
                  </a:ext>
                </a:extLst>
              </a:tr>
            </a:tbl>
          </a:graphicData>
        </a:graphic>
      </p:graphicFrame>
      <p:sp>
        <p:nvSpPr>
          <p:cNvPr id="5" name="Flèche courbée vers le bas 4">
            <a:extLst>
              <a:ext uri="{FF2B5EF4-FFF2-40B4-BE49-F238E27FC236}">
                <a16:creationId xmlns:a16="http://schemas.microsoft.com/office/drawing/2014/main" id="{347F23FF-91E2-A14E-BC67-C421A53BBB04}"/>
              </a:ext>
            </a:extLst>
          </p:cNvPr>
          <p:cNvSpPr/>
          <p:nvPr/>
        </p:nvSpPr>
        <p:spPr>
          <a:xfrm>
            <a:off x="7686675" y="268090"/>
            <a:ext cx="2910681" cy="11107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6D38F12-ABBC-2A40-A060-8E16557E815D}"/>
              </a:ext>
            </a:extLst>
          </p:cNvPr>
          <p:cNvSpPr/>
          <p:nvPr/>
        </p:nvSpPr>
        <p:spPr>
          <a:xfrm>
            <a:off x="4886325" y="823484"/>
            <a:ext cx="1209675" cy="58916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25531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4F54B-EA54-314D-8316-EEDE9B84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[2] Mot interrogatif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F699960-0AE5-A845-937F-1D70126BA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4297740"/>
              </p:ext>
            </p:extLst>
          </p:nvPr>
        </p:nvGraphicFramePr>
        <p:xfrm>
          <a:off x="1714500" y="2133600"/>
          <a:ext cx="9790113" cy="38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371">
                  <a:extLst>
                    <a:ext uri="{9D8B030D-6E8A-4147-A177-3AD203B41FA5}">
                      <a16:colId xmlns:a16="http://schemas.microsoft.com/office/drawing/2014/main" val="1111273693"/>
                    </a:ext>
                  </a:extLst>
                </a:gridCol>
                <a:gridCol w="3263371">
                  <a:extLst>
                    <a:ext uri="{9D8B030D-6E8A-4147-A177-3AD203B41FA5}">
                      <a16:colId xmlns:a16="http://schemas.microsoft.com/office/drawing/2014/main" val="1868241682"/>
                    </a:ext>
                  </a:extLst>
                </a:gridCol>
                <a:gridCol w="3263371">
                  <a:extLst>
                    <a:ext uri="{9D8B030D-6E8A-4147-A177-3AD203B41FA5}">
                      <a16:colId xmlns:a16="http://schemas.microsoft.com/office/drawing/2014/main" val="2315438559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veux dire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J’utilise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n’oublie pas…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491706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WANNEER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…de rejeter le verbe en fin de proposition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04356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POURQUOI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WAAROM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35838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OF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1469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QUI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WIE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43774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COMMENT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HOE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536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16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5F61F-EFA3-AD40-85AB-7A077557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244" y="500063"/>
            <a:ext cx="8647112" cy="1104900"/>
          </a:xfrm>
        </p:spPr>
        <p:txBody>
          <a:bodyPr/>
          <a:lstStyle/>
          <a:p>
            <a:r>
              <a:rPr lang="fr-FR" dirty="0"/>
              <a:t>Exemples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E3B4A1F-5FCC-4E41-B7FE-18CCA436AA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228453"/>
              </p:ext>
            </p:extLst>
          </p:nvPr>
        </p:nvGraphicFramePr>
        <p:xfrm>
          <a:off x="280990" y="1419226"/>
          <a:ext cx="11630020" cy="48457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002">
                  <a:extLst>
                    <a:ext uri="{9D8B030D-6E8A-4147-A177-3AD203B41FA5}">
                      <a16:colId xmlns:a16="http://schemas.microsoft.com/office/drawing/2014/main" val="2140934353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135017320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269029316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2817933099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1249340478"/>
                    </a:ext>
                  </a:extLst>
                </a:gridCol>
                <a:gridCol w="1019175">
                  <a:extLst>
                    <a:ext uri="{9D8B030D-6E8A-4147-A177-3AD203B41FA5}">
                      <a16:colId xmlns:a16="http://schemas.microsoft.com/office/drawing/2014/main" val="72082514"/>
                    </a:ext>
                  </a:extLst>
                </a:gridCol>
                <a:gridCol w="1052516">
                  <a:extLst>
                    <a:ext uri="{9D8B030D-6E8A-4147-A177-3AD203B41FA5}">
                      <a16:colId xmlns:a16="http://schemas.microsoft.com/office/drawing/2014/main" val="3068079301"/>
                    </a:ext>
                  </a:extLst>
                </a:gridCol>
                <a:gridCol w="1417315">
                  <a:extLst>
                    <a:ext uri="{9D8B030D-6E8A-4147-A177-3AD203B41FA5}">
                      <a16:colId xmlns:a16="http://schemas.microsoft.com/office/drawing/2014/main" val="2224358237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2750951528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724540584"/>
                    </a:ext>
                  </a:extLst>
                </a:gridCol>
              </a:tblGrid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- 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[</a:t>
                      </a:r>
                      <a:r>
                        <a:rPr lang="fr-FR" dirty="0" err="1"/>
                        <a:t>él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sub</a:t>
                      </a:r>
                      <a:r>
                        <a:rPr lang="fr-FR" dirty="0"/>
                        <a:t>.]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– CP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 - RGV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25375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QUAND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185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weet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niet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/>
                        <a:t>WANNEER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is</a:t>
                      </a:r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38339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Tu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sais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POURQUOI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bien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97822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weet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b="1" dirty="0"/>
                        <a:t>WAAROM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wil</a:t>
                      </a:r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735957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sait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déjà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SI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C00000"/>
                          </a:solidFill>
                        </a:rPr>
                        <a:t>a marché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plus vite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53087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weet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OF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sneller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gewerkt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6450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savons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a vu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73728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We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weten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WIE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gezien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58194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savaient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400" dirty="0"/>
                        <a:t>COMMENT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500" dirty="0">
                          <a:solidFill>
                            <a:srgbClr val="C00000"/>
                          </a:solidFill>
                        </a:rPr>
                        <a:t>devaient faire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912924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wisten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vaak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HOE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moesten</a:t>
                      </a:r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doen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467498"/>
                  </a:ext>
                </a:extLst>
              </a:tr>
            </a:tbl>
          </a:graphicData>
        </a:graphic>
      </p:graphicFrame>
      <p:sp>
        <p:nvSpPr>
          <p:cNvPr id="5" name="Flèche courbée vers le bas 4">
            <a:extLst>
              <a:ext uri="{FF2B5EF4-FFF2-40B4-BE49-F238E27FC236}">
                <a16:creationId xmlns:a16="http://schemas.microsoft.com/office/drawing/2014/main" id="{347F23FF-91E2-A14E-BC67-C421A53BBB04}"/>
              </a:ext>
            </a:extLst>
          </p:cNvPr>
          <p:cNvSpPr/>
          <p:nvPr/>
        </p:nvSpPr>
        <p:spPr>
          <a:xfrm>
            <a:off x="7686675" y="268090"/>
            <a:ext cx="2910681" cy="11107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6D38F12-ABBC-2A40-A060-8E16557E815D}"/>
              </a:ext>
            </a:extLst>
          </p:cNvPr>
          <p:cNvSpPr/>
          <p:nvPr/>
        </p:nvSpPr>
        <p:spPr>
          <a:xfrm>
            <a:off x="4886325" y="823484"/>
            <a:ext cx="1209675" cy="58916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6130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164A51D-0228-FE4D-9499-B5AC09C940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r>
              <a:rPr lang="fr-FR" sz="3200">
                <a:solidFill>
                  <a:schemeClr val="bg1"/>
                </a:solidFill>
              </a:rPr>
              <a:t>Notons bien…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2845A12A-AD5B-4FFD-949C-81D4228593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0556254"/>
              </p:ext>
            </p:extLst>
          </p:nvPr>
        </p:nvGraphicFramePr>
        <p:xfrm>
          <a:off x="4220937" y="257175"/>
          <a:ext cx="7852001" cy="6400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20538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74F54B-EA54-314D-8316-EEDE9B84D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[3] Pronom relatif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F699960-0AE5-A845-937F-1D70126BAF4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43098523"/>
              </p:ext>
            </p:extLst>
          </p:nvPr>
        </p:nvGraphicFramePr>
        <p:xfrm>
          <a:off x="1714500" y="2133600"/>
          <a:ext cx="9790113" cy="3867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63371">
                  <a:extLst>
                    <a:ext uri="{9D8B030D-6E8A-4147-A177-3AD203B41FA5}">
                      <a16:colId xmlns:a16="http://schemas.microsoft.com/office/drawing/2014/main" val="1111273693"/>
                    </a:ext>
                  </a:extLst>
                </a:gridCol>
                <a:gridCol w="3263371">
                  <a:extLst>
                    <a:ext uri="{9D8B030D-6E8A-4147-A177-3AD203B41FA5}">
                      <a16:colId xmlns:a16="http://schemas.microsoft.com/office/drawing/2014/main" val="1868241682"/>
                    </a:ext>
                  </a:extLst>
                </a:gridCol>
                <a:gridCol w="3263371">
                  <a:extLst>
                    <a:ext uri="{9D8B030D-6E8A-4147-A177-3AD203B41FA5}">
                      <a16:colId xmlns:a16="http://schemas.microsoft.com/office/drawing/2014/main" val="2315438559"/>
                    </a:ext>
                  </a:extLst>
                </a:gridCol>
              </a:tblGrid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veux dire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J’utilise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 n’oublie pas…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491706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DIE/DAT</a:t>
                      </a:r>
                    </a:p>
                  </a:txBody>
                  <a:tcPr/>
                </a:tc>
                <a:tc rowSpan="5">
                  <a:txBody>
                    <a:bodyPr/>
                    <a:lstStyle/>
                    <a:p>
                      <a:pPr algn="ctr"/>
                      <a:endParaRPr lang="fr-FR" dirty="0"/>
                    </a:p>
                    <a:p>
                      <a:pPr algn="ctr"/>
                      <a:r>
                        <a:rPr lang="fr-FR" dirty="0"/>
                        <a:t>…de rejeter le verbe en fin de proposition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804356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DIE/DAT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435838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 QUE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WAT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5431469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CELUI QUI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WIE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5437748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SUR QUOI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WAAROP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405363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4628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55F61F-EFA3-AD40-85AB-7A0775575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50244" y="500063"/>
            <a:ext cx="8647112" cy="1104900"/>
          </a:xfrm>
        </p:spPr>
        <p:txBody>
          <a:bodyPr/>
          <a:lstStyle/>
          <a:p>
            <a:r>
              <a:rPr lang="fr-FR" dirty="0"/>
              <a:t>Exemples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E3B4A1F-5FCC-4E41-B7FE-18CCA436AA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55957658"/>
              </p:ext>
            </p:extLst>
          </p:nvPr>
        </p:nvGraphicFramePr>
        <p:xfrm>
          <a:off x="280990" y="1419226"/>
          <a:ext cx="11630020" cy="51912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3002">
                  <a:extLst>
                    <a:ext uri="{9D8B030D-6E8A-4147-A177-3AD203B41FA5}">
                      <a16:colId xmlns:a16="http://schemas.microsoft.com/office/drawing/2014/main" val="2140934353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135017320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269029316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2817933099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1249340478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72082514"/>
                    </a:ext>
                  </a:extLst>
                </a:gridCol>
                <a:gridCol w="908689">
                  <a:extLst>
                    <a:ext uri="{9D8B030D-6E8A-4147-A177-3AD203B41FA5}">
                      <a16:colId xmlns:a16="http://schemas.microsoft.com/office/drawing/2014/main" val="3068079301"/>
                    </a:ext>
                  </a:extLst>
                </a:gridCol>
                <a:gridCol w="1417315">
                  <a:extLst>
                    <a:ext uri="{9D8B030D-6E8A-4147-A177-3AD203B41FA5}">
                      <a16:colId xmlns:a16="http://schemas.microsoft.com/office/drawing/2014/main" val="2224358237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2750951528"/>
                    </a:ext>
                  </a:extLst>
                </a:gridCol>
                <a:gridCol w="1163002">
                  <a:extLst>
                    <a:ext uri="{9D8B030D-6E8A-4147-A177-3AD203B41FA5}">
                      <a16:colId xmlns:a16="http://schemas.microsoft.com/office/drawing/2014/main" val="3724540584"/>
                    </a:ext>
                  </a:extLst>
                </a:gridCol>
              </a:tblGrid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- 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[</a:t>
                      </a:r>
                      <a:r>
                        <a:rPr lang="fr-FR" dirty="0" err="1"/>
                        <a:t>él</a:t>
                      </a:r>
                      <a:r>
                        <a:rPr lang="fr-FR" dirty="0"/>
                        <a:t>. </a:t>
                      </a:r>
                      <a:r>
                        <a:rPr lang="fr-FR" dirty="0" err="1"/>
                        <a:t>sub</a:t>
                      </a:r>
                      <a:r>
                        <a:rPr lang="fr-FR" dirty="0"/>
                        <a:t>.]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 – CP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 - RGV - verbe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2125375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le mec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QUI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est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0185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kerel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DIE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daar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2383399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termine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le livre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QUE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a écrit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1997822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lees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het </a:t>
                      </a:r>
                      <a:r>
                        <a:rPr lang="fr-FR" sz="1600" dirty="0" err="1"/>
                        <a:t>boek</a:t>
                      </a:r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af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DAT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hier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 err="1">
                          <a:solidFill>
                            <a:srgbClr val="C00000"/>
                          </a:solidFill>
                        </a:rPr>
                        <a:t>geschreven</a:t>
                      </a:r>
                      <a:endParaRPr lang="fr-FR" sz="16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735957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voit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déjà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 QUE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ça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700" dirty="0">
                          <a:solidFill>
                            <a:srgbClr val="C00000"/>
                          </a:solidFill>
                        </a:rPr>
                        <a:t>donne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mnt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4753087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ziet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WAT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dat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96450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Gagne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dirty="0"/>
                        <a:t>CELUI QUI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trouve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ceci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9073728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(Die)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Wint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800" b="1" dirty="0"/>
                        <a:t>WIE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vindt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0158194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savent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souvent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SUR QUOI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elles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comptent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déjà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912924"/>
                  </a:ext>
                </a:extLst>
              </a:tr>
              <a:tr h="416502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weten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vaak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/>
                        <a:t>WAAROP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rekenen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04467498"/>
                  </a:ext>
                </a:extLst>
              </a:tr>
            </a:tbl>
          </a:graphicData>
        </a:graphic>
      </p:graphicFrame>
      <p:sp>
        <p:nvSpPr>
          <p:cNvPr id="5" name="Flèche courbée vers le bas 4">
            <a:extLst>
              <a:ext uri="{FF2B5EF4-FFF2-40B4-BE49-F238E27FC236}">
                <a16:creationId xmlns:a16="http://schemas.microsoft.com/office/drawing/2014/main" id="{347F23FF-91E2-A14E-BC67-C421A53BBB04}"/>
              </a:ext>
            </a:extLst>
          </p:cNvPr>
          <p:cNvSpPr/>
          <p:nvPr/>
        </p:nvSpPr>
        <p:spPr>
          <a:xfrm>
            <a:off x="7686675" y="268090"/>
            <a:ext cx="2910681" cy="1110788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96D38F12-ABBC-2A40-A060-8E16557E815D}"/>
              </a:ext>
            </a:extLst>
          </p:cNvPr>
          <p:cNvSpPr/>
          <p:nvPr/>
        </p:nvSpPr>
        <p:spPr>
          <a:xfrm>
            <a:off x="4886325" y="823484"/>
            <a:ext cx="1209675" cy="589164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351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48810E2-6088-1241-92B5-D788652010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pPr algn="ctr"/>
            <a:r>
              <a:rPr lang="fr-FR" sz="3000" dirty="0">
                <a:solidFill>
                  <a:schemeClr val="bg1"/>
                </a:solidFill>
              </a:rPr>
              <a:t>Une proposition, c’est quoi ?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7B4F8D47-13D4-4CBF-9C10-756C8408FD3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9467651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37294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66DD2F-FBF5-41CE-A3F4-565352D95D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5C61094F-8D95-B542-8A53-2F267A45B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4897" y="624110"/>
            <a:ext cx="9712998" cy="1280890"/>
          </a:xfrm>
        </p:spPr>
        <p:txBody>
          <a:bodyPr>
            <a:normAutofit/>
          </a:bodyPr>
          <a:lstStyle/>
          <a:p>
            <a:r>
              <a:rPr lang="fr-FR" dirty="0"/>
              <a:t>Le pronom relatif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46FCE2B-F2D2-466E-B0AA-8E341DB498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BD31C98-199A-4722-A1A5-4393A43E74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B9B28CC-39F6-4187-99DB-8D4A6FD2B3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7194327"/>
              </p:ext>
            </p:extLst>
          </p:nvPr>
        </p:nvGraphicFramePr>
        <p:xfrm>
          <a:off x="1794897" y="2222983"/>
          <a:ext cx="8987404" cy="36539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342988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9FE08D8-CEA0-461E-870A-02CD15D9B9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0050460A-FE75-DC4B-99C5-339F3DF17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Structure du RGV</a:t>
            </a:r>
          </a:p>
        </p:txBody>
      </p:sp>
      <p:sp>
        <p:nvSpPr>
          <p:cNvPr id="10" name="Freeform 11">
            <a:extLst>
              <a:ext uri="{FF2B5EF4-FFF2-40B4-BE49-F238E27FC236}">
                <a16:creationId xmlns:a16="http://schemas.microsoft.com/office/drawing/2014/main" id="{2B982904-A46E-41DF-BA98-61E2300C7D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27018161-547E-48F7-A0D9-272C9EA5B3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5662C15-E903-D242-B6E0-58F692DAE5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6578" y="589722"/>
            <a:ext cx="6798033" cy="5321500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fr-BE" dirty="0"/>
              <a:t>La racine verbale </a:t>
            </a:r>
            <a:r>
              <a:rPr lang="fr-BE" dirty="0" err="1"/>
              <a:t>conjuguée</a:t>
            </a:r>
            <a:r>
              <a:rPr lang="fr-BE" dirty="0"/>
              <a:t> et </a:t>
            </a:r>
            <a:r>
              <a:rPr lang="fr-BE" dirty="0" err="1"/>
              <a:t>rejetée</a:t>
            </a:r>
            <a:r>
              <a:rPr lang="fr-BE" dirty="0"/>
              <a:t> quitte la </a:t>
            </a:r>
            <a:r>
              <a:rPr lang="fr-BE" dirty="0" err="1"/>
              <a:t>deuxième</a:t>
            </a:r>
            <a:r>
              <a:rPr lang="fr-BE" dirty="0"/>
              <a:t> position de la proposition </a:t>
            </a:r>
            <a:r>
              <a:rPr lang="fr-BE" dirty="0" err="1"/>
              <a:t>subordonnée</a:t>
            </a:r>
            <a:r>
              <a:rPr lang="fr-BE" dirty="0"/>
              <a:t> et : </a:t>
            </a:r>
          </a:p>
          <a:p>
            <a:r>
              <a:rPr lang="fr-BE" dirty="0"/>
              <a:t>se colle </a:t>
            </a:r>
            <a:r>
              <a:rPr lang="fr-BE" b="1" dirty="0"/>
              <a:t>APRÈS </a:t>
            </a:r>
            <a:r>
              <a:rPr lang="fr-BE" dirty="0"/>
              <a:t>sa particule </a:t>
            </a:r>
            <a:r>
              <a:rPr lang="fr-BE" dirty="0" err="1"/>
              <a:t>separable</a:t>
            </a:r>
            <a:r>
              <a:rPr lang="fr-BE" dirty="0"/>
              <a:t> ; </a:t>
            </a:r>
          </a:p>
          <a:p>
            <a:r>
              <a:rPr lang="fr-BE" dirty="0"/>
              <a:t>se place SOIT </a:t>
            </a:r>
            <a:r>
              <a:rPr lang="fr-BE" b="1" dirty="0"/>
              <a:t>DEVANT </a:t>
            </a:r>
            <a:r>
              <a:rPr lang="fr-BE" dirty="0"/>
              <a:t>SOIT </a:t>
            </a:r>
            <a:r>
              <a:rPr lang="fr-BE" b="1" dirty="0"/>
              <a:t>DERRIÈRE </a:t>
            </a:r>
            <a:r>
              <a:rPr lang="fr-BE" dirty="0"/>
              <a:t>le participe passé ; </a:t>
            </a:r>
          </a:p>
          <a:p>
            <a:r>
              <a:rPr lang="fr-BE" dirty="0"/>
              <a:t>se place </a:t>
            </a:r>
            <a:r>
              <a:rPr lang="fr-BE" b="1" dirty="0"/>
              <a:t>DEVANT </a:t>
            </a:r>
            <a:r>
              <a:rPr lang="fr-BE" dirty="0"/>
              <a:t>l’infinitif 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2412742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8A176-E860-BC46-977D-A37B5D380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RGV en schéma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224E868B-AE32-2C44-9D87-A0891624B3B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381281"/>
              </p:ext>
            </p:extLst>
          </p:nvPr>
        </p:nvGraphicFramePr>
        <p:xfrm>
          <a:off x="1343025" y="2133600"/>
          <a:ext cx="10161588" cy="4100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7196">
                  <a:extLst>
                    <a:ext uri="{9D8B030D-6E8A-4147-A177-3AD203B41FA5}">
                      <a16:colId xmlns:a16="http://schemas.microsoft.com/office/drawing/2014/main" val="3253125402"/>
                    </a:ext>
                  </a:extLst>
                </a:gridCol>
                <a:gridCol w="3387196">
                  <a:extLst>
                    <a:ext uri="{9D8B030D-6E8A-4147-A177-3AD203B41FA5}">
                      <a16:colId xmlns:a16="http://schemas.microsoft.com/office/drawing/2014/main" val="2371323706"/>
                    </a:ext>
                  </a:extLst>
                </a:gridCol>
                <a:gridCol w="3387196">
                  <a:extLst>
                    <a:ext uri="{9D8B030D-6E8A-4147-A177-3AD203B41FA5}">
                      <a16:colId xmlns:a16="http://schemas.microsoft.com/office/drawing/2014/main" val="1424264008"/>
                    </a:ext>
                  </a:extLst>
                </a:gridCol>
              </a:tblGrid>
              <a:tr h="1025073">
                <a:tc>
                  <a:txBody>
                    <a:bodyPr/>
                    <a:lstStyle/>
                    <a:p>
                      <a:pPr algn="ctr"/>
                      <a:r>
                        <a:rPr lang="fr-FR" sz="3000" dirty="0">
                          <a:solidFill>
                            <a:srgbClr val="C00000"/>
                          </a:solidFill>
                        </a:rPr>
                        <a:t>VERBE rejeté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/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000" dirty="0">
                          <a:solidFill>
                            <a:srgbClr val="C00000"/>
                          </a:solidFill>
                        </a:rPr>
                        <a:t>VERBE rejeté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558442"/>
                  </a:ext>
                </a:extLst>
              </a:tr>
              <a:tr h="1025073"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particule séparable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ICI et se colle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6088729"/>
                  </a:ext>
                </a:extLst>
              </a:tr>
              <a:tr h="102507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SOIT 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participe passé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SOIT ICI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56141183"/>
                  </a:ext>
                </a:extLst>
              </a:tr>
              <a:tr h="1025073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ICI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infinitif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678941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02766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2EB6D59-A1FA-ED41-B015-03B2DF6724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proposition principale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729B859-CD5A-CD41-B292-3FE18F8EBFB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7362099"/>
              </p:ext>
            </p:extLst>
          </p:nvPr>
        </p:nvGraphicFramePr>
        <p:xfrm>
          <a:off x="654907" y="2133600"/>
          <a:ext cx="1112108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80270">
                  <a:extLst>
                    <a:ext uri="{9D8B030D-6E8A-4147-A177-3AD203B41FA5}">
                      <a16:colId xmlns:a16="http://schemas.microsoft.com/office/drawing/2014/main" val="3481472193"/>
                    </a:ext>
                  </a:extLst>
                </a:gridCol>
                <a:gridCol w="2780270">
                  <a:extLst>
                    <a:ext uri="{9D8B030D-6E8A-4147-A177-3AD203B41FA5}">
                      <a16:colId xmlns:a16="http://schemas.microsoft.com/office/drawing/2014/main" val="1233089407"/>
                    </a:ext>
                  </a:extLst>
                </a:gridCol>
                <a:gridCol w="2780270">
                  <a:extLst>
                    <a:ext uri="{9D8B030D-6E8A-4147-A177-3AD203B41FA5}">
                      <a16:colId xmlns:a16="http://schemas.microsoft.com/office/drawing/2014/main" val="563854988"/>
                    </a:ext>
                  </a:extLst>
                </a:gridCol>
                <a:gridCol w="2780270">
                  <a:extLst>
                    <a:ext uri="{9D8B030D-6E8A-4147-A177-3AD203B41FA5}">
                      <a16:colId xmlns:a16="http://schemas.microsoft.com/office/drawing/2014/main" val="21151671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53265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boek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gepubliceerd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1105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</a:t>
                      </a:r>
                      <a:r>
                        <a:rPr lang="fr-FR" dirty="0" err="1"/>
                        <a:t>studenten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moeten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vaker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studeren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371228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Deze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meisjes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zijn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naar</a:t>
                      </a:r>
                      <a:r>
                        <a:rPr lang="fr-FR" dirty="0"/>
                        <a:t> het </a:t>
                      </a:r>
                      <a:r>
                        <a:rPr lang="fr-FR" dirty="0" err="1"/>
                        <a:t>buitenland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gereisd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5191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 </a:t>
                      </a:r>
                      <a:r>
                        <a:rPr lang="fr-FR" dirty="0" err="1"/>
                        <a:t>eten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moeten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klaarmaken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68049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CP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SUJET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09714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Op de </a:t>
                      </a:r>
                      <a:r>
                        <a:rPr lang="fr-FR" dirty="0" err="1"/>
                        <a:t>bank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zitten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mijn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twee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grootouders</a:t>
                      </a:r>
                      <a:r>
                        <a:rPr lang="fr-FR" dirty="0"/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2894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Vandaag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prof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lesgegeven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522598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354985EA-810E-7E44-90F0-E4E46D0ACD95}"/>
              </a:ext>
            </a:extLst>
          </p:cNvPr>
          <p:cNvSpPr txBox="1"/>
          <p:nvPr/>
        </p:nvSpPr>
        <p:spPr>
          <a:xfrm>
            <a:off x="1260390" y="5424616"/>
            <a:ext cx="1051559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la connait bien, le </a:t>
            </a:r>
            <a:r>
              <a:rPr lang="fr-FR" dirty="0">
                <a:solidFill>
                  <a:srgbClr val="C00000"/>
                </a:solidFill>
              </a:rPr>
              <a:t>verbe</a:t>
            </a:r>
            <a:r>
              <a:rPr lang="fr-FR" dirty="0"/>
              <a:t> reste en 2</a:t>
            </a:r>
            <a:r>
              <a:rPr lang="fr-FR" baseline="30000" dirty="0"/>
              <a:t>e</a:t>
            </a:r>
            <a:r>
              <a:rPr lang="fr-FR" dirty="0"/>
              <a:t> position, ce qui n’y entre pas prend place dans le </a:t>
            </a:r>
            <a:r>
              <a:rPr lang="fr-FR" dirty="0">
                <a:solidFill>
                  <a:srgbClr val="C00000"/>
                </a:solidFill>
              </a:rPr>
              <a:t>R</a:t>
            </a:r>
            <a:r>
              <a:rPr lang="fr-FR" dirty="0"/>
              <a:t>este du </a:t>
            </a:r>
            <a:r>
              <a:rPr lang="fr-FR" dirty="0">
                <a:solidFill>
                  <a:srgbClr val="C00000"/>
                </a:solidFill>
              </a:rPr>
              <a:t>G</a:t>
            </a:r>
            <a:r>
              <a:rPr lang="fr-FR" dirty="0"/>
              <a:t>roupe </a:t>
            </a:r>
            <a:r>
              <a:rPr lang="fr-FR" dirty="0">
                <a:solidFill>
                  <a:srgbClr val="C00000"/>
                </a:solidFill>
              </a:rPr>
              <a:t>V</a:t>
            </a:r>
            <a:r>
              <a:rPr lang="fr-FR" dirty="0"/>
              <a:t>erbal.</a:t>
            </a:r>
          </a:p>
          <a:p>
            <a:r>
              <a:rPr lang="fr-FR" dirty="0"/>
              <a:t>Cette proposition, c’est l’information principale que je veux véhiculer à mon interlocuteur.</a:t>
            </a:r>
          </a:p>
        </p:txBody>
      </p:sp>
    </p:spTree>
    <p:extLst>
      <p:ext uri="{BB962C8B-B14F-4D97-AF65-F5344CB8AC3E}">
        <p14:creationId xmlns:p14="http://schemas.microsoft.com/office/powerpoint/2010/main" val="14512137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6BDFBE-3D1D-3B40-86BD-BA3DC15B8A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Parfois, je veux lier </a:t>
            </a:r>
            <a:br>
              <a:rPr lang="fr-FR" dirty="0"/>
            </a:br>
            <a:r>
              <a:rPr lang="fr-FR" dirty="0"/>
              <a:t>deux propositions principales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B2E4718C-C753-D847-A518-5E414D1FEBC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47660592"/>
              </p:ext>
            </p:extLst>
          </p:nvPr>
        </p:nvGraphicFramePr>
        <p:xfrm>
          <a:off x="420131" y="2133600"/>
          <a:ext cx="1155356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7328">
                  <a:extLst>
                    <a:ext uri="{9D8B030D-6E8A-4147-A177-3AD203B41FA5}">
                      <a16:colId xmlns:a16="http://schemas.microsoft.com/office/drawing/2014/main" val="1488646481"/>
                    </a:ext>
                  </a:extLst>
                </a:gridCol>
                <a:gridCol w="902044">
                  <a:extLst>
                    <a:ext uri="{9D8B030D-6E8A-4147-A177-3AD203B41FA5}">
                      <a16:colId xmlns:a16="http://schemas.microsoft.com/office/drawing/2014/main" val="2402111269"/>
                    </a:ext>
                  </a:extLst>
                </a:gridCol>
                <a:gridCol w="1223319">
                  <a:extLst>
                    <a:ext uri="{9D8B030D-6E8A-4147-A177-3AD203B41FA5}">
                      <a16:colId xmlns:a16="http://schemas.microsoft.com/office/drawing/2014/main" val="4046029142"/>
                    </a:ext>
                  </a:extLst>
                </a:gridCol>
                <a:gridCol w="1198605">
                  <a:extLst>
                    <a:ext uri="{9D8B030D-6E8A-4147-A177-3AD203B41FA5}">
                      <a16:colId xmlns:a16="http://schemas.microsoft.com/office/drawing/2014/main" val="3619330489"/>
                    </a:ext>
                  </a:extLst>
                </a:gridCol>
                <a:gridCol w="1050324">
                  <a:extLst>
                    <a:ext uri="{9D8B030D-6E8A-4147-A177-3AD203B41FA5}">
                      <a16:colId xmlns:a16="http://schemas.microsoft.com/office/drawing/2014/main" val="1258916867"/>
                    </a:ext>
                  </a:extLst>
                </a:gridCol>
                <a:gridCol w="1050324">
                  <a:extLst>
                    <a:ext uri="{9D8B030D-6E8A-4147-A177-3AD203B41FA5}">
                      <a16:colId xmlns:a16="http://schemas.microsoft.com/office/drawing/2014/main" val="1632720894"/>
                    </a:ext>
                  </a:extLst>
                </a:gridCol>
                <a:gridCol w="926757">
                  <a:extLst>
                    <a:ext uri="{9D8B030D-6E8A-4147-A177-3AD203B41FA5}">
                      <a16:colId xmlns:a16="http://schemas.microsoft.com/office/drawing/2014/main" val="1026863638"/>
                    </a:ext>
                  </a:extLst>
                </a:gridCol>
                <a:gridCol w="1037968">
                  <a:extLst>
                    <a:ext uri="{9D8B030D-6E8A-4147-A177-3AD203B41FA5}">
                      <a16:colId xmlns:a16="http://schemas.microsoft.com/office/drawing/2014/main" val="95349086"/>
                    </a:ext>
                  </a:extLst>
                </a:gridCol>
                <a:gridCol w="1050324">
                  <a:extLst>
                    <a:ext uri="{9D8B030D-6E8A-4147-A177-3AD203B41FA5}">
                      <a16:colId xmlns:a16="http://schemas.microsoft.com/office/drawing/2014/main" val="3049221595"/>
                    </a:ext>
                  </a:extLst>
                </a:gridCol>
                <a:gridCol w="951471">
                  <a:extLst>
                    <a:ext uri="{9D8B030D-6E8A-4147-A177-3AD203B41FA5}">
                      <a16:colId xmlns:a16="http://schemas.microsoft.com/office/drawing/2014/main" val="867582225"/>
                    </a:ext>
                  </a:extLst>
                </a:gridCol>
                <a:gridCol w="1285100">
                  <a:extLst>
                    <a:ext uri="{9D8B030D-6E8A-4147-A177-3AD203B41FA5}">
                      <a16:colId xmlns:a16="http://schemas.microsoft.com/office/drawing/2014/main" val="274574248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é.c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C.C.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é.c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87408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groter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dan </a:t>
                      </a:r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EN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leest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meer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dan </a:t>
                      </a:r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5487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alles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MAAR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had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nog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honger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1864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doe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OF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jij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maakt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af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8679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Papa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op reis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gegaan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DUS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is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ziek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155102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komt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aan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WANT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begint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zo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9567004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F38652D-8AA5-4743-AF20-F0673CCEEA52}"/>
              </a:ext>
            </a:extLst>
          </p:cNvPr>
          <p:cNvSpPr txBox="1"/>
          <p:nvPr/>
        </p:nvSpPr>
        <p:spPr>
          <a:xfrm>
            <a:off x="1865870" y="4856480"/>
            <a:ext cx="921814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connait la </a:t>
            </a:r>
            <a:r>
              <a:rPr lang="fr-FR" b="1" dirty="0"/>
              <a:t>COORDINATION</a:t>
            </a:r>
          </a:p>
          <a:p>
            <a:endParaRPr lang="fr-FR" b="1" dirty="0"/>
          </a:p>
          <a:p>
            <a:r>
              <a:rPr lang="fr-FR" dirty="0"/>
              <a:t>N.B. : en ajoutant « ET », « MAIS », « OU », « DONC », « CAR », rien ne se passe</a:t>
            </a:r>
          </a:p>
          <a:p>
            <a:r>
              <a:rPr lang="fr-FR" dirty="0"/>
              <a:t>N.B. : n’oublions pas que le 2</a:t>
            </a:r>
            <a:r>
              <a:rPr lang="fr-FR" baseline="30000" dirty="0"/>
              <a:t>e</a:t>
            </a:r>
            <a:r>
              <a:rPr lang="fr-FR" dirty="0"/>
              <a:t> élément de la comparaison vient APRÈS le RGV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03835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60AB4A-02FA-FA49-B1A0-CF4A3475F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Parfois, je veux indiquer un </a:t>
            </a:r>
            <a:r>
              <a:rPr lang="fr-FR" b="1" dirty="0"/>
              <a:t>but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3057942E-1690-8C4C-8B45-3C496938E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1955011"/>
              </p:ext>
            </p:extLst>
          </p:nvPr>
        </p:nvGraphicFramePr>
        <p:xfrm>
          <a:off x="407772" y="2133600"/>
          <a:ext cx="11602990" cy="330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0898">
                  <a:extLst>
                    <a:ext uri="{9D8B030D-6E8A-4147-A177-3AD203B41FA5}">
                      <a16:colId xmlns:a16="http://schemas.microsoft.com/office/drawing/2014/main" val="206647430"/>
                    </a:ext>
                  </a:extLst>
                </a:gridCol>
                <a:gridCol w="1161535">
                  <a:extLst>
                    <a:ext uri="{9D8B030D-6E8A-4147-A177-3AD203B41FA5}">
                      <a16:colId xmlns:a16="http://schemas.microsoft.com/office/drawing/2014/main" val="2683291778"/>
                    </a:ext>
                  </a:extLst>
                </a:gridCol>
                <a:gridCol w="1318464">
                  <a:extLst>
                    <a:ext uri="{9D8B030D-6E8A-4147-A177-3AD203B41FA5}">
                      <a16:colId xmlns:a16="http://schemas.microsoft.com/office/drawing/2014/main" val="1561838705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404706310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3784258442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3854184105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3757684243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4248799638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3086839628"/>
                    </a:ext>
                  </a:extLst>
                </a:gridCol>
                <a:gridCol w="1160299">
                  <a:extLst>
                    <a:ext uri="{9D8B030D-6E8A-4147-A177-3AD203B41FA5}">
                      <a16:colId xmlns:a16="http://schemas.microsoft.com/office/drawing/2014/main" val="26253822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2</a:t>
                      </a:r>
                      <a:r>
                        <a:rPr lang="fr-FR" baseline="30000" dirty="0"/>
                        <a:t>e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é.c</a:t>
                      </a:r>
                      <a:r>
                        <a:rPr lang="fr-FR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É.S.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SUJET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CP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8630485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nam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TE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350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meer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gestudeeerd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dan hem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na het examen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af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TE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studeren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8406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É.S.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SUJET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CP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SUJET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CP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2</a:t>
                      </a:r>
                      <a:r>
                        <a:rPr lang="fr-FR" b="1" baseline="30000" dirty="0">
                          <a:solidFill>
                            <a:schemeClr val="bg1"/>
                          </a:solidFill>
                        </a:rPr>
                        <a:t>e</a:t>
                      </a:r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fr-FR" b="1" dirty="0" err="1">
                          <a:solidFill>
                            <a:schemeClr val="bg1"/>
                          </a:solidFill>
                        </a:rPr>
                        <a:t>é.c</a:t>
                      </a:r>
                      <a:r>
                        <a:rPr lang="fr-FR" b="1" dirty="0">
                          <a:solidFill>
                            <a:schemeClr val="bg1"/>
                          </a:solidFill>
                        </a:rPr>
                        <a:t>.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49048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naar</a:t>
                      </a:r>
                      <a:r>
                        <a:rPr lang="fr-FR" dirty="0"/>
                        <a:t> </a:t>
                      </a:r>
                      <a:r>
                        <a:rPr lang="fr-FR" dirty="0" err="1"/>
                        <a:t>school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TE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gaan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nam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hij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de bus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286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OM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na het examen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af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TE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studeren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heeft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meer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gestudeerd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dan hem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65064181"/>
                  </a:ext>
                </a:extLst>
              </a:tr>
            </a:tbl>
          </a:graphicData>
        </a:graphic>
      </p:graphicFrame>
      <p:sp>
        <p:nvSpPr>
          <p:cNvPr id="5" name="Flèche courbée vers le bas 4">
            <a:extLst>
              <a:ext uri="{FF2B5EF4-FFF2-40B4-BE49-F238E27FC236}">
                <a16:creationId xmlns:a16="http://schemas.microsoft.com/office/drawing/2014/main" id="{82DBFB9A-3590-0C43-9D28-3705299660EF}"/>
              </a:ext>
            </a:extLst>
          </p:cNvPr>
          <p:cNvSpPr/>
          <p:nvPr/>
        </p:nvSpPr>
        <p:spPr>
          <a:xfrm>
            <a:off x="8464379" y="1422399"/>
            <a:ext cx="2953736" cy="71120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courbée vers le haut 5">
            <a:extLst>
              <a:ext uri="{FF2B5EF4-FFF2-40B4-BE49-F238E27FC236}">
                <a16:creationId xmlns:a16="http://schemas.microsoft.com/office/drawing/2014/main" id="{64924051-15F1-AC4E-966F-A87094D89314}"/>
              </a:ext>
            </a:extLst>
          </p:cNvPr>
          <p:cNvSpPr/>
          <p:nvPr/>
        </p:nvSpPr>
        <p:spPr>
          <a:xfrm>
            <a:off x="2592925" y="5489099"/>
            <a:ext cx="2942902" cy="479215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FBAC5B2-6961-3D44-AB68-277D68F1BA15}"/>
              </a:ext>
            </a:extLst>
          </p:cNvPr>
          <p:cNvSpPr txBox="1"/>
          <p:nvPr/>
        </p:nvSpPr>
        <p:spPr>
          <a:xfrm>
            <a:off x="6096000" y="3611662"/>
            <a:ext cx="230659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  <a:p>
            <a:r>
              <a:rPr lang="fr-FR" sz="4000" dirty="0"/>
              <a:t>,</a:t>
            </a:r>
          </a:p>
          <a:p>
            <a:endParaRPr lang="fr-FR" dirty="0"/>
          </a:p>
          <a:p>
            <a:r>
              <a:rPr lang="fr-FR" sz="4000" dirty="0"/>
              <a:t>,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CE793EC-5570-5546-A903-092C6346ADB9}"/>
              </a:ext>
            </a:extLst>
          </p:cNvPr>
          <p:cNvSpPr txBox="1"/>
          <p:nvPr/>
        </p:nvSpPr>
        <p:spPr>
          <a:xfrm>
            <a:off x="7339913" y="5795319"/>
            <a:ext cx="38182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É.S. = </a:t>
            </a:r>
            <a:r>
              <a:rPr lang="fr-FR" dirty="0" err="1"/>
              <a:t>élement</a:t>
            </a:r>
            <a:r>
              <a:rPr lang="fr-FR" dirty="0"/>
              <a:t> subordonnant</a:t>
            </a:r>
          </a:p>
        </p:txBody>
      </p:sp>
    </p:spTree>
    <p:extLst>
      <p:ext uri="{BB962C8B-B14F-4D97-AF65-F5344CB8AC3E}">
        <p14:creationId xmlns:p14="http://schemas.microsoft.com/office/powerpoint/2010/main" val="2740989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A3C2D7E-3F2E-404E-9B30-CB12DC972D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1F7FD00-BF97-4325-B7C2-E451F20840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A1B08AE3-A025-2D47-9EBF-D9821C7F22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Il s’est passé quoi ?</a:t>
            </a: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id="{179B5294-DA4E-4926-B14A-DD6E07A12F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78162D9-1469-3D46-892C-CEF835090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43392" y="2623930"/>
            <a:ext cx="9383408" cy="3287292"/>
          </a:xfrm>
        </p:spPr>
        <p:txBody>
          <a:bodyPr>
            <a:normAutofit/>
          </a:bodyPr>
          <a:lstStyle/>
          <a:p>
            <a:r>
              <a:rPr lang="fr-FR" dirty="0"/>
              <a:t>Je voulais ajouter de l’information (un BUT)</a:t>
            </a:r>
          </a:p>
          <a:p>
            <a:r>
              <a:rPr lang="fr-FR" dirty="0"/>
              <a:t>À l’aide d’un nouveau verbe</a:t>
            </a:r>
          </a:p>
          <a:p>
            <a:r>
              <a:rPr lang="fr-FR" dirty="0"/>
              <a:t>J’ai donc ajouter un 2</a:t>
            </a:r>
            <a:r>
              <a:rPr lang="fr-FR" baseline="30000" dirty="0"/>
              <a:t>e</a:t>
            </a:r>
            <a:r>
              <a:rPr lang="fr-FR" dirty="0"/>
              <a:t> verbe dans ma phrase MAIS qui n’était pas lié au 1</a:t>
            </a:r>
            <a:r>
              <a:rPr lang="fr-FR" baseline="30000" dirty="0"/>
              <a:t>er</a:t>
            </a:r>
            <a:r>
              <a:rPr lang="fr-FR" dirty="0"/>
              <a:t> </a:t>
            </a:r>
          </a:p>
          <a:p>
            <a:r>
              <a:rPr lang="fr-FR" dirty="0"/>
              <a:t>J’ai employé une structure en « OM …… TE + INFINITIF »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1777227C-179E-E34C-ACC6-74F8BC20C173}"/>
              </a:ext>
            </a:extLst>
          </p:cNvPr>
          <p:cNvSpPr txBox="1"/>
          <p:nvPr/>
        </p:nvSpPr>
        <p:spPr>
          <a:xfrm>
            <a:off x="1414463" y="4600575"/>
            <a:ext cx="1007268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J’ai ajouté une proposition subordonnée, un élément facultatif (comme un complément, en fait) à la proposition principale [sujet][</a:t>
            </a:r>
            <a:r>
              <a:rPr lang="fr-FR" dirty="0">
                <a:solidFill>
                  <a:srgbClr val="C00000"/>
                </a:solidFill>
              </a:rPr>
              <a:t>verbe</a:t>
            </a:r>
            <a:r>
              <a:rPr lang="fr-FR" dirty="0"/>
              <a:t>][complément][</a:t>
            </a:r>
            <a:r>
              <a:rPr lang="fr-FR" dirty="0">
                <a:solidFill>
                  <a:srgbClr val="C00000"/>
                </a:solidFill>
              </a:rPr>
              <a:t>RGV</a:t>
            </a:r>
            <a:r>
              <a:rPr lang="fr-FR" dirty="0"/>
              <a:t>]</a:t>
            </a:r>
          </a:p>
          <a:p>
            <a:endParaRPr lang="fr-FR" dirty="0"/>
          </a:p>
          <a:p>
            <a:r>
              <a:rPr lang="fr-FR" dirty="0"/>
              <a:t>Je peux me passer de la structure en « OM … TE » si je le souhaite</a:t>
            </a:r>
          </a:p>
          <a:p>
            <a:r>
              <a:rPr lang="fr-FR" dirty="0"/>
              <a:t>MAIS l’inverse n’est pas vrai.</a:t>
            </a:r>
          </a:p>
        </p:txBody>
      </p:sp>
    </p:spTree>
    <p:extLst>
      <p:ext uri="{BB962C8B-B14F-4D97-AF65-F5344CB8AC3E}">
        <p14:creationId xmlns:p14="http://schemas.microsoft.com/office/powerpoint/2010/main" val="58613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F7E8610-2DF7-4AF0-B876-0F3B7882A6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1C8C023-62A6-4DA0-8DF4-3F4EA94090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0669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5FA0FF3-2294-2B44-9BBA-30D59455B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3391" y="624110"/>
            <a:ext cx="9383408" cy="1280890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bg1"/>
                </a:solidFill>
              </a:rPr>
              <a:t>Un cas particulier</a:t>
            </a: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26B9FE07-322E-43FB-8707-C9826BD903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567867CB-BB0C-4DFC-8082-7FAF5CF593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340707"/>
              </p:ext>
            </p:extLst>
          </p:nvPr>
        </p:nvGraphicFramePr>
        <p:xfrm>
          <a:off x="757238" y="2529110"/>
          <a:ext cx="10801350" cy="40002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36508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24138E-E484-764D-9B29-7EF3621943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0301" y="624110"/>
            <a:ext cx="9104312" cy="1280890"/>
          </a:xfrm>
        </p:spPr>
        <p:txBody>
          <a:bodyPr/>
          <a:lstStyle/>
          <a:p>
            <a:r>
              <a:rPr lang="fr-FR" dirty="0"/>
              <a:t>Il existe d’autres types de subordonnées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6B69DD15-E3A9-6240-B2A8-D4E7E3E3B8C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4684570"/>
              </p:ext>
            </p:extLst>
          </p:nvPr>
        </p:nvGraphicFramePr>
        <p:xfrm>
          <a:off x="1243014" y="1696826"/>
          <a:ext cx="10261603" cy="16806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873">
                  <a:extLst>
                    <a:ext uri="{9D8B030D-6E8A-4147-A177-3AD203B41FA5}">
                      <a16:colId xmlns:a16="http://schemas.microsoft.com/office/drawing/2014/main" val="883410171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4288689401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1760624146"/>
                    </a:ext>
                  </a:extLst>
                </a:gridCol>
                <a:gridCol w="1201880">
                  <a:extLst>
                    <a:ext uri="{9D8B030D-6E8A-4147-A177-3AD203B41FA5}">
                      <a16:colId xmlns:a16="http://schemas.microsoft.com/office/drawing/2014/main" val="744482816"/>
                    </a:ext>
                  </a:extLst>
                </a:gridCol>
                <a:gridCol w="663866">
                  <a:extLst>
                    <a:ext uri="{9D8B030D-6E8A-4147-A177-3AD203B41FA5}">
                      <a16:colId xmlns:a16="http://schemas.microsoft.com/office/drawing/2014/main" val="2905003113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662594567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2206055323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3288268026"/>
                    </a:ext>
                  </a:extLst>
                </a:gridCol>
                <a:gridCol w="938065">
                  <a:extLst>
                    <a:ext uri="{9D8B030D-6E8A-4147-A177-3AD203B41FA5}">
                      <a16:colId xmlns:a16="http://schemas.microsoft.com/office/drawing/2014/main" val="2957635506"/>
                    </a:ext>
                  </a:extLst>
                </a:gridCol>
                <a:gridCol w="1300162">
                  <a:extLst>
                    <a:ext uri="{9D8B030D-6E8A-4147-A177-3AD203B41FA5}">
                      <a16:colId xmlns:a16="http://schemas.microsoft.com/office/drawing/2014/main" val="2004693323"/>
                    </a:ext>
                  </a:extLst>
                </a:gridCol>
                <a:gridCol w="560392">
                  <a:extLst>
                    <a:ext uri="{9D8B030D-6E8A-4147-A177-3AD203B41FA5}">
                      <a16:colId xmlns:a16="http://schemas.microsoft.com/office/drawing/2014/main" val="1375741708"/>
                    </a:ext>
                  </a:extLst>
                </a:gridCol>
              </a:tblGrid>
              <a:tr h="56021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2éc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2éc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286930"/>
                  </a:ext>
                </a:extLst>
              </a:tr>
              <a:tr h="560211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r>
                        <a:rPr lang="fr-FR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eet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alles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wil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doen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88274730"/>
                  </a:ext>
                </a:extLst>
              </a:tr>
              <a:tr h="560211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had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verdiend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WANT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had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veel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gewerkt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1539287"/>
                  </a:ext>
                </a:extLst>
              </a:tr>
            </a:tbl>
          </a:graphicData>
        </a:graphic>
      </p:graphicFrame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CF61E2EA-789E-0F41-A2DB-1DFF08BDC5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89124583"/>
              </p:ext>
            </p:extLst>
          </p:nvPr>
        </p:nvGraphicFramePr>
        <p:xfrm>
          <a:off x="1243014" y="4048654"/>
          <a:ext cx="10261603" cy="1760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2873">
                  <a:extLst>
                    <a:ext uri="{9D8B030D-6E8A-4147-A177-3AD203B41FA5}">
                      <a16:colId xmlns:a16="http://schemas.microsoft.com/office/drawing/2014/main" val="777813760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1711961076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2322392661"/>
                    </a:ext>
                  </a:extLst>
                </a:gridCol>
                <a:gridCol w="1216167">
                  <a:extLst>
                    <a:ext uri="{9D8B030D-6E8A-4147-A177-3AD203B41FA5}">
                      <a16:colId xmlns:a16="http://schemas.microsoft.com/office/drawing/2014/main" val="3141108022"/>
                    </a:ext>
                  </a:extLst>
                </a:gridCol>
                <a:gridCol w="614363">
                  <a:extLst>
                    <a:ext uri="{9D8B030D-6E8A-4147-A177-3AD203B41FA5}">
                      <a16:colId xmlns:a16="http://schemas.microsoft.com/office/drawing/2014/main" val="3168510170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1427614671"/>
                    </a:ext>
                  </a:extLst>
                </a:gridCol>
                <a:gridCol w="815112">
                  <a:extLst>
                    <a:ext uri="{9D8B030D-6E8A-4147-A177-3AD203B41FA5}">
                      <a16:colId xmlns:a16="http://schemas.microsoft.com/office/drawing/2014/main" val="3584921222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3340746719"/>
                    </a:ext>
                  </a:extLst>
                </a:gridCol>
                <a:gridCol w="932873">
                  <a:extLst>
                    <a:ext uri="{9D8B030D-6E8A-4147-A177-3AD203B41FA5}">
                      <a16:colId xmlns:a16="http://schemas.microsoft.com/office/drawing/2014/main" val="2876246094"/>
                    </a:ext>
                  </a:extLst>
                </a:gridCol>
                <a:gridCol w="1291067">
                  <a:extLst>
                    <a:ext uri="{9D8B030D-6E8A-4147-A177-3AD203B41FA5}">
                      <a16:colId xmlns:a16="http://schemas.microsoft.com/office/drawing/2014/main" val="3973825745"/>
                    </a:ext>
                  </a:extLst>
                </a:gridCol>
                <a:gridCol w="574679">
                  <a:extLst>
                    <a:ext uri="{9D8B030D-6E8A-4147-A177-3AD203B41FA5}">
                      <a16:colId xmlns:a16="http://schemas.microsoft.com/office/drawing/2014/main" val="1795527359"/>
                    </a:ext>
                  </a:extLst>
                </a:gridCol>
              </a:tblGrid>
              <a:tr h="560211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2éc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Sujet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CP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/>
                        <a:t>2éc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665195"/>
                  </a:ext>
                </a:extLst>
              </a:tr>
              <a:tr h="560211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eet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alles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OMDAT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ik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het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wil</a:t>
                      </a:r>
                      <a:r>
                        <a:rPr lang="fr-FR" dirty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doen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82367003"/>
                  </a:ext>
                </a:extLst>
              </a:tr>
              <a:tr h="560211"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had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geld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verdiend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OMDAT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 err="1"/>
                        <a:t>ze</a:t>
                      </a: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err="1">
                          <a:solidFill>
                            <a:srgbClr val="C00000"/>
                          </a:solidFill>
                        </a:rPr>
                        <a:t>had</a:t>
                      </a:r>
                      <a:endParaRPr lang="fr-FR" b="1" dirty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fr-FR" dirty="0" err="1">
                          <a:solidFill>
                            <a:srgbClr val="C00000"/>
                          </a:solidFill>
                        </a:rPr>
                        <a:t>gewerkt</a:t>
                      </a:r>
                      <a:endParaRPr lang="fr-FR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56510"/>
                  </a:ext>
                </a:extLst>
              </a:tr>
            </a:tbl>
          </a:graphicData>
        </a:graphic>
      </p:graphicFrame>
      <p:sp>
        <p:nvSpPr>
          <p:cNvPr id="6" name="Flèche courbée vers le bas 5">
            <a:extLst>
              <a:ext uri="{FF2B5EF4-FFF2-40B4-BE49-F238E27FC236}">
                <a16:creationId xmlns:a16="http://schemas.microsoft.com/office/drawing/2014/main" id="{24AF1873-A087-F048-A20C-E1E07CCE49E2}"/>
              </a:ext>
            </a:extLst>
          </p:cNvPr>
          <p:cNvSpPr/>
          <p:nvPr/>
        </p:nvSpPr>
        <p:spPr>
          <a:xfrm>
            <a:off x="8258175" y="3529013"/>
            <a:ext cx="1943100" cy="519641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173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100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A3D9AEEE-1CCD-43C0-BA3E-16D60A6E23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059079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DA853D90-6233-E549-B6C4-21584F7E05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893" y="3101093"/>
            <a:ext cx="2454052" cy="3029344"/>
          </a:xfrm>
        </p:spPr>
        <p:txBody>
          <a:bodyPr>
            <a:normAutofit/>
          </a:bodyPr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Un choix structurel pour un même sens</a:t>
            </a:r>
          </a:p>
        </p:txBody>
      </p:sp>
      <p:sp>
        <p:nvSpPr>
          <p:cNvPr id="21" name="Freeform 11">
            <a:extLst>
              <a:ext uri="{FF2B5EF4-FFF2-40B4-BE49-F238E27FC236}">
                <a16:creationId xmlns:a16="http://schemas.microsoft.com/office/drawing/2014/main" id="{60F880A6-33D3-4EEC-A780-B73559B9F2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V="1">
            <a:off x="-159" y="3179901"/>
            <a:ext cx="1098194" cy="514066"/>
          </a:xfrm>
          <a:custGeom>
            <a:avLst/>
            <a:gdLst>
              <a:gd name="connsiteX0" fmla="*/ 10000 w 10044"/>
              <a:gd name="connsiteY0" fmla="*/ 4701 h 9966"/>
              <a:gd name="connsiteX1" fmla="*/ 8559 w 10044"/>
              <a:gd name="connsiteY1" fmla="*/ 188 h 9966"/>
              <a:gd name="connsiteX2" fmla="*/ 8527 w 10044"/>
              <a:gd name="connsiteY2" fmla="*/ 94 h 9966"/>
              <a:gd name="connsiteX3" fmla="*/ 8438 w 10044"/>
              <a:gd name="connsiteY3" fmla="*/ 0 h 9966"/>
              <a:gd name="connsiteX4" fmla="*/ 7867 w 10044"/>
              <a:gd name="connsiteY4" fmla="*/ 0 h 9966"/>
              <a:gd name="connsiteX5" fmla="*/ 0 w 10044"/>
              <a:gd name="connsiteY5" fmla="*/ 70 h 9966"/>
              <a:gd name="connsiteX6" fmla="*/ 3132 w 10044"/>
              <a:gd name="connsiteY6" fmla="*/ 9763 h 9966"/>
              <a:gd name="connsiteX7" fmla="*/ 7867 w 10044"/>
              <a:gd name="connsiteY7" fmla="*/ 9966 h 9966"/>
              <a:gd name="connsiteX8" fmla="*/ 8438 w 10044"/>
              <a:gd name="connsiteY8" fmla="*/ 9966 h 9966"/>
              <a:gd name="connsiteX9" fmla="*/ 8527 w 10044"/>
              <a:gd name="connsiteY9" fmla="*/ 9872 h 9966"/>
              <a:gd name="connsiteX10" fmla="*/ 8559 w 10044"/>
              <a:gd name="connsiteY10" fmla="*/ 9778 h 9966"/>
              <a:gd name="connsiteX11" fmla="*/ 10000 w 10044"/>
              <a:gd name="connsiteY11" fmla="*/ 5265 h 9966"/>
              <a:gd name="connsiteX12" fmla="*/ 10000 w 10044"/>
              <a:gd name="connsiteY12" fmla="*/ 4701 h 9966"/>
              <a:gd name="connsiteX0" fmla="*/ 6839 w 6883"/>
              <a:gd name="connsiteY0" fmla="*/ 4885 h 10168"/>
              <a:gd name="connsiteX1" fmla="*/ 5405 w 6883"/>
              <a:gd name="connsiteY1" fmla="*/ 357 h 10168"/>
              <a:gd name="connsiteX2" fmla="*/ 5373 w 6883"/>
              <a:gd name="connsiteY2" fmla="*/ 262 h 10168"/>
              <a:gd name="connsiteX3" fmla="*/ 5284 w 6883"/>
              <a:gd name="connsiteY3" fmla="*/ 168 h 10168"/>
              <a:gd name="connsiteX4" fmla="*/ 4716 w 6883"/>
              <a:gd name="connsiteY4" fmla="*/ 168 h 10168"/>
              <a:gd name="connsiteX5" fmla="*/ 50 w 6883"/>
              <a:gd name="connsiteY5" fmla="*/ 0 h 10168"/>
              <a:gd name="connsiteX6" fmla="*/ 1 w 6883"/>
              <a:gd name="connsiteY6" fmla="*/ 9964 h 10168"/>
              <a:gd name="connsiteX7" fmla="*/ 4716 w 6883"/>
              <a:gd name="connsiteY7" fmla="*/ 10168 h 10168"/>
              <a:gd name="connsiteX8" fmla="*/ 5284 w 6883"/>
              <a:gd name="connsiteY8" fmla="*/ 10168 h 10168"/>
              <a:gd name="connsiteX9" fmla="*/ 5373 w 6883"/>
              <a:gd name="connsiteY9" fmla="*/ 10074 h 10168"/>
              <a:gd name="connsiteX10" fmla="*/ 5405 w 6883"/>
              <a:gd name="connsiteY10" fmla="*/ 9979 h 10168"/>
              <a:gd name="connsiteX11" fmla="*/ 6839 w 6883"/>
              <a:gd name="connsiteY11" fmla="*/ 5451 h 10168"/>
              <a:gd name="connsiteX12" fmla="*/ 6839 w 6883"/>
              <a:gd name="connsiteY12" fmla="*/ 4885 h 101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6883" h="10168">
                <a:moveTo>
                  <a:pt x="6839" y="4885"/>
                </a:moveTo>
                <a:lnTo>
                  <a:pt x="5405" y="357"/>
                </a:lnTo>
                <a:cubicBezTo>
                  <a:pt x="5395" y="325"/>
                  <a:pt x="5383" y="294"/>
                  <a:pt x="5373" y="262"/>
                </a:cubicBezTo>
                <a:cubicBezTo>
                  <a:pt x="5344" y="168"/>
                  <a:pt x="5314" y="168"/>
                  <a:pt x="5284" y="168"/>
                </a:cubicBezTo>
                <a:lnTo>
                  <a:pt x="4716" y="168"/>
                </a:lnTo>
                <a:lnTo>
                  <a:pt x="50" y="0"/>
                </a:lnTo>
                <a:cubicBezTo>
                  <a:pt x="59" y="3322"/>
                  <a:pt x="-8" y="6643"/>
                  <a:pt x="1" y="9964"/>
                </a:cubicBezTo>
                <a:lnTo>
                  <a:pt x="4716" y="10168"/>
                </a:lnTo>
                <a:lnTo>
                  <a:pt x="5284" y="10168"/>
                </a:lnTo>
                <a:cubicBezTo>
                  <a:pt x="5314" y="10168"/>
                  <a:pt x="5344" y="10074"/>
                  <a:pt x="5373" y="10074"/>
                </a:cubicBezTo>
                <a:cubicBezTo>
                  <a:pt x="5373" y="9979"/>
                  <a:pt x="5405" y="9979"/>
                  <a:pt x="5405" y="9979"/>
                </a:cubicBezTo>
                <a:lnTo>
                  <a:pt x="6839" y="5451"/>
                </a:lnTo>
                <a:cubicBezTo>
                  <a:pt x="6898" y="5262"/>
                  <a:pt x="6898" y="5074"/>
                  <a:pt x="6839" y="48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2C6246ED-0535-4496-A8F6-1E80CC4E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95736" y="0"/>
            <a:ext cx="739626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82467D8D-5C4D-4882-9BDF-1B0B07FF419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56472481"/>
              </p:ext>
            </p:extLst>
          </p:nvPr>
        </p:nvGraphicFramePr>
        <p:xfrm>
          <a:off x="4713144" y="641551"/>
          <a:ext cx="6832212" cy="52647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C21BEFB5-6881-1F48-A44C-429934169EE5}"/>
              </a:ext>
            </a:extLst>
          </p:cNvPr>
          <p:cNvSpPr txBox="1"/>
          <p:nvPr/>
        </p:nvSpPr>
        <p:spPr>
          <a:xfrm>
            <a:off x="5929313" y="5945771"/>
            <a:ext cx="49006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 SENS EST LE MÊME DANS LES DEUX CAS</a:t>
            </a:r>
          </a:p>
        </p:txBody>
      </p:sp>
    </p:spTree>
    <p:extLst>
      <p:ext uri="{BB962C8B-B14F-4D97-AF65-F5344CB8AC3E}">
        <p14:creationId xmlns:p14="http://schemas.microsoft.com/office/powerpoint/2010/main" val="2722541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3">
        <p:bldAsOne/>
      </p:bldGraphic>
    </p:bldLst>
  </p:timing>
</p:sld>
</file>

<file path=ppt/theme/theme1.xml><?xml version="1.0" encoding="utf-8"?>
<a:theme xmlns:a="http://schemas.openxmlformats.org/drawingml/2006/main" name="Brin">
  <a:themeElements>
    <a:clrScheme name="Jaune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Bri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ri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1251</Words>
  <Application>Microsoft Macintosh PowerPoint</Application>
  <PresentationFormat>Grand écran</PresentationFormat>
  <Paragraphs>579</Paragraphs>
  <Slides>22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22</vt:i4>
      </vt:variant>
    </vt:vector>
  </HeadingPairs>
  <TitlesOfParts>
    <vt:vector size="26" baseType="lpstr">
      <vt:lpstr>Arial</vt:lpstr>
      <vt:lpstr>Century Gothic</vt:lpstr>
      <vt:lpstr>Wingdings 3</vt:lpstr>
      <vt:lpstr>Brin</vt:lpstr>
      <vt:lpstr>Proposition subordonnée</vt:lpstr>
      <vt:lpstr>Une proposition, c’est quoi ?</vt:lpstr>
      <vt:lpstr>La proposition principale</vt:lpstr>
      <vt:lpstr>Parfois, je veux lier  deux propositions principales</vt:lpstr>
      <vt:lpstr>Parfois, je veux indiquer un but</vt:lpstr>
      <vt:lpstr>Il s’est passé quoi ?</vt:lpstr>
      <vt:lpstr>Un cas particulier</vt:lpstr>
      <vt:lpstr>Il existe d’autres types de subordonnées</vt:lpstr>
      <vt:lpstr>Un choix structurel pour un même sens</vt:lpstr>
      <vt:lpstr>C’est le propre de la subordination</vt:lpstr>
      <vt:lpstr>3 types d’éléments subordonnants</vt:lpstr>
      <vt:lpstr>Dans tous les cas</vt:lpstr>
      <vt:lpstr>[1] Conjonction de subordination</vt:lpstr>
      <vt:lpstr>Exemples</vt:lpstr>
      <vt:lpstr>[2] Mot interrogatif</vt:lpstr>
      <vt:lpstr>Exemples</vt:lpstr>
      <vt:lpstr>Notons bien…</vt:lpstr>
      <vt:lpstr>[3] Pronom relatif</vt:lpstr>
      <vt:lpstr>Exemples</vt:lpstr>
      <vt:lpstr>Le pronom relatif</vt:lpstr>
      <vt:lpstr>Structure du RGV</vt:lpstr>
      <vt:lpstr>Le RGV en schéma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Proposition subordonnée</dc:title>
  <dc:creator>LUTHERS Cédric</dc:creator>
  <cp:lastModifiedBy>Cédric LUTHERS</cp:lastModifiedBy>
  <cp:revision>5</cp:revision>
  <dcterms:created xsi:type="dcterms:W3CDTF">2020-03-18T14:45:42Z</dcterms:created>
  <dcterms:modified xsi:type="dcterms:W3CDTF">2020-11-12T13:01:00Z</dcterms:modified>
</cp:coreProperties>
</file>