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57" r:id="rId3"/>
    <p:sldId id="259" r:id="rId4"/>
    <p:sldId id="258" r:id="rId5"/>
    <p:sldId id="260" r:id="rId6"/>
    <p:sldId id="270" r:id="rId7"/>
    <p:sldId id="262" r:id="rId8"/>
    <p:sldId id="261" r:id="rId9"/>
    <p:sldId id="271" r:id="rId10"/>
    <p:sldId id="263" r:id="rId11"/>
    <p:sldId id="266" r:id="rId12"/>
    <p:sldId id="272" r:id="rId13"/>
    <p:sldId id="265" r:id="rId14"/>
    <p:sldId id="268" r:id="rId15"/>
    <p:sldId id="284" r:id="rId16"/>
    <p:sldId id="283" r:id="rId17"/>
    <p:sldId id="269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  <p:sldId id="280" r:id="rId27"/>
    <p:sldId id="282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0"/>
    <p:restoredTop sz="94620"/>
  </p:normalViewPr>
  <p:slideViewPr>
    <p:cSldViewPr snapToGrid="0" snapToObjects="1">
      <p:cViewPr varScale="1">
        <p:scale>
          <a:sx n="84" d="100"/>
          <a:sy n="84" d="100"/>
        </p:scale>
        <p:origin x="20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13D452-E13E-4D25-820D-4209C7520A3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E55CD2D-47F0-47B2-9ADF-4EAAF936B009}">
      <dgm:prSet/>
      <dgm:spPr/>
      <dgm:t>
        <a:bodyPr/>
        <a:lstStyle/>
        <a:p>
          <a:r>
            <a:rPr lang="fr-FR" dirty="0"/>
            <a:t>C’est employer un </a:t>
          </a:r>
          <a:r>
            <a:rPr lang="fr-FR" b="1" dirty="0"/>
            <a:t>adjectif</a:t>
          </a:r>
          <a:r>
            <a:rPr lang="fr-FR" dirty="0"/>
            <a:t> qu’on colle sur un item (un post-it sur le front, si on veut)</a:t>
          </a:r>
          <a:endParaRPr lang="en-US" dirty="0"/>
        </a:p>
      </dgm:t>
    </dgm:pt>
    <dgm:pt modelId="{DB753F3A-52F3-4F40-AA6B-78C1D3E486BA}" type="parTrans" cxnId="{7A48FB57-9FC3-49E2-B4CD-A8DD25C6F1E9}">
      <dgm:prSet/>
      <dgm:spPr/>
      <dgm:t>
        <a:bodyPr/>
        <a:lstStyle/>
        <a:p>
          <a:endParaRPr lang="en-US"/>
        </a:p>
      </dgm:t>
    </dgm:pt>
    <dgm:pt modelId="{8F165995-3209-4A91-9A79-CC03C11AD072}" type="sibTrans" cxnId="{7A48FB57-9FC3-49E2-B4CD-A8DD25C6F1E9}">
      <dgm:prSet/>
      <dgm:spPr/>
      <dgm:t>
        <a:bodyPr/>
        <a:lstStyle/>
        <a:p>
          <a:endParaRPr lang="en-US"/>
        </a:p>
      </dgm:t>
    </dgm:pt>
    <dgm:pt modelId="{27A08946-5B5B-4E2E-8A2D-325F5C806BBD}">
      <dgm:prSet/>
      <dgm:spPr/>
      <dgm:t>
        <a:bodyPr/>
        <a:lstStyle/>
        <a:p>
          <a:r>
            <a:rPr lang="fr-FR" dirty="0"/>
            <a:t>Et puis mettre en </a:t>
          </a:r>
          <a:r>
            <a:rPr lang="fr-FR" b="1" dirty="0"/>
            <a:t>perspective</a:t>
          </a:r>
          <a:r>
            <a:rPr lang="fr-FR" dirty="0"/>
            <a:t> ces items qui ont le même post-it pour les mettre en opposition ou chercher des similitudes</a:t>
          </a:r>
          <a:endParaRPr lang="en-US" dirty="0"/>
        </a:p>
      </dgm:t>
    </dgm:pt>
    <dgm:pt modelId="{5606E1B9-0674-40BF-8404-A8C2E80BCC2A}" type="parTrans" cxnId="{76601089-CA54-401E-AED6-C256EBE14987}">
      <dgm:prSet/>
      <dgm:spPr/>
      <dgm:t>
        <a:bodyPr/>
        <a:lstStyle/>
        <a:p>
          <a:endParaRPr lang="en-US"/>
        </a:p>
      </dgm:t>
    </dgm:pt>
    <dgm:pt modelId="{D0F282C5-8E45-404D-AF35-E58B21902050}" type="sibTrans" cxnId="{76601089-CA54-401E-AED6-C256EBE14987}">
      <dgm:prSet/>
      <dgm:spPr/>
      <dgm:t>
        <a:bodyPr/>
        <a:lstStyle/>
        <a:p>
          <a:endParaRPr lang="en-US"/>
        </a:p>
      </dgm:t>
    </dgm:pt>
    <dgm:pt modelId="{F631B0C7-B5AA-8343-9C76-2446E2054B6F}" type="pres">
      <dgm:prSet presAssocID="{0113D452-E13E-4D25-820D-4209C7520A39}" presName="vert0" presStyleCnt="0">
        <dgm:presLayoutVars>
          <dgm:dir/>
          <dgm:animOne val="branch"/>
          <dgm:animLvl val="lvl"/>
        </dgm:presLayoutVars>
      </dgm:prSet>
      <dgm:spPr/>
    </dgm:pt>
    <dgm:pt modelId="{E1A2BDB8-A238-A04E-9DC6-5A1F7E4893B9}" type="pres">
      <dgm:prSet presAssocID="{DE55CD2D-47F0-47B2-9ADF-4EAAF936B009}" presName="thickLine" presStyleLbl="alignNode1" presStyleIdx="0" presStyleCnt="2"/>
      <dgm:spPr/>
    </dgm:pt>
    <dgm:pt modelId="{D8CBFC77-AED8-B347-87D5-72035FE38134}" type="pres">
      <dgm:prSet presAssocID="{DE55CD2D-47F0-47B2-9ADF-4EAAF936B009}" presName="horz1" presStyleCnt="0"/>
      <dgm:spPr/>
    </dgm:pt>
    <dgm:pt modelId="{1570FEC4-4A34-C047-A363-D1A7D917794A}" type="pres">
      <dgm:prSet presAssocID="{DE55CD2D-47F0-47B2-9ADF-4EAAF936B009}" presName="tx1" presStyleLbl="revTx" presStyleIdx="0" presStyleCnt="2"/>
      <dgm:spPr/>
    </dgm:pt>
    <dgm:pt modelId="{B47E218C-DA48-3B43-8D93-14D8B1D01A8F}" type="pres">
      <dgm:prSet presAssocID="{DE55CD2D-47F0-47B2-9ADF-4EAAF936B009}" presName="vert1" presStyleCnt="0"/>
      <dgm:spPr/>
    </dgm:pt>
    <dgm:pt modelId="{93001BA4-0FEC-6942-B8D9-283EA2F41324}" type="pres">
      <dgm:prSet presAssocID="{27A08946-5B5B-4E2E-8A2D-325F5C806BBD}" presName="thickLine" presStyleLbl="alignNode1" presStyleIdx="1" presStyleCnt="2"/>
      <dgm:spPr/>
    </dgm:pt>
    <dgm:pt modelId="{97F82144-A689-8E41-9C7E-9F274AA67AAC}" type="pres">
      <dgm:prSet presAssocID="{27A08946-5B5B-4E2E-8A2D-325F5C806BBD}" presName="horz1" presStyleCnt="0"/>
      <dgm:spPr/>
    </dgm:pt>
    <dgm:pt modelId="{EBB3F9BE-F00B-D442-BAFC-FF24F3D43489}" type="pres">
      <dgm:prSet presAssocID="{27A08946-5B5B-4E2E-8A2D-325F5C806BBD}" presName="tx1" presStyleLbl="revTx" presStyleIdx="1" presStyleCnt="2"/>
      <dgm:spPr/>
    </dgm:pt>
    <dgm:pt modelId="{22279F4B-D68A-9B47-BB27-489F5E2AC5D7}" type="pres">
      <dgm:prSet presAssocID="{27A08946-5B5B-4E2E-8A2D-325F5C806BBD}" presName="vert1" presStyleCnt="0"/>
      <dgm:spPr/>
    </dgm:pt>
  </dgm:ptLst>
  <dgm:cxnLst>
    <dgm:cxn modelId="{A37A3A2A-A6E3-1C44-86B1-5CA167DD25D0}" type="presOf" srcId="{27A08946-5B5B-4E2E-8A2D-325F5C806BBD}" destId="{EBB3F9BE-F00B-D442-BAFC-FF24F3D43489}" srcOrd="0" destOrd="0" presId="urn:microsoft.com/office/officeart/2008/layout/LinedList"/>
    <dgm:cxn modelId="{7A48FB57-9FC3-49E2-B4CD-A8DD25C6F1E9}" srcId="{0113D452-E13E-4D25-820D-4209C7520A39}" destId="{DE55CD2D-47F0-47B2-9ADF-4EAAF936B009}" srcOrd="0" destOrd="0" parTransId="{DB753F3A-52F3-4F40-AA6B-78C1D3E486BA}" sibTransId="{8F165995-3209-4A91-9A79-CC03C11AD072}"/>
    <dgm:cxn modelId="{76601089-CA54-401E-AED6-C256EBE14987}" srcId="{0113D452-E13E-4D25-820D-4209C7520A39}" destId="{27A08946-5B5B-4E2E-8A2D-325F5C806BBD}" srcOrd="1" destOrd="0" parTransId="{5606E1B9-0674-40BF-8404-A8C2E80BCC2A}" sibTransId="{D0F282C5-8E45-404D-AF35-E58B21902050}"/>
    <dgm:cxn modelId="{3FA815BA-ECE1-9E4B-AE7A-21F21936B7EA}" type="presOf" srcId="{DE55CD2D-47F0-47B2-9ADF-4EAAF936B009}" destId="{1570FEC4-4A34-C047-A363-D1A7D917794A}" srcOrd="0" destOrd="0" presId="urn:microsoft.com/office/officeart/2008/layout/LinedList"/>
    <dgm:cxn modelId="{010C3DF4-7449-A345-9736-A37384CEC6D0}" type="presOf" srcId="{0113D452-E13E-4D25-820D-4209C7520A39}" destId="{F631B0C7-B5AA-8343-9C76-2446E2054B6F}" srcOrd="0" destOrd="0" presId="urn:microsoft.com/office/officeart/2008/layout/LinedList"/>
    <dgm:cxn modelId="{4E930767-C83E-B149-AB79-BC938B516472}" type="presParOf" srcId="{F631B0C7-B5AA-8343-9C76-2446E2054B6F}" destId="{E1A2BDB8-A238-A04E-9DC6-5A1F7E4893B9}" srcOrd="0" destOrd="0" presId="urn:microsoft.com/office/officeart/2008/layout/LinedList"/>
    <dgm:cxn modelId="{F34022CA-27A5-3B44-8CD4-320E2F096D99}" type="presParOf" srcId="{F631B0C7-B5AA-8343-9C76-2446E2054B6F}" destId="{D8CBFC77-AED8-B347-87D5-72035FE38134}" srcOrd="1" destOrd="0" presId="urn:microsoft.com/office/officeart/2008/layout/LinedList"/>
    <dgm:cxn modelId="{1E83ED13-BCD5-DB42-9BB3-CE3749B27222}" type="presParOf" srcId="{D8CBFC77-AED8-B347-87D5-72035FE38134}" destId="{1570FEC4-4A34-C047-A363-D1A7D917794A}" srcOrd="0" destOrd="0" presId="urn:microsoft.com/office/officeart/2008/layout/LinedList"/>
    <dgm:cxn modelId="{2BCB80EC-3A16-B249-A448-C9448FE9F39F}" type="presParOf" srcId="{D8CBFC77-AED8-B347-87D5-72035FE38134}" destId="{B47E218C-DA48-3B43-8D93-14D8B1D01A8F}" srcOrd="1" destOrd="0" presId="urn:microsoft.com/office/officeart/2008/layout/LinedList"/>
    <dgm:cxn modelId="{8573A5A4-DF67-F446-9196-FA6B40559814}" type="presParOf" srcId="{F631B0C7-B5AA-8343-9C76-2446E2054B6F}" destId="{93001BA4-0FEC-6942-B8D9-283EA2F41324}" srcOrd="2" destOrd="0" presId="urn:microsoft.com/office/officeart/2008/layout/LinedList"/>
    <dgm:cxn modelId="{9CEE7E97-EC70-6D41-84E4-1A9F1F3353FC}" type="presParOf" srcId="{F631B0C7-B5AA-8343-9C76-2446E2054B6F}" destId="{97F82144-A689-8E41-9C7E-9F274AA67AAC}" srcOrd="3" destOrd="0" presId="urn:microsoft.com/office/officeart/2008/layout/LinedList"/>
    <dgm:cxn modelId="{D743C163-42D1-B64B-AD09-88ED3C2CF809}" type="presParOf" srcId="{97F82144-A689-8E41-9C7E-9F274AA67AAC}" destId="{EBB3F9BE-F00B-D442-BAFC-FF24F3D43489}" srcOrd="0" destOrd="0" presId="urn:microsoft.com/office/officeart/2008/layout/LinedList"/>
    <dgm:cxn modelId="{60553AD6-9D91-974F-AEA9-611DF5796E35}" type="presParOf" srcId="{97F82144-A689-8E41-9C7E-9F274AA67AAC}" destId="{22279F4B-D68A-9B47-BB27-489F5E2AC5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8A092-11C3-4218-AB7C-955FA6A3A38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AEFE2B7-E7B4-4B36-8BA3-8DBB273F0D50}">
      <dgm:prSet/>
      <dgm:spPr/>
      <dgm:t>
        <a:bodyPr/>
        <a:lstStyle/>
        <a:p>
          <a:r>
            <a:rPr lang="fr-FR" dirty="0"/>
            <a:t>Pour comparer deux éléments qui partagent le même adjectif </a:t>
          </a:r>
        </a:p>
        <a:p>
          <a:r>
            <a:rPr lang="fr-FR" dirty="0"/>
            <a:t>Ex. : </a:t>
          </a:r>
          <a:r>
            <a:rPr lang="fr-FR" i="1" dirty="0"/>
            <a:t>An est grande + Piet est grand</a:t>
          </a:r>
          <a:endParaRPr lang="en-US" dirty="0"/>
        </a:p>
      </dgm:t>
    </dgm:pt>
    <dgm:pt modelId="{6B42BC06-FD8C-412B-8C9F-655642084A3C}" type="parTrans" cxnId="{9257540E-4430-48F9-8E8C-E24D86FA58AE}">
      <dgm:prSet/>
      <dgm:spPr/>
      <dgm:t>
        <a:bodyPr/>
        <a:lstStyle/>
        <a:p>
          <a:endParaRPr lang="en-US"/>
        </a:p>
      </dgm:t>
    </dgm:pt>
    <dgm:pt modelId="{EBD88653-457F-4895-8143-B73E89C6574C}" type="sibTrans" cxnId="{9257540E-4430-48F9-8E8C-E24D86FA58AE}">
      <dgm:prSet/>
      <dgm:spPr/>
      <dgm:t>
        <a:bodyPr/>
        <a:lstStyle/>
        <a:p>
          <a:endParaRPr lang="en-US"/>
        </a:p>
      </dgm:t>
    </dgm:pt>
    <dgm:pt modelId="{8119ECB3-4BC8-4A85-85C8-52B6B20D2EF8}">
      <dgm:prSet/>
      <dgm:spPr/>
      <dgm:t>
        <a:bodyPr/>
        <a:lstStyle/>
        <a:p>
          <a:r>
            <a:rPr lang="fr-FR"/>
            <a:t>An et Piet :</a:t>
          </a:r>
          <a:endParaRPr lang="en-US"/>
        </a:p>
      </dgm:t>
    </dgm:pt>
    <dgm:pt modelId="{EE6D68B5-F71E-4171-92EF-93A997F700DA}" type="parTrans" cxnId="{2226E15E-5F02-4827-87B9-D0AC877E5CE6}">
      <dgm:prSet/>
      <dgm:spPr/>
      <dgm:t>
        <a:bodyPr/>
        <a:lstStyle/>
        <a:p>
          <a:endParaRPr lang="en-US"/>
        </a:p>
      </dgm:t>
    </dgm:pt>
    <dgm:pt modelId="{C31237E6-DEE4-4DC1-9481-13A2FF50D8F7}" type="sibTrans" cxnId="{2226E15E-5F02-4827-87B9-D0AC877E5CE6}">
      <dgm:prSet/>
      <dgm:spPr/>
      <dgm:t>
        <a:bodyPr/>
        <a:lstStyle/>
        <a:p>
          <a:endParaRPr lang="en-US"/>
        </a:p>
      </dgm:t>
    </dgm:pt>
    <dgm:pt modelId="{E7882F47-73E2-41D6-BDE3-D13EDD7B6CAF}">
      <dgm:prSet/>
      <dgm:spPr/>
      <dgm:t>
        <a:bodyPr/>
        <a:lstStyle/>
        <a:p>
          <a:r>
            <a:rPr lang="fr-FR" dirty="0"/>
            <a:t>(1) Peuvent faire la même taille (égalité)</a:t>
          </a:r>
          <a:endParaRPr lang="en-US" dirty="0"/>
        </a:p>
      </dgm:t>
    </dgm:pt>
    <dgm:pt modelId="{77FAE172-E716-4A78-ABB3-202AD5C51497}" type="parTrans" cxnId="{D2A02518-3B2D-4551-BB89-13F9A61B4EE0}">
      <dgm:prSet/>
      <dgm:spPr/>
      <dgm:t>
        <a:bodyPr/>
        <a:lstStyle/>
        <a:p>
          <a:endParaRPr lang="en-US"/>
        </a:p>
      </dgm:t>
    </dgm:pt>
    <dgm:pt modelId="{67CE8129-2E1C-400C-9C3E-A70E6334EF3B}" type="sibTrans" cxnId="{D2A02518-3B2D-4551-BB89-13F9A61B4EE0}">
      <dgm:prSet/>
      <dgm:spPr/>
      <dgm:t>
        <a:bodyPr/>
        <a:lstStyle/>
        <a:p>
          <a:endParaRPr lang="en-US"/>
        </a:p>
      </dgm:t>
    </dgm:pt>
    <dgm:pt modelId="{76D72331-BE22-4967-9B5A-F3AA7A081716}">
      <dgm:prSet/>
      <dgm:spPr/>
      <dgm:t>
        <a:bodyPr/>
        <a:lstStyle/>
        <a:p>
          <a:r>
            <a:rPr lang="fr-FR" dirty="0"/>
            <a:t>(2) l’</a:t>
          </a:r>
          <a:r>
            <a:rPr lang="fr-FR" dirty="0" err="1"/>
            <a:t>un.e</a:t>
          </a:r>
          <a:r>
            <a:rPr lang="fr-FR" dirty="0"/>
            <a:t> peut être plus </a:t>
          </a:r>
          <a:r>
            <a:rPr lang="fr-FR" dirty="0" err="1"/>
            <a:t>grand.e</a:t>
          </a:r>
          <a:r>
            <a:rPr lang="fr-FR" dirty="0"/>
            <a:t> que l’autre (supériorité/infériorité)</a:t>
          </a:r>
          <a:endParaRPr lang="en-US" dirty="0"/>
        </a:p>
      </dgm:t>
    </dgm:pt>
    <dgm:pt modelId="{F14E1D72-D22E-418D-881B-8216BF9584AF}" type="parTrans" cxnId="{8CEEBAE9-A44C-4D43-ACEF-8B9333B2B820}">
      <dgm:prSet/>
      <dgm:spPr/>
      <dgm:t>
        <a:bodyPr/>
        <a:lstStyle/>
        <a:p>
          <a:endParaRPr lang="en-US"/>
        </a:p>
      </dgm:t>
    </dgm:pt>
    <dgm:pt modelId="{0399763F-665D-4FFA-BCAC-35708FB26E08}" type="sibTrans" cxnId="{8CEEBAE9-A44C-4D43-ACEF-8B9333B2B820}">
      <dgm:prSet/>
      <dgm:spPr/>
      <dgm:t>
        <a:bodyPr/>
        <a:lstStyle/>
        <a:p>
          <a:endParaRPr lang="en-US"/>
        </a:p>
      </dgm:t>
    </dgm:pt>
    <dgm:pt modelId="{9E47C354-5E9B-4F3D-8D79-360D5D8DCB12}" type="pres">
      <dgm:prSet presAssocID="{6D18A092-11C3-4218-AB7C-955FA6A3A38C}" presName="root" presStyleCnt="0">
        <dgm:presLayoutVars>
          <dgm:dir/>
          <dgm:resizeHandles val="exact"/>
        </dgm:presLayoutVars>
      </dgm:prSet>
      <dgm:spPr/>
    </dgm:pt>
    <dgm:pt modelId="{218504C6-7E92-42E8-8053-C4580B624E2B}" type="pres">
      <dgm:prSet presAssocID="{3AEFE2B7-E7B4-4B36-8BA3-8DBB273F0D50}" presName="compNode" presStyleCnt="0"/>
      <dgm:spPr/>
    </dgm:pt>
    <dgm:pt modelId="{943C1E92-C295-421C-BC4E-47DEE8B6E661}" type="pres">
      <dgm:prSet presAssocID="{3AEFE2B7-E7B4-4B36-8BA3-8DBB273F0D50}" presName="bgRect" presStyleLbl="bgShp" presStyleIdx="0" presStyleCnt="4"/>
      <dgm:spPr/>
    </dgm:pt>
    <dgm:pt modelId="{762B6C7B-C97E-4AB0-A3C7-BEEF984C79CC}" type="pres">
      <dgm:prSet presAssocID="{3AEFE2B7-E7B4-4B36-8BA3-8DBB273F0D5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ance de Thémis"/>
        </a:ext>
      </dgm:extLst>
    </dgm:pt>
    <dgm:pt modelId="{6F9D3A95-987D-4248-9260-A0B98E40B1D4}" type="pres">
      <dgm:prSet presAssocID="{3AEFE2B7-E7B4-4B36-8BA3-8DBB273F0D50}" presName="spaceRect" presStyleCnt="0"/>
      <dgm:spPr/>
    </dgm:pt>
    <dgm:pt modelId="{A54A79F7-022B-4285-AF4E-0E523BFE9DC4}" type="pres">
      <dgm:prSet presAssocID="{3AEFE2B7-E7B4-4B36-8BA3-8DBB273F0D50}" presName="parTx" presStyleLbl="revTx" presStyleIdx="0" presStyleCnt="4">
        <dgm:presLayoutVars>
          <dgm:chMax val="0"/>
          <dgm:chPref val="0"/>
        </dgm:presLayoutVars>
      </dgm:prSet>
      <dgm:spPr/>
    </dgm:pt>
    <dgm:pt modelId="{4EE5C215-35E4-4014-B784-340B3AB9C385}" type="pres">
      <dgm:prSet presAssocID="{EBD88653-457F-4895-8143-B73E89C6574C}" presName="sibTrans" presStyleCnt="0"/>
      <dgm:spPr/>
    </dgm:pt>
    <dgm:pt modelId="{1D46A7DB-A717-474A-8528-DA2EBCC6E18C}" type="pres">
      <dgm:prSet presAssocID="{8119ECB3-4BC8-4A85-85C8-52B6B20D2EF8}" presName="compNode" presStyleCnt="0"/>
      <dgm:spPr/>
    </dgm:pt>
    <dgm:pt modelId="{0E6724E5-1B48-4C07-A72E-7663DC9C5481}" type="pres">
      <dgm:prSet presAssocID="{8119ECB3-4BC8-4A85-85C8-52B6B20D2EF8}" presName="bgRect" presStyleLbl="bgShp" presStyleIdx="1" presStyleCnt="4"/>
      <dgm:spPr/>
    </dgm:pt>
    <dgm:pt modelId="{812F42EA-2D7D-45D8-A82F-F9B0B1899FBB}" type="pres">
      <dgm:prSet presAssocID="{8119ECB3-4BC8-4A85-85C8-52B6B20D2E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EE9F8C20-CD15-4EFB-8667-FEE030F4B49D}" type="pres">
      <dgm:prSet presAssocID="{8119ECB3-4BC8-4A85-85C8-52B6B20D2EF8}" presName="spaceRect" presStyleCnt="0"/>
      <dgm:spPr/>
    </dgm:pt>
    <dgm:pt modelId="{2A574BB2-518D-47EC-80B9-20F9FF5D17A9}" type="pres">
      <dgm:prSet presAssocID="{8119ECB3-4BC8-4A85-85C8-52B6B20D2EF8}" presName="parTx" presStyleLbl="revTx" presStyleIdx="1" presStyleCnt="4">
        <dgm:presLayoutVars>
          <dgm:chMax val="0"/>
          <dgm:chPref val="0"/>
        </dgm:presLayoutVars>
      </dgm:prSet>
      <dgm:spPr/>
    </dgm:pt>
    <dgm:pt modelId="{7F0EB6C2-78DF-4D77-B455-BBE1C171080B}" type="pres">
      <dgm:prSet presAssocID="{C31237E6-DEE4-4DC1-9481-13A2FF50D8F7}" presName="sibTrans" presStyleCnt="0"/>
      <dgm:spPr/>
    </dgm:pt>
    <dgm:pt modelId="{8D85597A-6A6A-4C27-AD27-FD7EE879AD00}" type="pres">
      <dgm:prSet presAssocID="{E7882F47-73E2-41D6-BDE3-D13EDD7B6CAF}" presName="compNode" presStyleCnt="0"/>
      <dgm:spPr/>
    </dgm:pt>
    <dgm:pt modelId="{4944E45E-8E59-4830-8248-ABE04A0D4B26}" type="pres">
      <dgm:prSet presAssocID="{E7882F47-73E2-41D6-BDE3-D13EDD7B6CAF}" presName="bgRect" presStyleLbl="bgShp" presStyleIdx="2" presStyleCnt="4"/>
      <dgm:spPr/>
    </dgm:pt>
    <dgm:pt modelId="{1C9F06A1-0A12-4C7B-9F6A-ED02EEFCB2C6}" type="pres">
      <dgm:prSet presAssocID="{E7882F47-73E2-41D6-BDE3-D13EDD7B6CA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me et femme"/>
        </a:ext>
      </dgm:extLst>
    </dgm:pt>
    <dgm:pt modelId="{97493F66-8045-4C8F-A3C2-8AA79A743BA8}" type="pres">
      <dgm:prSet presAssocID="{E7882F47-73E2-41D6-BDE3-D13EDD7B6CAF}" presName="spaceRect" presStyleCnt="0"/>
      <dgm:spPr/>
    </dgm:pt>
    <dgm:pt modelId="{77C5FCC9-7C0D-435F-9313-966A1A767397}" type="pres">
      <dgm:prSet presAssocID="{E7882F47-73E2-41D6-BDE3-D13EDD7B6CAF}" presName="parTx" presStyleLbl="revTx" presStyleIdx="2" presStyleCnt="4">
        <dgm:presLayoutVars>
          <dgm:chMax val="0"/>
          <dgm:chPref val="0"/>
        </dgm:presLayoutVars>
      </dgm:prSet>
      <dgm:spPr/>
    </dgm:pt>
    <dgm:pt modelId="{C0DBF54F-112A-4FE5-A5D1-7A245930C4D1}" type="pres">
      <dgm:prSet presAssocID="{67CE8129-2E1C-400C-9C3E-A70E6334EF3B}" presName="sibTrans" presStyleCnt="0"/>
      <dgm:spPr/>
    </dgm:pt>
    <dgm:pt modelId="{1520A000-E371-49B9-B2F8-CD07382B1E65}" type="pres">
      <dgm:prSet presAssocID="{76D72331-BE22-4967-9B5A-F3AA7A081716}" presName="compNode" presStyleCnt="0"/>
      <dgm:spPr/>
    </dgm:pt>
    <dgm:pt modelId="{23A065AC-29DE-44C0-BBE3-5AD377C2F32F}" type="pres">
      <dgm:prSet presAssocID="{76D72331-BE22-4967-9B5A-F3AA7A081716}" presName="bgRect" presStyleLbl="bgShp" presStyleIdx="3" presStyleCnt="4"/>
      <dgm:spPr/>
    </dgm:pt>
    <dgm:pt modelId="{555F3219-24C7-499F-BC12-3CFDFA735714}" type="pres">
      <dgm:prSet presAssocID="{76D72331-BE22-4967-9B5A-F3AA7A08171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me avec enfant"/>
        </a:ext>
      </dgm:extLst>
    </dgm:pt>
    <dgm:pt modelId="{5EE3BF17-0012-4EDE-8F11-6DC006799966}" type="pres">
      <dgm:prSet presAssocID="{76D72331-BE22-4967-9B5A-F3AA7A081716}" presName="spaceRect" presStyleCnt="0"/>
      <dgm:spPr/>
    </dgm:pt>
    <dgm:pt modelId="{AE7C2CDA-4D69-4B28-91A9-0FB237061797}" type="pres">
      <dgm:prSet presAssocID="{76D72331-BE22-4967-9B5A-F3AA7A08171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A511A09-2CC1-45D7-86EB-9EC271B72B5D}" type="presOf" srcId="{8119ECB3-4BC8-4A85-85C8-52B6B20D2EF8}" destId="{2A574BB2-518D-47EC-80B9-20F9FF5D17A9}" srcOrd="0" destOrd="0" presId="urn:microsoft.com/office/officeart/2018/2/layout/IconVerticalSolidList"/>
    <dgm:cxn modelId="{9257540E-4430-48F9-8E8C-E24D86FA58AE}" srcId="{6D18A092-11C3-4218-AB7C-955FA6A3A38C}" destId="{3AEFE2B7-E7B4-4B36-8BA3-8DBB273F0D50}" srcOrd="0" destOrd="0" parTransId="{6B42BC06-FD8C-412B-8C9F-655642084A3C}" sibTransId="{EBD88653-457F-4895-8143-B73E89C6574C}"/>
    <dgm:cxn modelId="{D8724610-ACF8-4864-AD7A-4222795F25F8}" type="presOf" srcId="{6D18A092-11C3-4218-AB7C-955FA6A3A38C}" destId="{9E47C354-5E9B-4F3D-8D79-360D5D8DCB12}" srcOrd="0" destOrd="0" presId="urn:microsoft.com/office/officeart/2018/2/layout/IconVerticalSolidList"/>
    <dgm:cxn modelId="{D2A02518-3B2D-4551-BB89-13F9A61B4EE0}" srcId="{6D18A092-11C3-4218-AB7C-955FA6A3A38C}" destId="{E7882F47-73E2-41D6-BDE3-D13EDD7B6CAF}" srcOrd="2" destOrd="0" parTransId="{77FAE172-E716-4A78-ABB3-202AD5C51497}" sibTransId="{67CE8129-2E1C-400C-9C3E-A70E6334EF3B}"/>
    <dgm:cxn modelId="{2E14D235-ACA3-4641-ADBF-E0174AD5FBE9}" type="presOf" srcId="{3AEFE2B7-E7B4-4B36-8BA3-8DBB273F0D50}" destId="{A54A79F7-022B-4285-AF4E-0E523BFE9DC4}" srcOrd="0" destOrd="0" presId="urn:microsoft.com/office/officeart/2018/2/layout/IconVerticalSolidList"/>
    <dgm:cxn modelId="{2226E15E-5F02-4827-87B9-D0AC877E5CE6}" srcId="{6D18A092-11C3-4218-AB7C-955FA6A3A38C}" destId="{8119ECB3-4BC8-4A85-85C8-52B6B20D2EF8}" srcOrd="1" destOrd="0" parTransId="{EE6D68B5-F71E-4171-92EF-93A997F700DA}" sibTransId="{C31237E6-DEE4-4DC1-9481-13A2FF50D8F7}"/>
    <dgm:cxn modelId="{B52F40AC-0CC5-4925-94E1-D6638EE2FBD5}" type="presOf" srcId="{E7882F47-73E2-41D6-BDE3-D13EDD7B6CAF}" destId="{77C5FCC9-7C0D-435F-9313-966A1A767397}" srcOrd="0" destOrd="0" presId="urn:microsoft.com/office/officeart/2018/2/layout/IconVerticalSolidList"/>
    <dgm:cxn modelId="{62CCC2DA-56B8-4D2A-AFCA-770FE844EB9C}" type="presOf" srcId="{76D72331-BE22-4967-9B5A-F3AA7A081716}" destId="{AE7C2CDA-4D69-4B28-91A9-0FB237061797}" srcOrd="0" destOrd="0" presId="urn:microsoft.com/office/officeart/2018/2/layout/IconVerticalSolidList"/>
    <dgm:cxn modelId="{8CEEBAE9-A44C-4D43-ACEF-8B9333B2B820}" srcId="{6D18A092-11C3-4218-AB7C-955FA6A3A38C}" destId="{76D72331-BE22-4967-9B5A-F3AA7A081716}" srcOrd="3" destOrd="0" parTransId="{F14E1D72-D22E-418D-881B-8216BF9584AF}" sibTransId="{0399763F-665D-4FFA-BCAC-35708FB26E08}"/>
    <dgm:cxn modelId="{29067183-0E53-48F0-9F47-C89EF1856A08}" type="presParOf" srcId="{9E47C354-5E9B-4F3D-8D79-360D5D8DCB12}" destId="{218504C6-7E92-42E8-8053-C4580B624E2B}" srcOrd="0" destOrd="0" presId="urn:microsoft.com/office/officeart/2018/2/layout/IconVerticalSolidList"/>
    <dgm:cxn modelId="{508000B0-516C-40E7-8B55-093C8363AF79}" type="presParOf" srcId="{218504C6-7E92-42E8-8053-C4580B624E2B}" destId="{943C1E92-C295-421C-BC4E-47DEE8B6E661}" srcOrd="0" destOrd="0" presId="urn:microsoft.com/office/officeart/2018/2/layout/IconVerticalSolidList"/>
    <dgm:cxn modelId="{85D272FC-0E03-4A7A-A4E0-C9291A7E2D0B}" type="presParOf" srcId="{218504C6-7E92-42E8-8053-C4580B624E2B}" destId="{762B6C7B-C97E-4AB0-A3C7-BEEF984C79CC}" srcOrd="1" destOrd="0" presId="urn:microsoft.com/office/officeart/2018/2/layout/IconVerticalSolidList"/>
    <dgm:cxn modelId="{095D9E9D-533B-4019-8040-53C4874A34C4}" type="presParOf" srcId="{218504C6-7E92-42E8-8053-C4580B624E2B}" destId="{6F9D3A95-987D-4248-9260-A0B98E40B1D4}" srcOrd="2" destOrd="0" presId="urn:microsoft.com/office/officeart/2018/2/layout/IconVerticalSolidList"/>
    <dgm:cxn modelId="{8F98979D-39CE-45E8-AB41-F26913B6169D}" type="presParOf" srcId="{218504C6-7E92-42E8-8053-C4580B624E2B}" destId="{A54A79F7-022B-4285-AF4E-0E523BFE9DC4}" srcOrd="3" destOrd="0" presId="urn:microsoft.com/office/officeart/2018/2/layout/IconVerticalSolidList"/>
    <dgm:cxn modelId="{64532A0B-00D7-4E27-9CEC-D2299E311B56}" type="presParOf" srcId="{9E47C354-5E9B-4F3D-8D79-360D5D8DCB12}" destId="{4EE5C215-35E4-4014-B784-340B3AB9C385}" srcOrd="1" destOrd="0" presId="urn:microsoft.com/office/officeart/2018/2/layout/IconVerticalSolidList"/>
    <dgm:cxn modelId="{EB24E028-AE30-481F-B7CF-2B1A94B5188C}" type="presParOf" srcId="{9E47C354-5E9B-4F3D-8D79-360D5D8DCB12}" destId="{1D46A7DB-A717-474A-8528-DA2EBCC6E18C}" srcOrd="2" destOrd="0" presId="urn:microsoft.com/office/officeart/2018/2/layout/IconVerticalSolidList"/>
    <dgm:cxn modelId="{34B7BEDC-6120-439C-A2B8-9CD69C24C9A3}" type="presParOf" srcId="{1D46A7DB-A717-474A-8528-DA2EBCC6E18C}" destId="{0E6724E5-1B48-4C07-A72E-7663DC9C5481}" srcOrd="0" destOrd="0" presId="urn:microsoft.com/office/officeart/2018/2/layout/IconVerticalSolidList"/>
    <dgm:cxn modelId="{B9529CFD-5C9E-48C3-8C5F-160CD3252A2E}" type="presParOf" srcId="{1D46A7DB-A717-474A-8528-DA2EBCC6E18C}" destId="{812F42EA-2D7D-45D8-A82F-F9B0B1899FBB}" srcOrd="1" destOrd="0" presId="urn:microsoft.com/office/officeart/2018/2/layout/IconVerticalSolidList"/>
    <dgm:cxn modelId="{8926CC8A-D98F-4239-9495-82B6B326C34F}" type="presParOf" srcId="{1D46A7DB-A717-474A-8528-DA2EBCC6E18C}" destId="{EE9F8C20-CD15-4EFB-8667-FEE030F4B49D}" srcOrd="2" destOrd="0" presId="urn:microsoft.com/office/officeart/2018/2/layout/IconVerticalSolidList"/>
    <dgm:cxn modelId="{444547D4-5F0F-4932-9C2B-1E5B06CE2C3B}" type="presParOf" srcId="{1D46A7DB-A717-474A-8528-DA2EBCC6E18C}" destId="{2A574BB2-518D-47EC-80B9-20F9FF5D17A9}" srcOrd="3" destOrd="0" presId="urn:microsoft.com/office/officeart/2018/2/layout/IconVerticalSolidList"/>
    <dgm:cxn modelId="{2879A529-76DC-42AC-8A40-DBD8AA4DE1E8}" type="presParOf" srcId="{9E47C354-5E9B-4F3D-8D79-360D5D8DCB12}" destId="{7F0EB6C2-78DF-4D77-B455-BBE1C171080B}" srcOrd="3" destOrd="0" presId="urn:microsoft.com/office/officeart/2018/2/layout/IconVerticalSolidList"/>
    <dgm:cxn modelId="{42D58044-A91B-4154-95FF-9F208CB093BF}" type="presParOf" srcId="{9E47C354-5E9B-4F3D-8D79-360D5D8DCB12}" destId="{8D85597A-6A6A-4C27-AD27-FD7EE879AD00}" srcOrd="4" destOrd="0" presId="urn:microsoft.com/office/officeart/2018/2/layout/IconVerticalSolidList"/>
    <dgm:cxn modelId="{F0BB15A8-8AB0-4A1B-B119-3A2F35552F6D}" type="presParOf" srcId="{8D85597A-6A6A-4C27-AD27-FD7EE879AD00}" destId="{4944E45E-8E59-4830-8248-ABE04A0D4B26}" srcOrd="0" destOrd="0" presId="urn:microsoft.com/office/officeart/2018/2/layout/IconVerticalSolidList"/>
    <dgm:cxn modelId="{18340462-7A49-4F51-9C3D-F7AA8BA62E70}" type="presParOf" srcId="{8D85597A-6A6A-4C27-AD27-FD7EE879AD00}" destId="{1C9F06A1-0A12-4C7B-9F6A-ED02EEFCB2C6}" srcOrd="1" destOrd="0" presId="urn:microsoft.com/office/officeart/2018/2/layout/IconVerticalSolidList"/>
    <dgm:cxn modelId="{E9EA69CC-603D-4E17-8C73-10BCBA176E58}" type="presParOf" srcId="{8D85597A-6A6A-4C27-AD27-FD7EE879AD00}" destId="{97493F66-8045-4C8F-A3C2-8AA79A743BA8}" srcOrd="2" destOrd="0" presId="urn:microsoft.com/office/officeart/2018/2/layout/IconVerticalSolidList"/>
    <dgm:cxn modelId="{F8E2BD5B-60E8-4676-BCB3-4842DB74ED66}" type="presParOf" srcId="{8D85597A-6A6A-4C27-AD27-FD7EE879AD00}" destId="{77C5FCC9-7C0D-435F-9313-966A1A767397}" srcOrd="3" destOrd="0" presId="urn:microsoft.com/office/officeart/2018/2/layout/IconVerticalSolidList"/>
    <dgm:cxn modelId="{29A79A92-97EE-4541-B937-066B6C59DE7A}" type="presParOf" srcId="{9E47C354-5E9B-4F3D-8D79-360D5D8DCB12}" destId="{C0DBF54F-112A-4FE5-A5D1-7A245930C4D1}" srcOrd="5" destOrd="0" presId="urn:microsoft.com/office/officeart/2018/2/layout/IconVerticalSolidList"/>
    <dgm:cxn modelId="{55DA3CEA-4C23-48E8-BA12-EDC088034DA4}" type="presParOf" srcId="{9E47C354-5E9B-4F3D-8D79-360D5D8DCB12}" destId="{1520A000-E371-49B9-B2F8-CD07382B1E65}" srcOrd="6" destOrd="0" presId="urn:microsoft.com/office/officeart/2018/2/layout/IconVerticalSolidList"/>
    <dgm:cxn modelId="{649F7404-BE52-4CDD-A576-690BE12C12EE}" type="presParOf" srcId="{1520A000-E371-49B9-B2F8-CD07382B1E65}" destId="{23A065AC-29DE-44C0-BBE3-5AD377C2F32F}" srcOrd="0" destOrd="0" presId="urn:microsoft.com/office/officeart/2018/2/layout/IconVerticalSolidList"/>
    <dgm:cxn modelId="{B4717618-77C2-4AFB-BA3E-C989E1B18504}" type="presParOf" srcId="{1520A000-E371-49B9-B2F8-CD07382B1E65}" destId="{555F3219-24C7-499F-BC12-3CFDFA735714}" srcOrd="1" destOrd="0" presId="urn:microsoft.com/office/officeart/2018/2/layout/IconVerticalSolidList"/>
    <dgm:cxn modelId="{141FCDE7-8D3B-4D57-A677-BB2A37442A7B}" type="presParOf" srcId="{1520A000-E371-49B9-B2F8-CD07382B1E65}" destId="{5EE3BF17-0012-4EDE-8F11-6DC006799966}" srcOrd="2" destOrd="0" presId="urn:microsoft.com/office/officeart/2018/2/layout/IconVerticalSolidList"/>
    <dgm:cxn modelId="{C0B669A5-3640-4C78-B08C-B4D521F67658}" type="presParOf" srcId="{1520A000-E371-49B9-B2F8-CD07382B1E65}" destId="{AE7C2CDA-4D69-4B28-91A9-0FB2370617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EFE77D-3E03-47B8-8F00-0F283007459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8CEF691-0123-4990-A3CE-15D20521CB4F}">
      <dgm:prSet/>
      <dgm:spPr/>
      <dgm:t>
        <a:bodyPr/>
        <a:lstStyle/>
        <a:p>
          <a:pPr algn="ctr"/>
          <a:r>
            <a:rPr lang="fr-FR" b="1" dirty="0"/>
            <a:t>X</a:t>
          </a:r>
          <a:r>
            <a:rPr lang="fr-FR" dirty="0"/>
            <a:t> </a:t>
          </a:r>
          <a:r>
            <a:rPr lang="fr-FR" dirty="0" err="1"/>
            <a:t>is</a:t>
          </a:r>
          <a:r>
            <a:rPr lang="fr-FR" dirty="0"/>
            <a:t> </a:t>
          </a:r>
          <a:r>
            <a:rPr lang="fr-FR" b="1" dirty="0">
              <a:solidFill>
                <a:schemeClr val="accent2"/>
              </a:solidFill>
            </a:rPr>
            <a:t>EVEN</a:t>
          </a:r>
          <a:r>
            <a:rPr lang="fr-FR" dirty="0"/>
            <a:t> (adjectif) </a:t>
          </a:r>
          <a:r>
            <a:rPr lang="fr-FR" b="1" dirty="0">
              <a:solidFill>
                <a:schemeClr val="accent2"/>
              </a:solidFill>
            </a:rPr>
            <a:t>ALS</a:t>
          </a:r>
          <a:r>
            <a:rPr lang="fr-FR" dirty="0"/>
            <a:t> </a:t>
          </a:r>
          <a:r>
            <a:rPr lang="fr-FR" b="1" dirty="0"/>
            <a:t>Y</a:t>
          </a:r>
          <a:endParaRPr lang="en-US" dirty="0"/>
        </a:p>
      </dgm:t>
    </dgm:pt>
    <dgm:pt modelId="{B9FE3D04-4577-44C5-8EDB-22C445ADCA94}" type="parTrans" cxnId="{CB897AC9-8C5A-4877-9DAD-BC540D0AEDE5}">
      <dgm:prSet/>
      <dgm:spPr/>
      <dgm:t>
        <a:bodyPr/>
        <a:lstStyle/>
        <a:p>
          <a:endParaRPr lang="en-US"/>
        </a:p>
      </dgm:t>
    </dgm:pt>
    <dgm:pt modelId="{B70A61F4-0995-483C-B8CB-F9E0FC5D6818}" type="sibTrans" cxnId="{CB897AC9-8C5A-4877-9DAD-BC540D0AEDE5}">
      <dgm:prSet/>
      <dgm:spPr/>
      <dgm:t>
        <a:bodyPr/>
        <a:lstStyle/>
        <a:p>
          <a:endParaRPr lang="en-US"/>
        </a:p>
      </dgm:t>
    </dgm:pt>
    <dgm:pt modelId="{89EC0D4E-1A4A-4B4A-9996-5D8ECC6B9599}">
      <dgm:prSet/>
      <dgm:spPr/>
      <dgm:t>
        <a:bodyPr/>
        <a:lstStyle/>
        <a:p>
          <a:pPr algn="ctr"/>
          <a:r>
            <a:rPr lang="fr-FR" dirty="0"/>
            <a:t>La comparaison est à prendre </a:t>
          </a:r>
          <a:r>
            <a:rPr lang="fr-FR" u="sng" dirty="0"/>
            <a:t>à la lettre</a:t>
          </a:r>
          <a:endParaRPr lang="en-US" u="sng" dirty="0"/>
        </a:p>
      </dgm:t>
    </dgm:pt>
    <dgm:pt modelId="{1AACAE71-DFDF-42D1-9A1D-9787AD148782}" type="parTrans" cxnId="{D53C0FD9-6D50-4ABF-8278-8E56B078667A}">
      <dgm:prSet/>
      <dgm:spPr/>
      <dgm:t>
        <a:bodyPr/>
        <a:lstStyle/>
        <a:p>
          <a:endParaRPr lang="en-US"/>
        </a:p>
      </dgm:t>
    </dgm:pt>
    <dgm:pt modelId="{A10B5C00-4C58-4AE7-BA4E-8B57333D32BC}" type="sibTrans" cxnId="{D53C0FD9-6D50-4ABF-8278-8E56B078667A}">
      <dgm:prSet/>
      <dgm:spPr/>
      <dgm:t>
        <a:bodyPr/>
        <a:lstStyle/>
        <a:p>
          <a:endParaRPr lang="en-US"/>
        </a:p>
      </dgm:t>
    </dgm:pt>
    <dgm:pt modelId="{2517A94E-8AB7-44DB-B6DC-5E41391667C0}">
      <dgm:prSet/>
      <dgm:spPr/>
      <dgm:t>
        <a:bodyPr/>
        <a:lstStyle/>
        <a:p>
          <a:pPr algn="ctr"/>
          <a:r>
            <a:rPr lang="fr-FR" i="1" dirty="0"/>
            <a:t>An </a:t>
          </a:r>
          <a:r>
            <a:rPr lang="fr-FR" i="1" dirty="0" err="1"/>
            <a:t>is</a:t>
          </a:r>
          <a:r>
            <a:rPr lang="fr-FR" i="1" dirty="0"/>
            <a:t> EVEN </a:t>
          </a:r>
          <a:r>
            <a:rPr lang="fr-FR" i="1" dirty="0" err="1"/>
            <a:t>groot</a:t>
          </a:r>
          <a:r>
            <a:rPr lang="fr-FR" i="1" dirty="0"/>
            <a:t> ALS </a:t>
          </a:r>
          <a:r>
            <a:rPr lang="fr-FR" i="1" dirty="0" err="1"/>
            <a:t>een</a:t>
          </a:r>
          <a:r>
            <a:rPr lang="fr-FR" i="1" dirty="0"/>
            <a:t> boom (1 m 70)</a:t>
          </a:r>
          <a:endParaRPr lang="en-US" dirty="0"/>
        </a:p>
      </dgm:t>
    </dgm:pt>
    <dgm:pt modelId="{32D202DA-DBD6-4C25-8E2E-BF83B7D4EEB9}" type="parTrans" cxnId="{B82D1255-7C4E-4188-87E3-6D77C9E20299}">
      <dgm:prSet/>
      <dgm:spPr/>
      <dgm:t>
        <a:bodyPr/>
        <a:lstStyle/>
        <a:p>
          <a:endParaRPr lang="en-US"/>
        </a:p>
      </dgm:t>
    </dgm:pt>
    <dgm:pt modelId="{CCB7E1C0-E054-4ADC-A569-F5596BB1FAE3}" type="sibTrans" cxnId="{B82D1255-7C4E-4188-87E3-6D77C9E20299}">
      <dgm:prSet/>
      <dgm:spPr/>
      <dgm:t>
        <a:bodyPr/>
        <a:lstStyle/>
        <a:p>
          <a:endParaRPr lang="en-US"/>
        </a:p>
      </dgm:t>
    </dgm:pt>
    <dgm:pt modelId="{57111933-48C7-430A-8DBA-71537C7990FA}">
      <dgm:prSet/>
      <dgm:spPr/>
      <dgm:t>
        <a:bodyPr/>
        <a:lstStyle/>
        <a:p>
          <a:pPr algn="ctr"/>
          <a:r>
            <a:rPr lang="fr-FR" b="1" dirty="0"/>
            <a:t>X</a:t>
          </a:r>
          <a:r>
            <a:rPr lang="fr-FR" dirty="0"/>
            <a:t> </a:t>
          </a:r>
          <a:r>
            <a:rPr lang="fr-FR" dirty="0" err="1"/>
            <a:t>is</a:t>
          </a:r>
          <a:r>
            <a:rPr lang="fr-FR" dirty="0"/>
            <a:t> </a:t>
          </a:r>
          <a:r>
            <a:rPr lang="fr-FR" b="1" dirty="0">
              <a:solidFill>
                <a:schemeClr val="accent2"/>
              </a:solidFill>
            </a:rPr>
            <a:t>ZO</a:t>
          </a:r>
          <a:r>
            <a:rPr lang="fr-FR" dirty="0"/>
            <a:t> (adjectif) </a:t>
          </a:r>
          <a:r>
            <a:rPr lang="fr-FR" b="1" dirty="0">
              <a:solidFill>
                <a:schemeClr val="accent2"/>
              </a:solidFill>
            </a:rPr>
            <a:t>ALS</a:t>
          </a:r>
          <a:r>
            <a:rPr lang="fr-FR" dirty="0"/>
            <a:t> </a:t>
          </a:r>
          <a:r>
            <a:rPr lang="fr-FR" b="1" dirty="0"/>
            <a:t>Y</a:t>
          </a:r>
          <a:endParaRPr lang="en-US" dirty="0"/>
        </a:p>
      </dgm:t>
    </dgm:pt>
    <dgm:pt modelId="{0C221A34-AB96-4DF3-9131-AFA05A4BD5F7}" type="parTrans" cxnId="{CAF66F59-384A-4634-A68C-F087A037EB73}">
      <dgm:prSet/>
      <dgm:spPr/>
      <dgm:t>
        <a:bodyPr/>
        <a:lstStyle/>
        <a:p>
          <a:endParaRPr lang="en-US"/>
        </a:p>
      </dgm:t>
    </dgm:pt>
    <dgm:pt modelId="{5294DC8B-15EC-404A-B429-E16EE8375BA0}" type="sibTrans" cxnId="{CAF66F59-384A-4634-A68C-F087A037EB73}">
      <dgm:prSet/>
      <dgm:spPr/>
      <dgm:t>
        <a:bodyPr/>
        <a:lstStyle/>
        <a:p>
          <a:endParaRPr lang="en-US"/>
        </a:p>
      </dgm:t>
    </dgm:pt>
    <dgm:pt modelId="{7F2CEF1A-D807-44B0-993C-B0CEA00F3F9F}">
      <dgm:prSet/>
      <dgm:spPr/>
      <dgm:t>
        <a:bodyPr/>
        <a:lstStyle/>
        <a:p>
          <a:pPr algn="ctr"/>
          <a:r>
            <a:rPr lang="fr-FR" dirty="0"/>
            <a:t>La comparaison est </a:t>
          </a:r>
          <a:r>
            <a:rPr lang="fr-FR" u="sng" dirty="0"/>
            <a:t>figurée</a:t>
          </a:r>
          <a:r>
            <a:rPr lang="fr-FR" dirty="0"/>
            <a:t>, </a:t>
          </a:r>
          <a:r>
            <a:rPr lang="fr-FR" u="sng" dirty="0"/>
            <a:t>imagée</a:t>
          </a:r>
          <a:endParaRPr lang="en-US" u="sng" dirty="0"/>
        </a:p>
      </dgm:t>
    </dgm:pt>
    <dgm:pt modelId="{B0A8C597-CBFF-4F4E-A1F8-FFE6FE6EC612}" type="parTrans" cxnId="{04FFF2EC-8CCB-4D74-B948-4531A209D5E9}">
      <dgm:prSet/>
      <dgm:spPr/>
      <dgm:t>
        <a:bodyPr/>
        <a:lstStyle/>
        <a:p>
          <a:endParaRPr lang="en-US"/>
        </a:p>
      </dgm:t>
    </dgm:pt>
    <dgm:pt modelId="{39D61344-432C-47CD-9465-AEF22AB98EC3}" type="sibTrans" cxnId="{04FFF2EC-8CCB-4D74-B948-4531A209D5E9}">
      <dgm:prSet/>
      <dgm:spPr/>
      <dgm:t>
        <a:bodyPr/>
        <a:lstStyle/>
        <a:p>
          <a:endParaRPr lang="en-US"/>
        </a:p>
      </dgm:t>
    </dgm:pt>
    <dgm:pt modelId="{99DB8C76-21A6-49FF-B3FE-11F12CC50917}">
      <dgm:prSet/>
      <dgm:spPr/>
      <dgm:t>
        <a:bodyPr/>
        <a:lstStyle/>
        <a:p>
          <a:pPr algn="ctr"/>
          <a:r>
            <a:rPr lang="fr-FR" i="1" dirty="0"/>
            <a:t>An </a:t>
          </a:r>
          <a:r>
            <a:rPr lang="fr-FR" i="1" dirty="0" err="1"/>
            <a:t>is</a:t>
          </a:r>
          <a:r>
            <a:rPr lang="fr-FR" i="1" dirty="0"/>
            <a:t> ZO </a:t>
          </a:r>
          <a:r>
            <a:rPr lang="fr-FR" i="1" dirty="0" err="1"/>
            <a:t>groot</a:t>
          </a:r>
          <a:r>
            <a:rPr lang="fr-FR" i="1" dirty="0"/>
            <a:t> ALS </a:t>
          </a:r>
          <a:r>
            <a:rPr lang="fr-FR" i="1" dirty="0" err="1"/>
            <a:t>een</a:t>
          </a:r>
          <a:r>
            <a:rPr lang="fr-FR" i="1" dirty="0"/>
            <a:t> boom (très grande, donc)</a:t>
          </a:r>
          <a:endParaRPr lang="en-US" dirty="0"/>
        </a:p>
      </dgm:t>
    </dgm:pt>
    <dgm:pt modelId="{07F62056-A606-4F43-8032-032E30134230}" type="parTrans" cxnId="{84A84739-8F55-4D2B-AFE5-BE4386D57A15}">
      <dgm:prSet/>
      <dgm:spPr/>
      <dgm:t>
        <a:bodyPr/>
        <a:lstStyle/>
        <a:p>
          <a:endParaRPr lang="en-US"/>
        </a:p>
      </dgm:t>
    </dgm:pt>
    <dgm:pt modelId="{7904A381-6039-4147-BA97-494866B007B7}" type="sibTrans" cxnId="{84A84739-8F55-4D2B-AFE5-BE4386D57A15}">
      <dgm:prSet/>
      <dgm:spPr/>
      <dgm:t>
        <a:bodyPr/>
        <a:lstStyle/>
        <a:p>
          <a:endParaRPr lang="en-US"/>
        </a:p>
      </dgm:t>
    </dgm:pt>
    <dgm:pt modelId="{3A0C0747-D90E-DB4C-A890-1BF33B819299}" type="pres">
      <dgm:prSet presAssocID="{12EFE77D-3E03-47B8-8F00-0F283007459C}" presName="vert0" presStyleCnt="0">
        <dgm:presLayoutVars>
          <dgm:dir/>
          <dgm:animOne val="branch"/>
          <dgm:animLvl val="lvl"/>
        </dgm:presLayoutVars>
      </dgm:prSet>
      <dgm:spPr/>
    </dgm:pt>
    <dgm:pt modelId="{ECF8F173-806A-E940-8915-527DABBE953E}" type="pres">
      <dgm:prSet presAssocID="{28CEF691-0123-4990-A3CE-15D20521CB4F}" presName="thickLine" presStyleLbl="alignNode1" presStyleIdx="0" presStyleCnt="6"/>
      <dgm:spPr/>
    </dgm:pt>
    <dgm:pt modelId="{867F7779-7490-C649-99FD-D6A25B509E49}" type="pres">
      <dgm:prSet presAssocID="{28CEF691-0123-4990-A3CE-15D20521CB4F}" presName="horz1" presStyleCnt="0"/>
      <dgm:spPr/>
    </dgm:pt>
    <dgm:pt modelId="{5088B4A8-6D29-B547-A6D1-731443883AB7}" type="pres">
      <dgm:prSet presAssocID="{28CEF691-0123-4990-A3CE-15D20521CB4F}" presName="tx1" presStyleLbl="revTx" presStyleIdx="0" presStyleCnt="6"/>
      <dgm:spPr/>
    </dgm:pt>
    <dgm:pt modelId="{4792896F-CAFD-1849-8A45-F081FE963BB4}" type="pres">
      <dgm:prSet presAssocID="{28CEF691-0123-4990-A3CE-15D20521CB4F}" presName="vert1" presStyleCnt="0"/>
      <dgm:spPr/>
    </dgm:pt>
    <dgm:pt modelId="{3DCB40BB-588A-F44F-927A-769ABA8B887E}" type="pres">
      <dgm:prSet presAssocID="{89EC0D4E-1A4A-4B4A-9996-5D8ECC6B9599}" presName="thickLine" presStyleLbl="alignNode1" presStyleIdx="1" presStyleCnt="6"/>
      <dgm:spPr/>
    </dgm:pt>
    <dgm:pt modelId="{1B45504A-1A1D-2B47-AF3B-D180D8593EE4}" type="pres">
      <dgm:prSet presAssocID="{89EC0D4E-1A4A-4B4A-9996-5D8ECC6B9599}" presName="horz1" presStyleCnt="0"/>
      <dgm:spPr/>
    </dgm:pt>
    <dgm:pt modelId="{31210394-3277-9442-B387-1235E56B6ABD}" type="pres">
      <dgm:prSet presAssocID="{89EC0D4E-1A4A-4B4A-9996-5D8ECC6B9599}" presName="tx1" presStyleLbl="revTx" presStyleIdx="1" presStyleCnt="6"/>
      <dgm:spPr/>
    </dgm:pt>
    <dgm:pt modelId="{0A8BD177-2FE0-FD4A-BACE-B856942D88A0}" type="pres">
      <dgm:prSet presAssocID="{89EC0D4E-1A4A-4B4A-9996-5D8ECC6B9599}" presName="vert1" presStyleCnt="0"/>
      <dgm:spPr/>
    </dgm:pt>
    <dgm:pt modelId="{2028634A-8A20-2844-9F63-1CCCA8F4AE49}" type="pres">
      <dgm:prSet presAssocID="{2517A94E-8AB7-44DB-B6DC-5E41391667C0}" presName="thickLine" presStyleLbl="alignNode1" presStyleIdx="2" presStyleCnt="6"/>
      <dgm:spPr/>
    </dgm:pt>
    <dgm:pt modelId="{543A5E62-9E7A-3644-9C24-9BD7E1A9F291}" type="pres">
      <dgm:prSet presAssocID="{2517A94E-8AB7-44DB-B6DC-5E41391667C0}" presName="horz1" presStyleCnt="0"/>
      <dgm:spPr/>
    </dgm:pt>
    <dgm:pt modelId="{383409D2-1D63-F64F-B17E-0160BC6C3DE0}" type="pres">
      <dgm:prSet presAssocID="{2517A94E-8AB7-44DB-B6DC-5E41391667C0}" presName="tx1" presStyleLbl="revTx" presStyleIdx="2" presStyleCnt="6"/>
      <dgm:spPr/>
    </dgm:pt>
    <dgm:pt modelId="{FF7730A6-1C96-CC4F-993A-DE03AF7E1CAD}" type="pres">
      <dgm:prSet presAssocID="{2517A94E-8AB7-44DB-B6DC-5E41391667C0}" presName="vert1" presStyleCnt="0"/>
      <dgm:spPr/>
    </dgm:pt>
    <dgm:pt modelId="{E6AECBB7-D2E1-2249-8D6F-7F9ECB96C556}" type="pres">
      <dgm:prSet presAssocID="{57111933-48C7-430A-8DBA-71537C7990FA}" presName="thickLine" presStyleLbl="alignNode1" presStyleIdx="3" presStyleCnt="6"/>
      <dgm:spPr/>
    </dgm:pt>
    <dgm:pt modelId="{8782ED53-A3CA-6949-AF65-420A8646FA5D}" type="pres">
      <dgm:prSet presAssocID="{57111933-48C7-430A-8DBA-71537C7990FA}" presName="horz1" presStyleCnt="0"/>
      <dgm:spPr/>
    </dgm:pt>
    <dgm:pt modelId="{2F6418D7-C3E0-BE4E-A272-F424FACDC3CC}" type="pres">
      <dgm:prSet presAssocID="{57111933-48C7-430A-8DBA-71537C7990FA}" presName="tx1" presStyleLbl="revTx" presStyleIdx="3" presStyleCnt="6"/>
      <dgm:spPr/>
    </dgm:pt>
    <dgm:pt modelId="{502351C2-983F-7F4D-A6E7-AC50A265A7D6}" type="pres">
      <dgm:prSet presAssocID="{57111933-48C7-430A-8DBA-71537C7990FA}" presName="vert1" presStyleCnt="0"/>
      <dgm:spPr/>
    </dgm:pt>
    <dgm:pt modelId="{64CAF6AB-680A-E242-B00A-8C61357A92AC}" type="pres">
      <dgm:prSet presAssocID="{7F2CEF1A-D807-44B0-993C-B0CEA00F3F9F}" presName="thickLine" presStyleLbl="alignNode1" presStyleIdx="4" presStyleCnt="6"/>
      <dgm:spPr/>
    </dgm:pt>
    <dgm:pt modelId="{6DA36F96-26AD-FB4E-8E94-405E0F8D0BA3}" type="pres">
      <dgm:prSet presAssocID="{7F2CEF1A-D807-44B0-993C-B0CEA00F3F9F}" presName="horz1" presStyleCnt="0"/>
      <dgm:spPr/>
    </dgm:pt>
    <dgm:pt modelId="{43ABA8A2-C50D-9D42-8801-7C0637C6CBC5}" type="pres">
      <dgm:prSet presAssocID="{7F2CEF1A-D807-44B0-993C-B0CEA00F3F9F}" presName="tx1" presStyleLbl="revTx" presStyleIdx="4" presStyleCnt="6"/>
      <dgm:spPr/>
    </dgm:pt>
    <dgm:pt modelId="{C29D927A-7184-034F-B066-786594F7A1F7}" type="pres">
      <dgm:prSet presAssocID="{7F2CEF1A-D807-44B0-993C-B0CEA00F3F9F}" presName="vert1" presStyleCnt="0"/>
      <dgm:spPr/>
    </dgm:pt>
    <dgm:pt modelId="{75A8D7DE-9052-E448-AFE4-95C204DCD676}" type="pres">
      <dgm:prSet presAssocID="{99DB8C76-21A6-49FF-B3FE-11F12CC50917}" presName="thickLine" presStyleLbl="alignNode1" presStyleIdx="5" presStyleCnt="6"/>
      <dgm:spPr/>
    </dgm:pt>
    <dgm:pt modelId="{4D31188D-D1A7-3B49-812B-47B69CA9F8CF}" type="pres">
      <dgm:prSet presAssocID="{99DB8C76-21A6-49FF-B3FE-11F12CC50917}" presName="horz1" presStyleCnt="0"/>
      <dgm:spPr/>
    </dgm:pt>
    <dgm:pt modelId="{35C66EC5-6100-E546-B62B-7E9EA84D8C86}" type="pres">
      <dgm:prSet presAssocID="{99DB8C76-21A6-49FF-B3FE-11F12CC50917}" presName="tx1" presStyleLbl="revTx" presStyleIdx="5" presStyleCnt="6"/>
      <dgm:spPr/>
    </dgm:pt>
    <dgm:pt modelId="{2BEE3FFC-6B99-0847-BD58-21D86FDE4D3B}" type="pres">
      <dgm:prSet presAssocID="{99DB8C76-21A6-49FF-B3FE-11F12CC50917}" presName="vert1" presStyleCnt="0"/>
      <dgm:spPr/>
    </dgm:pt>
  </dgm:ptLst>
  <dgm:cxnLst>
    <dgm:cxn modelId="{E0DEA30F-2835-AB41-862C-F70730E0BA2E}" type="presOf" srcId="{89EC0D4E-1A4A-4B4A-9996-5D8ECC6B9599}" destId="{31210394-3277-9442-B387-1235E56B6ABD}" srcOrd="0" destOrd="0" presId="urn:microsoft.com/office/officeart/2008/layout/LinedList"/>
    <dgm:cxn modelId="{2D211516-44E6-6342-B4A2-3642FDC4367A}" type="presOf" srcId="{99DB8C76-21A6-49FF-B3FE-11F12CC50917}" destId="{35C66EC5-6100-E546-B62B-7E9EA84D8C86}" srcOrd="0" destOrd="0" presId="urn:microsoft.com/office/officeart/2008/layout/LinedList"/>
    <dgm:cxn modelId="{A3F7E717-AF77-7F45-B421-7BE362DEF2F2}" type="presOf" srcId="{57111933-48C7-430A-8DBA-71537C7990FA}" destId="{2F6418D7-C3E0-BE4E-A272-F424FACDC3CC}" srcOrd="0" destOrd="0" presId="urn:microsoft.com/office/officeart/2008/layout/LinedList"/>
    <dgm:cxn modelId="{84A84739-8F55-4D2B-AFE5-BE4386D57A15}" srcId="{12EFE77D-3E03-47B8-8F00-0F283007459C}" destId="{99DB8C76-21A6-49FF-B3FE-11F12CC50917}" srcOrd="5" destOrd="0" parTransId="{07F62056-A606-4F43-8032-032E30134230}" sibTransId="{7904A381-6039-4147-BA97-494866B007B7}"/>
    <dgm:cxn modelId="{B82D1255-7C4E-4188-87E3-6D77C9E20299}" srcId="{12EFE77D-3E03-47B8-8F00-0F283007459C}" destId="{2517A94E-8AB7-44DB-B6DC-5E41391667C0}" srcOrd="2" destOrd="0" parTransId="{32D202DA-DBD6-4C25-8E2E-BF83B7D4EEB9}" sibTransId="{CCB7E1C0-E054-4ADC-A569-F5596BB1FAE3}"/>
    <dgm:cxn modelId="{CAF66F59-384A-4634-A68C-F087A037EB73}" srcId="{12EFE77D-3E03-47B8-8F00-0F283007459C}" destId="{57111933-48C7-430A-8DBA-71537C7990FA}" srcOrd="3" destOrd="0" parTransId="{0C221A34-AB96-4DF3-9131-AFA05A4BD5F7}" sibTransId="{5294DC8B-15EC-404A-B429-E16EE8375BA0}"/>
    <dgm:cxn modelId="{7CDEED91-BA4A-5B42-9D5F-360B94927BF4}" type="presOf" srcId="{2517A94E-8AB7-44DB-B6DC-5E41391667C0}" destId="{383409D2-1D63-F64F-B17E-0160BC6C3DE0}" srcOrd="0" destOrd="0" presId="urn:microsoft.com/office/officeart/2008/layout/LinedList"/>
    <dgm:cxn modelId="{07702BAF-D18E-5E43-855C-A7186D16D74F}" type="presOf" srcId="{12EFE77D-3E03-47B8-8F00-0F283007459C}" destId="{3A0C0747-D90E-DB4C-A890-1BF33B819299}" srcOrd="0" destOrd="0" presId="urn:microsoft.com/office/officeart/2008/layout/LinedList"/>
    <dgm:cxn modelId="{CB897AC9-8C5A-4877-9DAD-BC540D0AEDE5}" srcId="{12EFE77D-3E03-47B8-8F00-0F283007459C}" destId="{28CEF691-0123-4990-A3CE-15D20521CB4F}" srcOrd="0" destOrd="0" parTransId="{B9FE3D04-4577-44C5-8EDB-22C445ADCA94}" sibTransId="{B70A61F4-0995-483C-B8CB-F9E0FC5D6818}"/>
    <dgm:cxn modelId="{80F52ECA-1AE9-A040-AC86-54BF9541B08D}" type="presOf" srcId="{7F2CEF1A-D807-44B0-993C-B0CEA00F3F9F}" destId="{43ABA8A2-C50D-9D42-8801-7C0637C6CBC5}" srcOrd="0" destOrd="0" presId="urn:microsoft.com/office/officeart/2008/layout/LinedList"/>
    <dgm:cxn modelId="{D53C0FD9-6D50-4ABF-8278-8E56B078667A}" srcId="{12EFE77D-3E03-47B8-8F00-0F283007459C}" destId="{89EC0D4E-1A4A-4B4A-9996-5D8ECC6B9599}" srcOrd="1" destOrd="0" parTransId="{1AACAE71-DFDF-42D1-9A1D-9787AD148782}" sibTransId="{A10B5C00-4C58-4AE7-BA4E-8B57333D32BC}"/>
    <dgm:cxn modelId="{A8C81BE9-DC4D-D14B-B0B7-52377986B76E}" type="presOf" srcId="{28CEF691-0123-4990-A3CE-15D20521CB4F}" destId="{5088B4A8-6D29-B547-A6D1-731443883AB7}" srcOrd="0" destOrd="0" presId="urn:microsoft.com/office/officeart/2008/layout/LinedList"/>
    <dgm:cxn modelId="{04FFF2EC-8CCB-4D74-B948-4531A209D5E9}" srcId="{12EFE77D-3E03-47B8-8F00-0F283007459C}" destId="{7F2CEF1A-D807-44B0-993C-B0CEA00F3F9F}" srcOrd="4" destOrd="0" parTransId="{B0A8C597-CBFF-4F4E-A1F8-FFE6FE6EC612}" sibTransId="{39D61344-432C-47CD-9465-AEF22AB98EC3}"/>
    <dgm:cxn modelId="{379A7C5D-5D88-534E-9254-16CB50ABF0EB}" type="presParOf" srcId="{3A0C0747-D90E-DB4C-A890-1BF33B819299}" destId="{ECF8F173-806A-E940-8915-527DABBE953E}" srcOrd="0" destOrd="0" presId="urn:microsoft.com/office/officeart/2008/layout/LinedList"/>
    <dgm:cxn modelId="{6DD277FA-318C-A04E-9FC8-0CDBACDD0D4A}" type="presParOf" srcId="{3A0C0747-D90E-DB4C-A890-1BF33B819299}" destId="{867F7779-7490-C649-99FD-D6A25B509E49}" srcOrd="1" destOrd="0" presId="urn:microsoft.com/office/officeart/2008/layout/LinedList"/>
    <dgm:cxn modelId="{89F61A71-0A42-5B40-80D2-B58FE203D086}" type="presParOf" srcId="{867F7779-7490-C649-99FD-D6A25B509E49}" destId="{5088B4A8-6D29-B547-A6D1-731443883AB7}" srcOrd="0" destOrd="0" presId="urn:microsoft.com/office/officeart/2008/layout/LinedList"/>
    <dgm:cxn modelId="{7E23B435-BC24-7140-BDF7-B2AABE63977F}" type="presParOf" srcId="{867F7779-7490-C649-99FD-D6A25B509E49}" destId="{4792896F-CAFD-1849-8A45-F081FE963BB4}" srcOrd="1" destOrd="0" presId="urn:microsoft.com/office/officeart/2008/layout/LinedList"/>
    <dgm:cxn modelId="{A2EB9083-A10E-914B-B0FF-2853D435F8B9}" type="presParOf" srcId="{3A0C0747-D90E-DB4C-A890-1BF33B819299}" destId="{3DCB40BB-588A-F44F-927A-769ABA8B887E}" srcOrd="2" destOrd="0" presId="urn:microsoft.com/office/officeart/2008/layout/LinedList"/>
    <dgm:cxn modelId="{53A6CB6A-0F4F-FB4D-9DB2-1CB6ACCDBAC9}" type="presParOf" srcId="{3A0C0747-D90E-DB4C-A890-1BF33B819299}" destId="{1B45504A-1A1D-2B47-AF3B-D180D8593EE4}" srcOrd="3" destOrd="0" presId="urn:microsoft.com/office/officeart/2008/layout/LinedList"/>
    <dgm:cxn modelId="{9C2D05FC-EC13-594A-97A0-ED0ED1461B33}" type="presParOf" srcId="{1B45504A-1A1D-2B47-AF3B-D180D8593EE4}" destId="{31210394-3277-9442-B387-1235E56B6ABD}" srcOrd="0" destOrd="0" presId="urn:microsoft.com/office/officeart/2008/layout/LinedList"/>
    <dgm:cxn modelId="{826FFE8E-453C-7F48-8F23-9089C1EE31D8}" type="presParOf" srcId="{1B45504A-1A1D-2B47-AF3B-D180D8593EE4}" destId="{0A8BD177-2FE0-FD4A-BACE-B856942D88A0}" srcOrd="1" destOrd="0" presId="urn:microsoft.com/office/officeart/2008/layout/LinedList"/>
    <dgm:cxn modelId="{83223F86-7F1A-BB4B-8233-F178C4D2E6FC}" type="presParOf" srcId="{3A0C0747-D90E-DB4C-A890-1BF33B819299}" destId="{2028634A-8A20-2844-9F63-1CCCA8F4AE49}" srcOrd="4" destOrd="0" presId="urn:microsoft.com/office/officeart/2008/layout/LinedList"/>
    <dgm:cxn modelId="{4F80B392-77A6-4240-A0EF-1FBF7A4AD8A1}" type="presParOf" srcId="{3A0C0747-D90E-DB4C-A890-1BF33B819299}" destId="{543A5E62-9E7A-3644-9C24-9BD7E1A9F291}" srcOrd="5" destOrd="0" presId="urn:microsoft.com/office/officeart/2008/layout/LinedList"/>
    <dgm:cxn modelId="{6BBCBA30-DC02-5648-B088-A262AA73D927}" type="presParOf" srcId="{543A5E62-9E7A-3644-9C24-9BD7E1A9F291}" destId="{383409D2-1D63-F64F-B17E-0160BC6C3DE0}" srcOrd="0" destOrd="0" presId="urn:microsoft.com/office/officeart/2008/layout/LinedList"/>
    <dgm:cxn modelId="{7F49A592-31E8-3648-B13B-96416A85E7A0}" type="presParOf" srcId="{543A5E62-9E7A-3644-9C24-9BD7E1A9F291}" destId="{FF7730A6-1C96-CC4F-993A-DE03AF7E1CAD}" srcOrd="1" destOrd="0" presId="urn:microsoft.com/office/officeart/2008/layout/LinedList"/>
    <dgm:cxn modelId="{132BC952-4B7F-FA43-8BE7-AE4034E5C023}" type="presParOf" srcId="{3A0C0747-D90E-DB4C-A890-1BF33B819299}" destId="{E6AECBB7-D2E1-2249-8D6F-7F9ECB96C556}" srcOrd="6" destOrd="0" presId="urn:microsoft.com/office/officeart/2008/layout/LinedList"/>
    <dgm:cxn modelId="{20C0250E-8FA9-7D4C-9EB3-AF3DE3501AA9}" type="presParOf" srcId="{3A0C0747-D90E-DB4C-A890-1BF33B819299}" destId="{8782ED53-A3CA-6949-AF65-420A8646FA5D}" srcOrd="7" destOrd="0" presId="urn:microsoft.com/office/officeart/2008/layout/LinedList"/>
    <dgm:cxn modelId="{B3319587-83C8-5D45-95AB-E9291FF65366}" type="presParOf" srcId="{8782ED53-A3CA-6949-AF65-420A8646FA5D}" destId="{2F6418D7-C3E0-BE4E-A272-F424FACDC3CC}" srcOrd="0" destOrd="0" presId="urn:microsoft.com/office/officeart/2008/layout/LinedList"/>
    <dgm:cxn modelId="{AB36ADC6-D7DA-514C-B5DD-DCB8178AE8B8}" type="presParOf" srcId="{8782ED53-A3CA-6949-AF65-420A8646FA5D}" destId="{502351C2-983F-7F4D-A6E7-AC50A265A7D6}" srcOrd="1" destOrd="0" presId="urn:microsoft.com/office/officeart/2008/layout/LinedList"/>
    <dgm:cxn modelId="{0804FF46-1089-8842-B888-6BF5B2E073E8}" type="presParOf" srcId="{3A0C0747-D90E-DB4C-A890-1BF33B819299}" destId="{64CAF6AB-680A-E242-B00A-8C61357A92AC}" srcOrd="8" destOrd="0" presId="urn:microsoft.com/office/officeart/2008/layout/LinedList"/>
    <dgm:cxn modelId="{49BE0690-D50E-4F4E-BD57-916CCF6850A5}" type="presParOf" srcId="{3A0C0747-D90E-DB4C-A890-1BF33B819299}" destId="{6DA36F96-26AD-FB4E-8E94-405E0F8D0BA3}" srcOrd="9" destOrd="0" presId="urn:microsoft.com/office/officeart/2008/layout/LinedList"/>
    <dgm:cxn modelId="{EB32E125-67E2-4D49-AC4C-952EF723C48B}" type="presParOf" srcId="{6DA36F96-26AD-FB4E-8E94-405E0F8D0BA3}" destId="{43ABA8A2-C50D-9D42-8801-7C0637C6CBC5}" srcOrd="0" destOrd="0" presId="urn:microsoft.com/office/officeart/2008/layout/LinedList"/>
    <dgm:cxn modelId="{CB7E2277-7859-104A-8AB5-0894ACC0A0C8}" type="presParOf" srcId="{6DA36F96-26AD-FB4E-8E94-405E0F8D0BA3}" destId="{C29D927A-7184-034F-B066-786594F7A1F7}" srcOrd="1" destOrd="0" presId="urn:microsoft.com/office/officeart/2008/layout/LinedList"/>
    <dgm:cxn modelId="{AF4A7F92-833E-2149-971B-2A15990A9019}" type="presParOf" srcId="{3A0C0747-D90E-DB4C-A890-1BF33B819299}" destId="{75A8D7DE-9052-E448-AFE4-95C204DCD676}" srcOrd="10" destOrd="0" presId="urn:microsoft.com/office/officeart/2008/layout/LinedList"/>
    <dgm:cxn modelId="{5CBB57DE-846B-E344-8AFF-1A8AC1FA04D0}" type="presParOf" srcId="{3A0C0747-D90E-DB4C-A890-1BF33B819299}" destId="{4D31188D-D1A7-3B49-812B-47B69CA9F8CF}" srcOrd="11" destOrd="0" presId="urn:microsoft.com/office/officeart/2008/layout/LinedList"/>
    <dgm:cxn modelId="{BAFABF2E-E9B8-1D40-B744-AD37BEFC3CA3}" type="presParOf" srcId="{4D31188D-D1A7-3B49-812B-47B69CA9F8CF}" destId="{35C66EC5-6100-E546-B62B-7E9EA84D8C86}" srcOrd="0" destOrd="0" presId="urn:microsoft.com/office/officeart/2008/layout/LinedList"/>
    <dgm:cxn modelId="{2F82C7BD-6738-B442-A164-61A1979FAEE6}" type="presParOf" srcId="{4D31188D-D1A7-3B49-812B-47B69CA9F8CF}" destId="{2BEE3FFC-6B99-0847-BD58-21D86FDE4D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EFE77D-3E03-47B8-8F00-0F283007459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8CEF691-0123-4990-A3CE-15D20521CB4F}">
      <dgm:prSet/>
      <dgm:spPr/>
      <dgm:t>
        <a:bodyPr/>
        <a:lstStyle/>
        <a:p>
          <a:pPr algn="ctr"/>
          <a:r>
            <a:rPr lang="fr-FR" b="1" dirty="0"/>
            <a:t>X</a:t>
          </a:r>
          <a:r>
            <a:rPr lang="fr-FR" dirty="0"/>
            <a:t> </a:t>
          </a:r>
          <a:r>
            <a:rPr lang="fr-FR" dirty="0" err="1"/>
            <a:t>is</a:t>
          </a:r>
          <a:r>
            <a:rPr lang="fr-FR" dirty="0"/>
            <a:t> (adjectif-ER) </a:t>
          </a:r>
          <a:r>
            <a:rPr lang="fr-FR" b="1" dirty="0">
              <a:solidFill>
                <a:schemeClr val="accent2"/>
              </a:solidFill>
            </a:rPr>
            <a:t>DAN</a:t>
          </a:r>
          <a:r>
            <a:rPr lang="fr-FR" dirty="0"/>
            <a:t> </a:t>
          </a:r>
          <a:r>
            <a:rPr lang="fr-FR" b="1" dirty="0"/>
            <a:t>Y</a:t>
          </a:r>
          <a:endParaRPr lang="en-US" dirty="0"/>
        </a:p>
      </dgm:t>
    </dgm:pt>
    <dgm:pt modelId="{B9FE3D04-4577-44C5-8EDB-22C445ADCA94}" type="parTrans" cxnId="{CB897AC9-8C5A-4877-9DAD-BC540D0AEDE5}">
      <dgm:prSet/>
      <dgm:spPr/>
      <dgm:t>
        <a:bodyPr/>
        <a:lstStyle/>
        <a:p>
          <a:endParaRPr lang="en-US"/>
        </a:p>
      </dgm:t>
    </dgm:pt>
    <dgm:pt modelId="{B70A61F4-0995-483C-B8CB-F9E0FC5D6818}" type="sibTrans" cxnId="{CB897AC9-8C5A-4877-9DAD-BC540D0AEDE5}">
      <dgm:prSet/>
      <dgm:spPr/>
      <dgm:t>
        <a:bodyPr/>
        <a:lstStyle/>
        <a:p>
          <a:endParaRPr lang="en-US"/>
        </a:p>
      </dgm:t>
    </dgm:pt>
    <dgm:pt modelId="{89EC0D4E-1A4A-4B4A-9996-5D8ECC6B9599}">
      <dgm:prSet/>
      <dgm:spPr/>
      <dgm:t>
        <a:bodyPr/>
        <a:lstStyle/>
        <a:p>
          <a:r>
            <a:rPr lang="fr-FR" dirty="0"/>
            <a:t>Attention, si j’ajoute « -ER », j’ajoute </a:t>
          </a:r>
          <a:r>
            <a:rPr lang="fr-FR" u="sng" dirty="0"/>
            <a:t>une syllabe</a:t>
          </a:r>
          <a:endParaRPr lang="en-US" u="sng" dirty="0"/>
        </a:p>
      </dgm:t>
    </dgm:pt>
    <dgm:pt modelId="{1AACAE71-DFDF-42D1-9A1D-9787AD148782}" type="parTrans" cxnId="{D53C0FD9-6D50-4ABF-8278-8E56B078667A}">
      <dgm:prSet/>
      <dgm:spPr/>
      <dgm:t>
        <a:bodyPr/>
        <a:lstStyle/>
        <a:p>
          <a:endParaRPr lang="en-US"/>
        </a:p>
      </dgm:t>
    </dgm:pt>
    <dgm:pt modelId="{A10B5C00-4C58-4AE7-BA4E-8B57333D32BC}" type="sibTrans" cxnId="{D53C0FD9-6D50-4ABF-8278-8E56B078667A}">
      <dgm:prSet/>
      <dgm:spPr/>
      <dgm:t>
        <a:bodyPr/>
        <a:lstStyle/>
        <a:p>
          <a:endParaRPr lang="en-US"/>
        </a:p>
      </dgm:t>
    </dgm:pt>
    <dgm:pt modelId="{2517A94E-8AB7-44DB-B6DC-5E41391667C0}">
      <dgm:prSet/>
      <dgm:spPr/>
      <dgm:t>
        <a:bodyPr/>
        <a:lstStyle/>
        <a:p>
          <a:r>
            <a:rPr lang="en-US" dirty="0" err="1"/>
            <a:t>J’applique</a:t>
          </a:r>
          <a:r>
            <a:rPr lang="en-US" dirty="0"/>
            <a:t> </a:t>
          </a:r>
          <a:r>
            <a:rPr lang="en-US" dirty="0" err="1"/>
            <a:t>alors</a:t>
          </a:r>
          <a:r>
            <a:rPr lang="en-US" dirty="0"/>
            <a:t> les R.O. (</a:t>
          </a:r>
          <a:r>
            <a:rPr lang="en-US" dirty="0" err="1"/>
            <a:t>règles</a:t>
          </a:r>
          <a:r>
            <a:rPr lang="en-US" dirty="0"/>
            <a:t> </a:t>
          </a:r>
          <a:r>
            <a:rPr lang="en-US" dirty="0" err="1"/>
            <a:t>d’orthographe</a:t>
          </a:r>
          <a:r>
            <a:rPr lang="en-US" dirty="0"/>
            <a:t>)</a:t>
          </a:r>
        </a:p>
      </dgm:t>
    </dgm:pt>
    <dgm:pt modelId="{32D202DA-DBD6-4C25-8E2E-BF83B7D4EEB9}" type="parTrans" cxnId="{B82D1255-7C4E-4188-87E3-6D77C9E20299}">
      <dgm:prSet/>
      <dgm:spPr/>
      <dgm:t>
        <a:bodyPr/>
        <a:lstStyle/>
        <a:p>
          <a:endParaRPr lang="en-US"/>
        </a:p>
      </dgm:t>
    </dgm:pt>
    <dgm:pt modelId="{CCB7E1C0-E054-4ADC-A569-F5596BB1FAE3}" type="sibTrans" cxnId="{B82D1255-7C4E-4188-87E3-6D77C9E20299}">
      <dgm:prSet/>
      <dgm:spPr/>
      <dgm:t>
        <a:bodyPr/>
        <a:lstStyle/>
        <a:p>
          <a:endParaRPr lang="en-US"/>
        </a:p>
      </dgm:t>
    </dgm:pt>
    <dgm:pt modelId="{57111933-48C7-430A-8DBA-71537C7990FA}">
      <dgm:prSet/>
      <dgm:spPr/>
      <dgm:t>
        <a:bodyPr/>
        <a:lstStyle/>
        <a:p>
          <a:pPr algn="ctr"/>
          <a:r>
            <a:rPr lang="fr-FR" i="1" dirty="0"/>
            <a:t>An </a:t>
          </a:r>
          <a:r>
            <a:rPr lang="fr-FR" i="1" dirty="0" err="1"/>
            <a:t>is</a:t>
          </a:r>
          <a:r>
            <a:rPr lang="fr-FR" i="1" dirty="0"/>
            <a:t> </a:t>
          </a:r>
          <a:r>
            <a:rPr lang="fr-FR" i="1" dirty="0" err="1"/>
            <a:t>groot</a:t>
          </a:r>
          <a:endParaRPr lang="en-US" dirty="0"/>
        </a:p>
      </dgm:t>
    </dgm:pt>
    <dgm:pt modelId="{0C221A34-AB96-4DF3-9131-AFA05A4BD5F7}" type="parTrans" cxnId="{CAF66F59-384A-4634-A68C-F087A037EB73}">
      <dgm:prSet/>
      <dgm:spPr/>
      <dgm:t>
        <a:bodyPr/>
        <a:lstStyle/>
        <a:p>
          <a:endParaRPr lang="en-US"/>
        </a:p>
      </dgm:t>
    </dgm:pt>
    <dgm:pt modelId="{5294DC8B-15EC-404A-B429-E16EE8375BA0}" type="sibTrans" cxnId="{CAF66F59-384A-4634-A68C-F087A037EB73}">
      <dgm:prSet/>
      <dgm:spPr/>
      <dgm:t>
        <a:bodyPr/>
        <a:lstStyle/>
        <a:p>
          <a:endParaRPr lang="en-US"/>
        </a:p>
      </dgm:t>
    </dgm:pt>
    <dgm:pt modelId="{7F2CEF1A-D807-44B0-993C-B0CEA00F3F9F}">
      <dgm:prSet/>
      <dgm:spPr/>
      <dgm:t>
        <a:bodyPr/>
        <a:lstStyle/>
        <a:p>
          <a:pPr algn="ctr"/>
          <a:r>
            <a:rPr lang="fr-FR" i="1" dirty="0"/>
            <a:t>An </a:t>
          </a:r>
          <a:r>
            <a:rPr lang="fr-FR" i="1" dirty="0" err="1"/>
            <a:t>is</a:t>
          </a:r>
          <a:r>
            <a:rPr lang="fr-FR" i="1" dirty="0"/>
            <a:t> </a:t>
          </a:r>
          <a:r>
            <a:rPr lang="fr-FR" i="1" dirty="0" err="1"/>
            <a:t>grOtER</a:t>
          </a:r>
          <a:r>
            <a:rPr lang="fr-FR" i="1" dirty="0"/>
            <a:t> DAN Piet</a:t>
          </a:r>
          <a:endParaRPr lang="en-US" u="sng" dirty="0"/>
        </a:p>
      </dgm:t>
    </dgm:pt>
    <dgm:pt modelId="{B0A8C597-CBFF-4F4E-A1F8-FFE6FE6EC612}" type="parTrans" cxnId="{04FFF2EC-8CCB-4D74-B948-4531A209D5E9}">
      <dgm:prSet/>
      <dgm:spPr/>
      <dgm:t>
        <a:bodyPr/>
        <a:lstStyle/>
        <a:p>
          <a:endParaRPr lang="en-US"/>
        </a:p>
      </dgm:t>
    </dgm:pt>
    <dgm:pt modelId="{39D61344-432C-47CD-9465-AEF22AB98EC3}" type="sibTrans" cxnId="{04FFF2EC-8CCB-4D74-B948-4531A209D5E9}">
      <dgm:prSet/>
      <dgm:spPr/>
      <dgm:t>
        <a:bodyPr/>
        <a:lstStyle/>
        <a:p>
          <a:endParaRPr lang="en-US"/>
        </a:p>
      </dgm:t>
    </dgm:pt>
    <dgm:pt modelId="{99DB8C76-21A6-49FF-B3FE-11F12CC50917}">
      <dgm:prSet custT="1"/>
      <dgm:spPr/>
      <dgm:t>
        <a:bodyPr/>
        <a:lstStyle/>
        <a:p>
          <a:pPr algn="ctr"/>
          <a:r>
            <a:rPr lang="fr-FR" sz="2000" i="0" dirty="0"/>
            <a:t>!!! Quelle que soit la longueur de l’adjectif (</a:t>
          </a:r>
          <a:r>
            <a:rPr lang="fr-FR" sz="2000" i="0" dirty="0" err="1"/>
            <a:t>ge</a:t>
          </a:r>
          <a:r>
            <a:rPr lang="fr-FR" sz="2000" i="0" dirty="0"/>
            <a:t>/</a:t>
          </a:r>
          <a:r>
            <a:rPr lang="fr-FR" sz="2000" i="0" dirty="0" err="1"/>
            <a:t>mak</a:t>
          </a:r>
          <a:r>
            <a:rPr lang="fr-FR" sz="2000" i="0" dirty="0"/>
            <a:t>/</a:t>
          </a:r>
          <a:r>
            <a:rPr lang="fr-FR" sz="2000" i="0" dirty="0" err="1"/>
            <a:t>ke</a:t>
          </a:r>
          <a:r>
            <a:rPr lang="fr-FR" sz="2000" i="0" dirty="0"/>
            <a:t>/</a:t>
          </a:r>
          <a:r>
            <a:rPr lang="fr-FR" sz="2000" i="0" dirty="0" err="1"/>
            <a:t>lijk</a:t>
          </a:r>
          <a:r>
            <a:rPr lang="fr-FR" sz="2000" i="0" dirty="0"/>
            <a:t>/er) !!!</a:t>
          </a:r>
        </a:p>
      </dgm:t>
    </dgm:pt>
    <dgm:pt modelId="{07F62056-A606-4F43-8032-032E30134230}" type="parTrans" cxnId="{84A84739-8F55-4D2B-AFE5-BE4386D57A15}">
      <dgm:prSet/>
      <dgm:spPr/>
      <dgm:t>
        <a:bodyPr/>
        <a:lstStyle/>
        <a:p>
          <a:endParaRPr lang="en-US"/>
        </a:p>
      </dgm:t>
    </dgm:pt>
    <dgm:pt modelId="{7904A381-6039-4147-BA97-494866B007B7}" type="sibTrans" cxnId="{84A84739-8F55-4D2B-AFE5-BE4386D57A15}">
      <dgm:prSet/>
      <dgm:spPr/>
      <dgm:t>
        <a:bodyPr/>
        <a:lstStyle/>
        <a:p>
          <a:endParaRPr lang="en-US"/>
        </a:p>
      </dgm:t>
    </dgm:pt>
    <dgm:pt modelId="{3A0C0747-D90E-DB4C-A890-1BF33B819299}" type="pres">
      <dgm:prSet presAssocID="{12EFE77D-3E03-47B8-8F00-0F283007459C}" presName="vert0" presStyleCnt="0">
        <dgm:presLayoutVars>
          <dgm:dir/>
          <dgm:animOne val="branch"/>
          <dgm:animLvl val="lvl"/>
        </dgm:presLayoutVars>
      </dgm:prSet>
      <dgm:spPr/>
    </dgm:pt>
    <dgm:pt modelId="{ECF8F173-806A-E940-8915-527DABBE953E}" type="pres">
      <dgm:prSet presAssocID="{28CEF691-0123-4990-A3CE-15D20521CB4F}" presName="thickLine" presStyleLbl="alignNode1" presStyleIdx="0" presStyleCnt="6"/>
      <dgm:spPr/>
    </dgm:pt>
    <dgm:pt modelId="{867F7779-7490-C649-99FD-D6A25B509E49}" type="pres">
      <dgm:prSet presAssocID="{28CEF691-0123-4990-A3CE-15D20521CB4F}" presName="horz1" presStyleCnt="0"/>
      <dgm:spPr/>
    </dgm:pt>
    <dgm:pt modelId="{5088B4A8-6D29-B547-A6D1-731443883AB7}" type="pres">
      <dgm:prSet presAssocID="{28CEF691-0123-4990-A3CE-15D20521CB4F}" presName="tx1" presStyleLbl="revTx" presStyleIdx="0" presStyleCnt="6"/>
      <dgm:spPr/>
    </dgm:pt>
    <dgm:pt modelId="{4792896F-CAFD-1849-8A45-F081FE963BB4}" type="pres">
      <dgm:prSet presAssocID="{28CEF691-0123-4990-A3CE-15D20521CB4F}" presName="vert1" presStyleCnt="0"/>
      <dgm:spPr/>
    </dgm:pt>
    <dgm:pt modelId="{3DCB40BB-588A-F44F-927A-769ABA8B887E}" type="pres">
      <dgm:prSet presAssocID="{89EC0D4E-1A4A-4B4A-9996-5D8ECC6B9599}" presName="thickLine" presStyleLbl="alignNode1" presStyleIdx="1" presStyleCnt="6"/>
      <dgm:spPr/>
    </dgm:pt>
    <dgm:pt modelId="{1B45504A-1A1D-2B47-AF3B-D180D8593EE4}" type="pres">
      <dgm:prSet presAssocID="{89EC0D4E-1A4A-4B4A-9996-5D8ECC6B9599}" presName="horz1" presStyleCnt="0"/>
      <dgm:spPr/>
    </dgm:pt>
    <dgm:pt modelId="{31210394-3277-9442-B387-1235E56B6ABD}" type="pres">
      <dgm:prSet presAssocID="{89EC0D4E-1A4A-4B4A-9996-5D8ECC6B9599}" presName="tx1" presStyleLbl="revTx" presStyleIdx="1" presStyleCnt="6"/>
      <dgm:spPr/>
    </dgm:pt>
    <dgm:pt modelId="{0A8BD177-2FE0-FD4A-BACE-B856942D88A0}" type="pres">
      <dgm:prSet presAssocID="{89EC0D4E-1A4A-4B4A-9996-5D8ECC6B9599}" presName="vert1" presStyleCnt="0"/>
      <dgm:spPr/>
    </dgm:pt>
    <dgm:pt modelId="{2028634A-8A20-2844-9F63-1CCCA8F4AE49}" type="pres">
      <dgm:prSet presAssocID="{2517A94E-8AB7-44DB-B6DC-5E41391667C0}" presName="thickLine" presStyleLbl="alignNode1" presStyleIdx="2" presStyleCnt="6"/>
      <dgm:spPr/>
    </dgm:pt>
    <dgm:pt modelId="{543A5E62-9E7A-3644-9C24-9BD7E1A9F291}" type="pres">
      <dgm:prSet presAssocID="{2517A94E-8AB7-44DB-B6DC-5E41391667C0}" presName="horz1" presStyleCnt="0"/>
      <dgm:spPr/>
    </dgm:pt>
    <dgm:pt modelId="{383409D2-1D63-F64F-B17E-0160BC6C3DE0}" type="pres">
      <dgm:prSet presAssocID="{2517A94E-8AB7-44DB-B6DC-5E41391667C0}" presName="tx1" presStyleLbl="revTx" presStyleIdx="2" presStyleCnt="6"/>
      <dgm:spPr/>
    </dgm:pt>
    <dgm:pt modelId="{FF7730A6-1C96-CC4F-993A-DE03AF7E1CAD}" type="pres">
      <dgm:prSet presAssocID="{2517A94E-8AB7-44DB-B6DC-5E41391667C0}" presName="vert1" presStyleCnt="0"/>
      <dgm:spPr/>
    </dgm:pt>
    <dgm:pt modelId="{E6AECBB7-D2E1-2249-8D6F-7F9ECB96C556}" type="pres">
      <dgm:prSet presAssocID="{57111933-48C7-430A-8DBA-71537C7990FA}" presName="thickLine" presStyleLbl="alignNode1" presStyleIdx="3" presStyleCnt="6"/>
      <dgm:spPr/>
    </dgm:pt>
    <dgm:pt modelId="{8782ED53-A3CA-6949-AF65-420A8646FA5D}" type="pres">
      <dgm:prSet presAssocID="{57111933-48C7-430A-8DBA-71537C7990FA}" presName="horz1" presStyleCnt="0"/>
      <dgm:spPr/>
    </dgm:pt>
    <dgm:pt modelId="{2F6418D7-C3E0-BE4E-A272-F424FACDC3CC}" type="pres">
      <dgm:prSet presAssocID="{57111933-48C7-430A-8DBA-71537C7990FA}" presName="tx1" presStyleLbl="revTx" presStyleIdx="3" presStyleCnt="6"/>
      <dgm:spPr/>
    </dgm:pt>
    <dgm:pt modelId="{502351C2-983F-7F4D-A6E7-AC50A265A7D6}" type="pres">
      <dgm:prSet presAssocID="{57111933-48C7-430A-8DBA-71537C7990FA}" presName="vert1" presStyleCnt="0"/>
      <dgm:spPr/>
    </dgm:pt>
    <dgm:pt modelId="{64CAF6AB-680A-E242-B00A-8C61357A92AC}" type="pres">
      <dgm:prSet presAssocID="{7F2CEF1A-D807-44B0-993C-B0CEA00F3F9F}" presName="thickLine" presStyleLbl="alignNode1" presStyleIdx="4" presStyleCnt="6"/>
      <dgm:spPr/>
    </dgm:pt>
    <dgm:pt modelId="{6DA36F96-26AD-FB4E-8E94-405E0F8D0BA3}" type="pres">
      <dgm:prSet presAssocID="{7F2CEF1A-D807-44B0-993C-B0CEA00F3F9F}" presName="horz1" presStyleCnt="0"/>
      <dgm:spPr/>
    </dgm:pt>
    <dgm:pt modelId="{43ABA8A2-C50D-9D42-8801-7C0637C6CBC5}" type="pres">
      <dgm:prSet presAssocID="{7F2CEF1A-D807-44B0-993C-B0CEA00F3F9F}" presName="tx1" presStyleLbl="revTx" presStyleIdx="4" presStyleCnt="6"/>
      <dgm:spPr/>
    </dgm:pt>
    <dgm:pt modelId="{C29D927A-7184-034F-B066-786594F7A1F7}" type="pres">
      <dgm:prSet presAssocID="{7F2CEF1A-D807-44B0-993C-B0CEA00F3F9F}" presName="vert1" presStyleCnt="0"/>
      <dgm:spPr/>
    </dgm:pt>
    <dgm:pt modelId="{75A8D7DE-9052-E448-AFE4-95C204DCD676}" type="pres">
      <dgm:prSet presAssocID="{99DB8C76-21A6-49FF-B3FE-11F12CC50917}" presName="thickLine" presStyleLbl="alignNode1" presStyleIdx="5" presStyleCnt="6"/>
      <dgm:spPr/>
    </dgm:pt>
    <dgm:pt modelId="{4D31188D-D1A7-3B49-812B-47B69CA9F8CF}" type="pres">
      <dgm:prSet presAssocID="{99DB8C76-21A6-49FF-B3FE-11F12CC50917}" presName="horz1" presStyleCnt="0"/>
      <dgm:spPr/>
    </dgm:pt>
    <dgm:pt modelId="{35C66EC5-6100-E546-B62B-7E9EA84D8C86}" type="pres">
      <dgm:prSet presAssocID="{99DB8C76-21A6-49FF-B3FE-11F12CC50917}" presName="tx1" presStyleLbl="revTx" presStyleIdx="5" presStyleCnt="6"/>
      <dgm:spPr/>
    </dgm:pt>
    <dgm:pt modelId="{2BEE3FFC-6B99-0847-BD58-21D86FDE4D3B}" type="pres">
      <dgm:prSet presAssocID="{99DB8C76-21A6-49FF-B3FE-11F12CC50917}" presName="vert1" presStyleCnt="0"/>
      <dgm:spPr/>
    </dgm:pt>
  </dgm:ptLst>
  <dgm:cxnLst>
    <dgm:cxn modelId="{E0DEA30F-2835-AB41-862C-F70730E0BA2E}" type="presOf" srcId="{89EC0D4E-1A4A-4B4A-9996-5D8ECC6B9599}" destId="{31210394-3277-9442-B387-1235E56B6ABD}" srcOrd="0" destOrd="0" presId="urn:microsoft.com/office/officeart/2008/layout/LinedList"/>
    <dgm:cxn modelId="{2D211516-44E6-6342-B4A2-3642FDC4367A}" type="presOf" srcId="{99DB8C76-21A6-49FF-B3FE-11F12CC50917}" destId="{35C66EC5-6100-E546-B62B-7E9EA84D8C86}" srcOrd="0" destOrd="0" presId="urn:microsoft.com/office/officeart/2008/layout/LinedList"/>
    <dgm:cxn modelId="{A3F7E717-AF77-7F45-B421-7BE362DEF2F2}" type="presOf" srcId="{57111933-48C7-430A-8DBA-71537C7990FA}" destId="{2F6418D7-C3E0-BE4E-A272-F424FACDC3CC}" srcOrd="0" destOrd="0" presId="urn:microsoft.com/office/officeart/2008/layout/LinedList"/>
    <dgm:cxn modelId="{84A84739-8F55-4D2B-AFE5-BE4386D57A15}" srcId="{12EFE77D-3E03-47B8-8F00-0F283007459C}" destId="{99DB8C76-21A6-49FF-B3FE-11F12CC50917}" srcOrd="5" destOrd="0" parTransId="{07F62056-A606-4F43-8032-032E30134230}" sibTransId="{7904A381-6039-4147-BA97-494866B007B7}"/>
    <dgm:cxn modelId="{B82D1255-7C4E-4188-87E3-6D77C9E20299}" srcId="{12EFE77D-3E03-47B8-8F00-0F283007459C}" destId="{2517A94E-8AB7-44DB-B6DC-5E41391667C0}" srcOrd="2" destOrd="0" parTransId="{32D202DA-DBD6-4C25-8E2E-BF83B7D4EEB9}" sibTransId="{CCB7E1C0-E054-4ADC-A569-F5596BB1FAE3}"/>
    <dgm:cxn modelId="{CAF66F59-384A-4634-A68C-F087A037EB73}" srcId="{12EFE77D-3E03-47B8-8F00-0F283007459C}" destId="{57111933-48C7-430A-8DBA-71537C7990FA}" srcOrd="3" destOrd="0" parTransId="{0C221A34-AB96-4DF3-9131-AFA05A4BD5F7}" sibTransId="{5294DC8B-15EC-404A-B429-E16EE8375BA0}"/>
    <dgm:cxn modelId="{7CDEED91-BA4A-5B42-9D5F-360B94927BF4}" type="presOf" srcId="{2517A94E-8AB7-44DB-B6DC-5E41391667C0}" destId="{383409D2-1D63-F64F-B17E-0160BC6C3DE0}" srcOrd="0" destOrd="0" presId="urn:microsoft.com/office/officeart/2008/layout/LinedList"/>
    <dgm:cxn modelId="{07702BAF-D18E-5E43-855C-A7186D16D74F}" type="presOf" srcId="{12EFE77D-3E03-47B8-8F00-0F283007459C}" destId="{3A0C0747-D90E-DB4C-A890-1BF33B819299}" srcOrd="0" destOrd="0" presId="urn:microsoft.com/office/officeart/2008/layout/LinedList"/>
    <dgm:cxn modelId="{CB897AC9-8C5A-4877-9DAD-BC540D0AEDE5}" srcId="{12EFE77D-3E03-47B8-8F00-0F283007459C}" destId="{28CEF691-0123-4990-A3CE-15D20521CB4F}" srcOrd="0" destOrd="0" parTransId="{B9FE3D04-4577-44C5-8EDB-22C445ADCA94}" sibTransId="{B70A61F4-0995-483C-B8CB-F9E0FC5D6818}"/>
    <dgm:cxn modelId="{80F52ECA-1AE9-A040-AC86-54BF9541B08D}" type="presOf" srcId="{7F2CEF1A-D807-44B0-993C-B0CEA00F3F9F}" destId="{43ABA8A2-C50D-9D42-8801-7C0637C6CBC5}" srcOrd="0" destOrd="0" presId="urn:microsoft.com/office/officeart/2008/layout/LinedList"/>
    <dgm:cxn modelId="{D53C0FD9-6D50-4ABF-8278-8E56B078667A}" srcId="{12EFE77D-3E03-47B8-8F00-0F283007459C}" destId="{89EC0D4E-1A4A-4B4A-9996-5D8ECC6B9599}" srcOrd="1" destOrd="0" parTransId="{1AACAE71-DFDF-42D1-9A1D-9787AD148782}" sibTransId="{A10B5C00-4C58-4AE7-BA4E-8B57333D32BC}"/>
    <dgm:cxn modelId="{A8C81BE9-DC4D-D14B-B0B7-52377986B76E}" type="presOf" srcId="{28CEF691-0123-4990-A3CE-15D20521CB4F}" destId="{5088B4A8-6D29-B547-A6D1-731443883AB7}" srcOrd="0" destOrd="0" presId="urn:microsoft.com/office/officeart/2008/layout/LinedList"/>
    <dgm:cxn modelId="{04FFF2EC-8CCB-4D74-B948-4531A209D5E9}" srcId="{12EFE77D-3E03-47B8-8F00-0F283007459C}" destId="{7F2CEF1A-D807-44B0-993C-B0CEA00F3F9F}" srcOrd="4" destOrd="0" parTransId="{B0A8C597-CBFF-4F4E-A1F8-FFE6FE6EC612}" sibTransId="{39D61344-432C-47CD-9465-AEF22AB98EC3}"/>
    <dgm:cxn modelId="{379A7C5D-5D88-534E-9254-16CB50ABF0EB}" type="presParOf" srcId="{3A0C0747-D90E-DB4C-A890-1BF33B819299}" destId="{ECF8F173-806A-E940-8915-527DABBE953E}" srcOrd="0" destOrd="0" presId="urn:microsoft.com/office/officeart/2008/layout/LinedList"/>
    <dgm:cxn modelId="{6DD277FA-318C-A04E-9FC8-0CDBACDD0D4A}" type="presParOf" srcId="{3A0C0747-D90E-DB4C-A890-1BF33B819299}" destId="{867F7779-7490-C649-99FD-D6A25B509E49}" srcOrd="1" destOrd="0" presId="urn:microsoft.com/office/officeart/2008/layout/LinedList"/>
    <dgm:cxn modelId="{89F61A71-0A42-5B40-80D2-B58FE203D086}" type="presParOf" srcId="{867F7779-7490-C649-99FD-D6A25B509E49}" destId="{5088B4A8-6D29-B547-A6D1-731443883AB7}" srcOrd="0" destOrd="0" presId="urn:microsoft.com/office/officeart/2008/layout/LinedList"/>
    <dgm:cxn modelId="{7E23B435-BC24-7140-BDF7-B2AABE63977F}" type="presParOf" srcId="{867F7779-7490-C649-99FD-D6A25B509E49}" destId="{4792896F-CAFD-1849-8A45-F081FE963BB4}" srcOrd="1" destOrd="0" presId="urn:microsoft.com/office/officeart/2008/layout/LinedList"/>
    <dgm:cxn modelId="{A2EB9083-A10E-914B-B0FF-2853D435F8B9}" type="presParOf" srcId="{3A0C0747-D90E-DB4C-A890-1BF33B819299}" destId="{3DCB40BB-588A-F44F-927A-769ABA8B887E}" srcOrd="2" destOrd="0" presId="urn:microsoft.com/office/officeart/2008/layout/LinedList"/>
    <dgm:cxn modelId="{53A6CB6A-0F4F-FB4D-9DB2-1CB6ACCDBAC9}" type="presParOf" srcId="{3A0C0747-D90E-DB4C-A890-1BF33B819299}" destId="{1B45504A-1A1D-2B47-AF3B-D180D8593EE4}" srcOrd="3" destOrd="0" presId="urn:microsoft.com/office/officeart/2008/layout/LinedList"/>
    <dgm:cxn modelId="{9C2D05FC-EC13-594A-97A0-ED0ED1461B33}" type="presParOf" srcId="{1B45504A-1A1D-2B47-AF3B-D180D8593EE4}" destId="{31210394-3277-9442-B387-1235E56B6ABD}" srcOrd="0" destOrd="0" presId="urn:microsoft.com/office/officeart/2008/layout/LinedList"/>
    <dgm:cxn modelId="{826FFE8E-453C-7F48-8F23-9089C1EE31D8}" type="presParOf" srcId="{1B45504A-1A1D-2B47-AF3B-D180D8593EE4}" destId="{0A8BD177-2FE0-FD4A-BACE-B856942D88A0}" srcOrd="1" destOrd="0" presId="urn:microsoft.com/office/officeart/2008/layout/LinedList"/>
    <dgm:cxn modelId="{83223F86-7F1A-BB4B-8233-F178C4D2E6FC}" type="presParOf" srcId="{3A0C0747-D90E-DB4C-A890-1BF33B819299}" destId="{2028634A-8A20-2844-9F63-1CCCA8F4AE49}" srcOrd="4" destOrd="0" presId="urn:microsoft.com/office/officeart/2008/layout/LinedList"/>
    <dgm:cxn modelId="{4F80B392-77A6-4240-A0EF-1FBF7A4AD8A1}" type="presParOf" srcId="{3A0C0747-D90E-DB4C-A890-1BF33B819299}" destId="{543A5E62-9E7A-3644-9C24-9BD7E1A9F291}" srcOrd="5" destOrd="0" presId="urn:microsoft.com/office/officeart/2008/layout/LinedList"/>
    <dgm:cxn modelId="{6BBCBA30-DC02-5648-B088-A262AA73D927}" type="presParOf" srcId="{543A5E62-9E7A-3644-9C24-9BD7E1A9F291}" destId="{383409D2-1D63-F64F-B17E-0160BC6C3DE0}" srcOrd="0" destOrd="0" presId="urn:microsoft.com/office/officeart/2008/layout/LinedList"/>
    <dgm:cxn modelId="{7F49A592-31E8-3648-B13B-96416A85E7A0}" type="presParOf" srcId="{543A5E62-9E7A-3644-9C24-9BD7E1A9F291}" destId="{FF7730A6-1C96-CC4F-993A-DE03AF7E1CAD}" srcOrd="1" destOrd="0" presId="urn:microsoft.com/office/officeart/2008/layout/LinedList"/>
    <dgm:cxn modelId="{132BC952-4B7F-FA43-8BE7-AE4034E5C023}" type="presParOf" srcId="{3A0C0747-D90E-DB4C-A890-1BF33B819299}" destId="{E6AECBB7-D2E1-2249-8D6F-7F9ECB96C556}" srcOrd="6" destOrd="0" presId="urn:microsoft.com/office/officeart/2008/layout/LinedList"/>
    <dgm:cxn modelId="{20C0250E-8FA9-7D4C-9EB3-AF3DE3501AA9}" type="presParOf" srcId="{3A0C0747-D90E-DB4C-A890-1BF33B819299}" destId="{8782ED53-A3CA-6949-AF65-420A8646FA5D}" srcOrd="7" destOrd="0" presId="urn:microsoft.com/office/officeart/2008/layout/LinedList"/>
    <dgm:cxn modelId="{B3319587-83C8-5D45-95AB-E9291FF65366}" type="presParOf" srcId="{8782ED53-A3CA-6949-AF65-420A8646FA5D}" destId="{2F6418D7-C3E0-BE4E-A272-F424FACDC3CC}" srcOrd="0" destOrd="0" presId="urn:microsoft.com/office/officeart/2008/layout/LinedList"/>
    <dgm:cxn modelId="{AB36ADC6-D7DA-514C-B5DD-DCB8178AE8B8}" type="presParOf" srcId="{8782ED53-A3CA-6949-AF65-420A8646FA5D}" destId="{502351C2-983F-7F4D-A6E7-AC50A265A7D6}" srcOrd="1" destOrd="0" presId="urn:microsoft.com/office/officeart/2008/layout/LinedList"/>
    <dgm:cxn modelId="{0804FF46-1089-8842-B888-6BF5B2E073E8}" type="presParOf" srcId="{3A0C0747-D90E-DB4C-A890-1BF33B819299}" destId="{64CAF6AB-680A-E242-B00A-8C61357A92AC}" srcOrd="8" destOrd="0" presId="urn:microsoft.com/office/officeart/2008/layout/LinedList"/>
    <dgm:cxn modelId="{49BE0690-D50E-4F4E-BD57-916CCF6850A5}" type="presParOf" srcId="{3A0C0747-D90E-DB4C-A890-1BF33B819299}" destId="{6DA36F96-26AD-FB4E-8E94-405E0F8D0BA3}" srcOrd="9" destOrd="0" presId="urn:microsoft.com/office/officeart/2008/layout/LinedList"/>
    <dgm:cxn modelId="{EB32E125-67E2-4D49-AC4C-952EF723C48B}" type="presParOf" srcId="{6DA36F96-26AD-FB4E-8E94-405E0F8D0BA3}" destId="{43ABA8A2-C50D-9D42-8801-7C0637C6CBC5}" srcOrd="0" destOrd="0" presId="urn:microsoft.com/office/officeart/2008/layout/LinedList"/>
    <dgm:cxn modelId="{CB7E2277-7859-104A-8AB5-0894ACC0A0C8}" type="presParOf" srcId="{6DA36F96-26AD-FB4E-8E94-405E0F8D0BA3}" destId="{C29D927A-7184-034F-B066-786594F7A1F7}" srcOrd="1" destOrd="0" presId="urn:microsoft.com/office/officeart/2008/layout/LinedList"/>
    <dgm:cxn modelId="{AF4A7F92-833E-2149-971B-2A15990A9019}" type="presParOf" srcId="{3A0C0747-D90E-DB4C-A890-1BF33B819299}" destId="{75A8D7DE-9052-E448-AFE4-95C204DCD676}" srcOrd="10" destOrd="0" presId="urn:microsoft.com/office/officeart/2008/layout/LinedList"/>
    <dgm:cxn modelId="{5CBB57DE-846B-E344-8AFF-1A8AC1FA04D0}" type="presParOf" srcId="{3A0C0747-D90E-DB4C-A890-1BF33B819299}" destId="{4D31188D-D1A7-3B49-812B-47B69CA9F8CF}" srcOrd="11" destOrd="0" presId="urn:microsoft.com/office/officeart/2008/layout/LinedList"/>
    <dgm:cxn modelId="{BAFABF2E-E9B8-1D40-B744-AD37BEFC3CA3}" type="presParOf" srcId="{4D31188D-D1A7-3B49-812B-47B69CA9F8CF}" destId="{35C66EC5-6100-E546-B62B-7E9EA84D8C86}" srcOrd="0" destOrd="0" presId="urn:microsoft.com/office/officeart/2008/layout/LinedList"/>
    <dgm:cxn modelId="{2F82C7BD-6738-B442-A164-61A1979FAEE6}" type="presParOf" srcId="{4D31188D-D1A7-3B49-812B-47B69CA9F8CF}" destId="{2BEE3FFC-6B99-0847-BD58-21D86FDE4D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BA294A-8112-4734-BDEC-428C8528AD8F}" type="doc">
      <dgm:prSet loTypeId="urn:microsoft.com/office/officeart/2005/8/layout/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E20C640-DF45-4E66-A20E-0B2F0C08DA54}">
      <dgm:prSet/>
      <dgm:spPr/>
      <dgm:t>
        <a:bodyPr/>
        <a:lstStyle/>
        <a:p>
          <a:r>
            <a:rPr lang="fr-FR"/>
            <a:t>Si l’adjectif se termine déjà par « -R »</a:t>
          </a:r>
          <a:endParaRPr lang="en-US"/>
        </a:p>
      </dgm:t>
    </dgm:pt>
    <dgm:pt modelId="{B2002E58-0C3F-480A-897B-E9F841A2F6C6}" type="parTrans" cxnId="{6B9CA0E7-B53B-41F7-AE22-A79D3755925B}">
      <dgm:prSet/>
      <dgm:spPr/>
      <dgm:t>
        <a:bodyPr/>
        <a:lstStyle/>
        <a:p>
          <a:endParaRPr lang="en-US"/>
        </a:p>
      </dgm:t>
    </dgm:pt>
    <dgm:pt modelId="{82613AF2-0D8B-4449-A9CC-18E0CE43C31A}" type="sibTrans" cxnId="{6B9CA0E7-B53B-41F7-AE22-A79D3755925B}">
      <dgm:prSet/>
      <dgm:spPr/>
      <dgm:t>
        <a:bodyPr/>
        <a:lstStyle/>
        <a:p>
          <a:endParaRPr lang="en-US"/>
        </a:p>
      </dgm:t>
    </dgm:pt>
    <dgm:pt modelId="{0DD791BE-7F7D-4BF1-BA6D-56AE414A891C}">
      <dgm:prSet/>
      <dgm:spPr/>
      <dgm:t>
        <a:bodyPr/>
        <a:lstStyle/>
        <a:p>
          <a:r>
            <a:rPr lang="fr-FR"/>
            <a:t>on ajoute « -ER »</a:t>
          </a:r>
          <a:endParaRPr lang="en-US"/>
        </a:p>
      </dgm:t>
    </dgm:pt>
    <dgm:pt modelId="{5689AC7A-4E03-4602-A676-686EA3327E77}" type="parTrans" cxnId="{7E1780AB-2B66-472A-8F3C-5FA40B32A1F8}">
      <dgm:prSet/>
      <dgm:spPr/>
      <dgm:t>
        <a:bodyPr/>
        <a:lstStyle/>
        <a:p>
          <a:endParaRPr lang="en-US"/>
        </a:p>
      </dgm:t>
    </dgm:pt>
    <dgm:pt modelId="{F52886A5-0490-4227-BBA4-2A64A50301CA}" type="sibTrans" cxnId="{7E1780AB-2B66-472A-8F3C-5FA40B32A1F8}">
      <dgm:prSet/>
      <dgm:spPr/>
      <dgm:t>
        <a:bodyPr/>
        <a:lstStyle/>
        <a:p>
          <a:endParaRPr lang="en-US"/>
        </a:p>
      </dgm:t>
    </dgm:pt>
    <dgm:pt modelId="{8161F5EA-E10E-4F09-90A4-1DE732F94ACB}">
      <dgm:prSet/>
      <dgm:spPr/>
      <dgm:t>
        <a:bodyPr/>
        <a:lstStyle/>
        <a:p>
          <a:r>
            <a:rPr lang="fr-FR" dirty="0"/>
            <a:t>MAIS on insère aussi « -D- »</a:t>
          </a:r>
          <a:endParaRPr lang="en-US" dirty="0"/>
        </a:p>
      </dgm:t>
    </dgm:pt>
    <dgm:pt modelId="{55DE99EF-A593-485F-99BC-1B75BE38F33A}" type="parTrans" cxnId="{E09B7D0B-C837-4624-ADF1-5ABF684C1E30}">
      <dgm:prSet/>
      <dgm:spPr/>
      <dgm:t>
        <a:bodyPr/>
        <a:lstStyle/>
        <a:p>
          <a:endParaRPr lang="en-US"/>
        </a:p>
      </dgm:t>
    </dgm:pt>
    <dgm:pt modelId="{C2626E35-5D78-49CE-BB72-A569B43DB8BA}" type="sibTrans" cxnId="{E09B7D0B-C837-4624-ADF1-5ABF684C1E30}">
      <dgm:prSet/>
      <dgm:spPr/>
      <dgm:t>
        <a:bodyPr/>
        <a:lstStyle/>
        <a:p>
          <a:endParaRPr lang="en-US"/>
        </a:p>
      </dgm:t>
    </dgm:pt>
    <dgm:pt modelId="{E1D2C37A-5A61-4F3C-B5DD-045FCE27C239}">
      <dgm:prSet custT="1"/>
      <dgm:spPr/>
      <dgm:t>
        <a:bodyPr/>
        <a:lstStyle/>
        <a:p>
          <a:r>
            <a:rPr lang="fr-FR" sz="1800" dirty="0">
              <a:solidFill>
                <a:schemeClr val="accent2"/>
              </a:solidFill>
            </a:rPr>
            <a:t>Adjectif -R + -D- + -ER</a:t>
          </a:r>
          <a:endParaRPr lang="en-US" sz="1800" dirty="0">
            <a:solidFill>
              <a:schemeClr val="accent2"/>
            </a:solidFill>
          </a:endParaRPr>
        </a:p>
      </dgm:t>
    </dgm:pt>
    <dgm:pt modelId="{7E39CDC8-68AB-4657-AAF9-5A71D39012EF}" type="parTrans" cxnId="{6692E1FA-FB03-4A81-A612-9B00A6F8FC56}">
      <dgm:prSet/>
      <dgm:spPr/>
      <dgm:t>
        <a:bodyPr/>
        <a:lstStyle/>
        <a:p>
          <a:endParaRPr lang="en-US"/>
        </a:p>
      </dgm:t>
    </dgm:pt>
    <dgm:pt modelId="{2DC0CD01-271F-4525-9C94-26253FF2B4C1}" type="sibTrans" cxnId="{6692E1FA-FB03-4A81-A612-9B00A6F8FC56}">
      <dgm:prSet/>
      <dgm:spPr/>
      <dgm:t>
        <a:bodyPr/>
        <a:lstStyle/>
        <a:p>
          <a:endParaRPr lang="en-US"/>
        </a:p>
      </dgm:t>
    </dgm:pt>
    <dgm:pt modelId="{44BD7B17-87C7-4DA2-A5ED-D3CA7A81652A}">
      <dgm:prSet custT="1"/>
      <dgm:spPr/>
      <dgm:t>
        <a:bodyPr/>
        <a:lstStyle/>
        <a:p>
          <a:r>
            <a:rPr lang="fr-FR" sz="2300" dirty="0" err="1"/>
            <a:t>duur</a:t>
          </a:r>
          <a:r>
            <a:rPr lang="fr-FR" sz="2300" dirty="0"/>
            <a:t> – </a:t>
          </a:r>
          <a:r>
            <a:rPr lang="fr-FR" sz="2300" dirty="0" err="1"/>
            <a:t>duur</a:t>
          </a:r>
          <a:r>
            <a:rPr lang="fr-FR" sz="2300" b="1" dirty="0" err="1"/>
            <a:t>d</a:t>
          </a:r>
          <a:r>
            <a:rPr lang="fr-FR" sz="2300" dirty="0" err="1"/>
            <a:t>er</a:t>
          </a:r>
          <a:r>
            <a:rPr lang="fr-FR" sz="2300" dirty="0"/>
            <a:t> ver – </a:t>
          </a:r>
          <a:r>
            <a:rPr lang="fr-FR" sz="2300" dirty="0" err="1"/>
            <a:t>ver</a:t>
          </a:r>
          <a:r>
            <a:rPr lang="fr-FR" sz="2300" b="1" dirty="0" err="1"/>
            <a:t>d</a:t>
          </a:r>
          <a:r>
            <a:rPr lang="fr-FR" sz="2300" dirty="0" err="1"/>
            <a:t>er</a:t>
          </a:r>
          <a:r>
            <a:rPr lang="fr-FR" sz="2300" dirty="0"/>
            <a:t> </a:t>
          </a:r>
          <a:r>
            <a:rPr lang="fr-FR" sz="2000" dirty="0" err="1"/>
            <a:t>lekker</a:t>
          </a:r>
          <a:r>
            <a:rPr lang="fr-FR" sz="2000" dirty="0"/>
            <a:t> - </a:t>
          </a:r>
          <a:r>
            <a:rPr lang="fr-FR" sz="2000" dirty="0" err="1"/>
            <a:t>lekker</a:t>
          </a:r>
          <a:r>
            <a:rPr lang="fr-FR" sz="2000" b="1" dirty="0" err="1"/>
            <a:t>d</a:t>
          </a:r>
          <a:r>
            <a:rPr lang="fr-FR" sz="2000" dirty="0" err="1"/>
            <a:t>er</a:t>
          </a:r>
          <a:endParaRPr lang="en-US" sz="2000" dirty="0"/>
        </a:p>
      </dgm:t>
    </dgm:pt>
    <dgm:pt modelId="{A990DBF2-C060-4EF4-B62D-5FF14F60D0D8}" type="parTrans" cxnId="{4054ED89-7E1F-4F79-8B13-7F29C85453C8}">
      <dgm:prSet/>
      <dgm:spPr/>
      <dgm:t>
        <a:bodyPr/>
        <a:lstStyle/>
        <a:p>
          <a:endParaRPr lang="en-US"/>
        </a:p>
      </dgm:t>
    </dgm:pt>
    <dgm:pt modelId="{1DEE4C74-F4B3-4F5B-AACD-31FCE4045F64}" type="sibTrans" cxnId="{4054ED89-7E1F-4F79-8B13-7F29C85453C8}">
      <dgm:prSet/>
      <dgm:spPr/>
      <dgm:t>
        <a:bodyPr/>
        <a:lstStyle/>
        <a:p>
          <a:endParaRPr lang="en-US"/>
        </a:p>
      </dgm:t>
    </dgm:pt>
    <dgm:pt modelId="{AD5B6C10-4D57-EA4A-ADDA-58A2AA7A93F2}" type="pres">
      <dgm:prSet presAssocID="{3BBA294A-8112-4734-BDEC-428C8528AD8F}" presName="diagram" presStyleCnt="0">
        <dgm:presLayoutVars>
          <dgm:dir/>
          <dgm:resizeHandles val="exact"/>
        </dgm:presLayoutVars>
      </dgm:prSet>
      <dgm:spPr/>
    </dgm:pt>
    <dgm:pt modelId="{EFF1A306-14EF-894A-9AE3-62DBA28C6FDF}" type="pres">
      <dgm:prSet presAssocID="{AE20C640-DF45-4E66-A20E-0B2F0C08DA54}" presName="node" presStyleLbl="node1" presStyleIdx="0" presStyleCnt="5">
        <dgm:presLayoutVars>
          <dgm:bulletEnabled val="1"/>
        </dgm:presLayoutVars>
      </dgm:prSet>
      <dgm:spPr/>
    </dgm:pt>
    <dgm:pt modelId="{710E53EF-B4AB-8D49-BFA7-B8872BCAB6E8}" type="pres">
      <dgm:prSet presAssocID="{82613AF2-0D8B-4449-A9CC-18E0CE43C31A}" presName="sibTrans" presStyleLbl="sibTrans2D1" presStyleIdx="0" presStyleCnt="4"/>
      <dgm:spPr/>
    </dgm:pt>
    <dgm:pt modelId="{E2DCEABA-3260-1547-AD89-67FE20ED35DB}" type="pres">
      <dgm:prSet presAssocID="{82613AF2-0D8B-4449-A9CC-18E0CE43C31A}" presName="connectorText" presStyleLbl="sibTrans2D1" presStyleIdx="0" presStyleCnt="4"/>
      <dgm:spPr/>
    </dgm:pt>
    <dgm:pt modelId="{E1D5550A-6080-4043-B69B-F56924FB0320}" type="pres">
      <dgm:prSet presAssocID="{0DD791BE-7F7D-4BF1-BA6D-56AE414A891C}" presName="node" presStyleLbl="node1" presStyleIdx="1" presStyleCnt="5">
        <dgm:presLayoutVars>
          <dgm:bulletEnabled val="1"/>
        </dgm:presLayoutVars>
      </dgm:prSet>
      <dgm:spPr/>
    </dgm:pt>
    <dgm:pt modelId="{1C7C46BE-2340-BE42-BB50-180EB84B282B}" type="pres">
      <dgm:prSet presAssocID="{F52886A5-0490-4227-BBA4-2A64A50301CA}" presName="sibTrans" presStyleLbl="sibTrans2D1" presStyleIdx="1" presStyleCnt="4"/>
      <dgm:spPr/>
    </dgm:pt>
    <dgm:pt modelId="{15873EAD-2BC4-074F-ACFF-DABFA1A45376}" type="pres">
      <dgm:prSet presAssocID="{F52886A5-0490-4227-BBA4-2A64A50301CA}" presName="connectorText" presStyleLbl="sibTrans2D1" presStyleIdx="1" presStyleCnt="4"/>
      <dgm:spPr/>
    </dgm:pt>
    <dgm:pt modelId="{19A0B09E-63EC-8549-ADEA-D04E3B2C62AD}" type="pres">
      <dgm:prSet presAssocID="{8161F5EA-E10E-4F09-90A4-1DE732F94ACB}" presName="node" presStyleLbl="node1" presStyleIdx="2" presStyleCnt="5">
        <dgm:presLayoutVars>
          <dgm:bulletEnabled val="1"/>
        </dgm:presLayoutVars>
      </dgm:prSet>
      <dgm:spPr/>
    </dgm:pt>
    <dgm:pt modelId="{F4F654FC-221F-884F-97F0-D8A0E101600B}" type="pres">
      <dgm:prSet presAssocID="{C2626E35-5D78-49CE-BB72-A569B43DB8BA}" presName="sibTrans" presStyleLbl="sibTrans2D1" presStyleIdx="2" presStyleCnt="4"/>
      <dgm:spPr/>
    </dgm:pt>
    <dgm:pt modelId="{09134954-E647-7647-8A30-C5B956656389}" type="pres">
      <dgm:prSet presAssocID="{C2626E35-5D78-49CE-BB72-A569B43DB8BA}" presName="connectorText" presStyleLbl="sibTrans2D1" presStyleIdx="2" presStyleCnt="4"/>
      <dgm:spPr/>
    </dgm:pt>
    <dgm:pt modelId="{8AC14429-D992-134B-B29A-6E45230A0870}" type="pres">
      <dgm:prSet presAssocID="{E1D2C37A-5A61-4F3C-B5DD-045FCE27C239}" presName="node" presStyleLbl="node1" presStyleIdx="3" presStyleCnt="5">
        <dgm:presLayoutVars>
          <dgm:bulletEnabled val="1"/>
        </dgm:presLayoutVars>
      </dgm:prSet>
      <dgm:spPr/>
    </dgm:pt>
    <dgm:pt modelId="{84ADA966-0481-1A43-AD89-C0120BA4A13A}" type="pres">
      <dgm:prSet presAssocID="{2DC0CD01-271F-4525-9C94-26253FF2B4C1}" presName="sibTrans" presStyleLbl="sibTrans2D1" presStyleIdx="3" presStyleCnt="4"/>
      <dgm:spPr/>
    </dgm:pt>
    <dgm:pt modelId="{9AA98DBB-444F-6D47-9A68-C55D4FB30353}" type="pres">
      <dgm:prSet presAssocID="{2DC0CD01-271F-4525-9C94-26253FF2B4C1}" presName="connectorText" presStyleLbl="sibTrans2D1" presStyleIdx="3" presStyleCnt="4"/>
      <dgm:spPr/>
    </dgm:pt>
    <dgm:pt modelId="{1CE54D69-1942-4741-8A5E-1B0A55BA2E5D}" type="pres">
      <dgm:prSet presAssocID="{44BD7B17-87C7-4DA2-A5ED-D3CA7A81652A}" presName="node" presStyleLbl="node1" presStyleIdx="4" presStyleCnt="5">
        <dgm:presLayoutVars>
          <dgm:bulletEnabled val="1"/>
        </dgm:presLayoutVars>
      </dgm:prSet>
      <dgm:spPr/>
    </dgm:pt>
  </dgm:ptLst>
  <dgm:cxnLst>
    <dgm:cxn modelId="{E09B7D0B-C837-4624-ADF1-5ABF684C1E30}" srcId="{3BBA294A-8112-4734-BDEC-428C8528AD8F}" destId="{8161F5EA-E10E-4F09-90A4-1DE732F94ACB}" srcOrd="2" destOrd="0" parTransId="{55DE99EF-A593-485F-99BC-1B75BE38F33A}" sibTransId="{C2626E35-5D78-49CE-BB72-A569B43DB8BA}"/>
    <dgm:cxn modelId="{E37D2E0D-118E-2E46-AFCA-E3A8536C2D65}" type="presOf" srcId="{2DC0CD01-271F-4525-9C94-26253FF2B4C1}" destId="{84ADA966-0481-1A43-AD89-C0120BA4A13A}" srcOrd="0" destOrd="0" presId="urn:microsoft.com/office/officeart/2005/8/layout/process5"/>
    <dgm:cxn modelId="{36101C2D-538F-454D-A969-E20E2E1FDFDB}" type="presOf" srcId="{F52886A5-0490-4227-BBA4-2A64A50301CA}" destId="{1C7C46BE-2340-BE42-BB50-180EB84B282B}" srcOrd="0" destOrd="0" presId="urn:microsoft.com/office/officeart/2005/8/layout/process5"/>
    <dgm:cxn modelId="{ECDE5D3E-14A9-CB49-A0D5-B0AFAB56C3CB}" type="presOf" srcId="{E1D2C37A-5A61-4F3C-B5DD-045FCE27C239}" destId="{8AC14429-D992-134B-B29A-6E45230A0870}" srcOrd="0" destOrd="0" presId="urn:microsoft.com/office/officeart/2005/8/layout/process5"/>
    <dgm:cxn modelId="{F33BFB47-178E-7B46-BB00-0C359818BC00}" type="presOf" srcId="{2DC0CD01-271F-4525-9C94-26253FF2B4C1}" destId="{9AA98DBB-444F-6D47-9A68-C55D4FB30353}" srcOrd="1" destOrd="0" presId="urn:microsoft.com/office/officeart/2005/8/layout/process5"/>
    <dgm:cxn modelId="{19BC1E53-DBEA-B441-B1F6-C86605B1B3BB}" type="presOf" srcId="{C2626E35-5D78-49CE-BB72-A569B43DB8BA}" destId="{F4F654FC-221F-884F-97F0-D8A0E101600B}" srcOrd="0" destOrd="0" presId="urn:microsoft.com/office/officeart/2005/8/layout/process5"/>
    <dgm:cxn modelId="{1651D859-38B1-8C45-92FC-76C3D465C6CE}" type="presOf" srcId="{44BD7B17-87C7-4DA2-A5ED-D3CA7A81652A}" destId="{1CE54D69-1942-4741-8A5E-1B0A55BA2E5D}" srcOrd="0" destOrd="0" presId="urn:microsoft.com/office/officeart/2005/8/layout/process5"/>
    <dgm:cxn modelId="{27542F69-28D4-9440-99D7-CEE0C32954DF}" type="presOf" srcId="{8161F5EA-E10E-4F09-90A4-1DE732F94ACB}" destId="{19A0B09E-63EC-8549-ADEA-D04E3B2C62AD}" srcOrd="0" destOrd="0" presId="urn:microsoft.com/office/officeart/2005/8/layout/process5"/>
    <dgm:cxn modelId="{5BA09482-15DA-CA43-9585-9F2116059E76}" type="presOf" srcId="{AE20C640-DF45-4E66-A20E-0B2F0C08DA54}" destId="{EFF1A306-14EF-894A-9AE3-62DBA28C6FDF}" srcOrd="0" destOrd="0" presId="urn:microsoft.com/office/officeart/2005/8/layout/process5"/>
    <dgm:cxn modelId="{4054ED89-7E1F-4F79-8B13-7F29C85453C8}" srcId="{3BBA294A-8112-4734-BDEC-428C8528AD8F}" destId="{44BD7B17-87C7-4DA2-A5ED-D3CA7A81652A}" srcOrd="4" destOrd="0" parTransId="{A990DBF2-C060-4EF4-B62D-5FF14F60D0D8}" sibTransId="{1DEE4C74-F4B3-4F5B-AACD-31FCE4045F64}"/>
    <dgm:cxn modelId="{97D7E097-09E4-6447-B8D0-20F06335E3C0}" type="presOf" srcId="{0DD791BE-7F7D-4BF1-BA6D-56AE414A891C}" destId="{E1D5550A-6080-4043-B69B-F56924FB0320}" srcOrd="0" destOrd="0" presId="urn:microsoft.com/office/officeart/2005/8/layout/process5"/>
    <dgm:cxn modelId="{6F3897A9-1D53-F340-844B-E936EC614EA5}" type="presOf" srcId="{F52886A5-0490-4227-BBA4-2A64A50301CA}" destId="{15873EAD-2BC4-074F-ACFF-DABFA1A45376}" srcOrd="1" destOrd="0" presId="urn:microsoft.com/office/officeart/2005/8/layout/process5"/>
    <dgm:cxn modelId="{7E1780AB-2B66-472A-8F3C-5FA40B32A1F8}" srcId="{3BBA294A-8112-4734-BDEC-428C8528AD8F}" destId="{0DD791BE-7F7D-4BF1-BA6D-56AE414A891C}" srcOrd="1" destOrd="0" parTransId="{5689AC7A-4E03-4602-A676-686EA3327E77}" sibTransId="{F52886A5-0490-4227-BBA4-2A64A50301CA}"/>
    <dgm:cxn modelId="{6C8A97B8-A253-AF4C-89CC-8049C3066829}" type="presOf" srcId="{82613AF2-0D8B-4449-A9CC-18E0CE43C31A}" destId="{E2DCEABA-3260-1547-AD89-67FE20ED35DB}" srcOrd="1" destOrd="0" presId="urn:microsoft.com/office/officeart/2005/8/layout/process5"/>
    <dgm:cxn modelId="{397A7CBE-C61B-3A46-BDF6-5F096345BDFE}" type="presOf" srcId="{3BBA294A-8112-4734-BDEC-428C8528AD8F}" destId="{AD5B6C10-4D57-EA4A-ADDA-58A2AA7A93F2}" srcOrd="0" destOrd="0" presId="urn:microsoft.com/office/officeart/2005/8/layout/process5"/>
    <dgm:cxn modelId="{6B9CA0E7-B53B-41F7-AE22-A79D3755925B}" srcId="{3BBA294A-8112-4734-BDEC-428C8528AD8F}" destId="{AE20C640-DF45-4E66-A20E-0B2F0C08DA54}" srcOrd="0" destOrd="0" parTransId="{B2002E58-0C3F-480A-897B-E9F841A2F6C6}" sibTransId="{82613AF2-0D8B-4449-A9CC-18E0CE43C31A}"/>
    <dgm:cxn modelId="{56BC24E9-DD30-EE4D-9A46-A270CE9B9095}" type="presOf" srcId="{C2626E35-5D78-49CE-BB72-A569B43DB8BA}" destId="{09134954-E647-7647-8A30-C5B956656389}" srcOrd="1" destOrd="0" presId="urn:microsoft.com/office/officeart/2005/8/layout/process5"/>
    <dgm:cxn modelId="{F036A4FA-570C-2340-AC20-1022F987E752}" type="presOf" srcId="{82613AF2-0D8B-4449-A9CC-18E0CE43C31A}" destId="{710E53EF-B4AB-8D49-BFA7-B8872BCAB6E8}" srcOrd="0" destOrd="0" presId="urn:microsoft.com/office/officeart/2005/8/layout/process5"/>
    <dgm:cxn modelId="{6692E1FA-FB03-4A81-A612-9B00A6F8FC56}" srcId="{3BBA294A-8112-4734-BDEC-428C8528AD8F}" destId="{E1D2C37A-5A61-4F3C-B5DD-045FCE27C239}" srcOrd="3" destOrd="0" parTransId="{7E39CDC8-68AB-4657-AAF9-5A71D39012EF}" sibTransId="{2DC0CD01-271F-4525-9C94-26253FF2B4C1}"/>
    <dgm:cxn modelId="{33CA50E0-BB79-7642-8FEB-5E9F3DB46F84}" type="presParOf" srcId="{AD5B6C10-4D57-EA4A-ADDA-58A2AA7A93F2}" destId="{EFF1A306-14EF-894A-9AE3-62DBA28C6FDF}" srcOrd="0" destOrd="0" presId="urn:microsoft.com/office/officeart/2005/8/layout/process5"/>
    <dgm:cxn modelId="{5C34D5FB-30B3-9C4D-9D5F-807DEA63302B}" type="presParOf" srcId="{AD5B6C10-4D57-EA4A-ADDA-58A2AA7A93F2}" destId="{710E53EF-B4AB-8D49-BFA7-B8872BCAB6E8}" srcOrd="1" destOrd="0" presId="urn:microsoft.com/office/officeart/2005/8/layout/process5"/>
    <dgm:cxn modelId="{6D1543F9-6930-8549-9363-1C3DB6EF47A4}" type="presParOf" srcId="{710E53EF-B4AB-8D49-BFA7-B8872BCAB6E8}" destId="{E2DCEABA-3260-1547-AD89-67FE20ED35DB}" srcOrd="0" destOrd="0" presId="urn:microsoft.com/office/officeart/2005/8/layout/process5"/>
    <dgm:cxn modelId="{8F3B0933-AE3A-684E-BFBE-C053724AE951}" type="presParOf" srcId="{AD5B6C10-4D57-EA4A-ADDA-58A2AA7A93F2}" destId="{E1D5550A-6080-4043-B69B-F56924FB0320}" srcOrd="2" destOrd="0" presId="urn:microsoft.com/office/officeart/2005/8/layout/process5"/>
    <dgm:cxn modelId="{2F2CD268-3E1E-1F4F-87D1-0DAAED5F8842}" type="presParOf" srcId="{AD5B6C10-4D57-EA4A-ADDA-58A2AA7A93F2}" destId="{1C7C46BE-2340-BE42-BB50-180EB84B282B}" srcOrd="3" destOrd="0" presId="urn:microsoft.com/office/officeart/2005/8/layout/process5"/>
    <dgm:cxn modelId="{A74F740D-8A12-F441-A883-BB8C784A15D0}" type="presParOf" srcId="{1C7C46BE-2340-BE42-BB50-180EB84B282B}" destId="{15873EAD-2BC4-074F-ACFF-DABFA1A45376}" srcOrd="0" destOrd="0" presId="urn:microsoft.com/office/officeart/2005/8/layout/process5"/>
    <dgm:cxn modelId="{F9E4314D-F47A-4E4F-B880-0DD40E1EDC9D}" type="presParOf" srcId="{AD5B6C10-4D57-EA4A-ADDA-58A2AA7A93F2}" destId="{19A0B09E-63EC-8549-ADEA-D04E3B2C62AD}" srcOrd="4" destOrd="0" presId="urn:microsoft.com/office/officeart/2005/8/layout/process5"/>
    <dgm:cxn modelId="{1986F479-3E29-0C49-AC51-B8510D04499B}" type="presParOf" srcId="{AD5B6C10-4D57-EA4A-ADDA-58A2AA7A93F2}" destId="{F4F654FC-221F-884F-97F0-D8A0E101600B}" srcOrd="5" destOrd="0" presId="urn:microsoft.com/office/officeart/2005/8/layout/process5"/>
    <dgm:cxn modelId="{87F84795-BD59-4F44-B7D0-47877294EAAB}" type="presParOf" srcId="{F4F654FC-221F-884F-97F0-D8A0E101600B}" destId="{09134954-E647-7647-8A30-C5B956656389}" srcOrd="0" destOrd="0" presId="urn:microsoft.com/office/officeart/2005/8/layout/process5"/>
    <dgm:cxn modelId="{BD25DB98-804B-0C4C-BA77-5117DC7BDB1F}" type="presParOf" srcId="{AD5B6C10-4D57-EA4A-ADDA-58A2AA7A93F2}" destId="{8AC14429-D992-134B-B29A-6E45230A0870}" srcOrd="6" destOrd="0" presId="urn:microsoft.com/office/officeart/2005/8/layout/process5"/>
    <dgm:cxn modelId="{8BD7ACB8-5D14-4F49-9EEB-BE9F5ACF4B36}" type="presParOf" srcId="{AD5B6C10-4D57-EA4A-ADDA-58A2AA7A93F2}" destId="{84ADA966-0481-1A43-AD89-C0120BA4A13A}" srcOrd="7" destOrd="0" presId="urn:microsoft.com/office/officeart/2005/8/layout/process5"/>
    <dgm:cxn modelId="{1E0DF698-79C6-D24E-BB40-F08F9AE376C6}" type="presParOf" srcId="{84ADA966-0481-1A43-AD89-C0120BA4A13A}" destId="{9AA98DBB-444F-6D47-9A68-C55D4FB30353}" srcOrd="0" destOrd="0" presId="urn:microsoft.com/office/officeart/2005/8/layout/process5"/>
    <dgm:cxn modelId="{3FAF8703-8537-ED42-B7D7-BB278BC74742}" type="presParOf" srcId="{AD5B6C10-4D57-EA4A-ADDA-58A2AA7A93F2}" destId="{1CE54D69-1942-4741-8A5E-1B0A55BA2E5D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EFE77D-3E03-47B8-8F00-0F283007459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8CEF691-0123-4990-A3CE-15D20521CB4F}">
      <dgm:prSet/>
      <dgm:spPr/>
      <dgm:t>
        <a:bodyPr/>
        <a:lstStyle/>
        <a:p>
          <a:pPr algn="ctr"/>
          <a:r>
            <a:rPr lang="fr-FR" b="1" dirty="0"/>
            <a:t>X</a:t>
          </a:r>
          <a:r>
            <a:rPr lang="fr-FR" dirty="0"/>
            <a:t> </a:t>
          </a:r>
          <a:r>
            <a:rPr lang="fr-FR" dirty="0" err="1"/>
            <a:t>is</a:t>
          </a:r>
          <a:r>
            <a:rPr lang="fr-FR" dirty="0"/>
            <a:t> </a:t>
          </a:r>
          <a:r>
            <a:rPr lang="fr-FR" b="1" dirty="0">
              <a:solidFill>
                <a:schemeClr val="accent2"/>
              </a:solidFill>
            </a:rPr>
            <a:t>MINDER</a:t>
          </a:r>
          <a:r>
            <a:rPr lang="fr-FR" dirty="0"/>
            <a:t> (adjectif) </a:t>
          </a:r>
          <a:r>
            <a:rPr lang="fr-FR" b="1" dirty="0">
              <a:solidFill>
                <a:schemeClr val="accent2"/>
              </a:solidFill>
            </a:rPr>
            <a:t>DAN</a:t>
          </a:r>
          <a:r>
            <a:rPr lang="fr-FR" dirty="0"/>
            <a:t> </a:t>
          </a:r>
          <a:r>
            <a:rPr lang="fr-FR" b="1" dirty="0"/>
            <a:t>Y</a:t>
          </a:r>
          <a:endParaRPr lang="en-US" dirty="0"/>
        </a:p>
      </dgm:t>
    </dgm:pt>
    <dgm:pt modelId="{B9FE3D04-4577-44C5-8EDB-22C445ADCA94}" type="parTrans" cxnId="{CB897AC9-8C5A-4877-9DAD-BC540D0AEDE5}">
      <dgm:prSet/>
      <dgm:spPr/>
      <dgm:t>
        <a:bodyPr/>
        <a:lstStyle/>
        <a:p>
          <a:endParaRPr lang="en-US"/>
        </a:p>
      </dgm:t>
    </dgm:pt>
    <dgm:pt modelId="{B70A61F4-0995-483C-B8CB-F9E0FC5D6818}" type="sibTrans" cxnId="{CB897AC9-8C5A-4877-9DAD-BC540D0AEDE5}">
      <dgm:prSet/>
      <dgm:spPr/>
      <dgm:t>
        <a:bodyPr/>
        <a:lstStyle/>
        <a:p>
          <a:endParaRPr lang="en-US"/>
        </a:p>
      </dgm:t>
    </dgm:pt>
    <dgm:pt modelId="{89EC0D4E-1A4A-4B4A-9996-5D8ECC6B9599}">
      <dgm:prSet/>
      <dgm:spPr/>
      <dgm:t>
        <a:bodyPr/>
        <a:lstStyle/>
        <a:p>
          <a:endParaRPr lang="en-US" u="sng" dirty="0"/>
        </a:p>
      </dgm:t>
    </dgm:pt>
    <dgm:pt modelId="{1AACAE71-DFDF-42D1-9A1D-9787AD148782}" type="parTrans" cxnId="{D53C0FD9-6D50-4ABF-8278-8E56B078667A}">
      <dgm:prSet/>
      <dgm:spPr/>
      <dgm:t>
        <a:bodyPr/>
        <a:lstStyle/>
        <a:p>
          <a:endParaRPr lang="en-US"/>
        </a:p>
      </dgm:t>
    </dgm:pt>
    <dgm:pt modelId="{A10B5C00-4C58-4AE7-BA4E-8B57333D32BC}" type="sibTrans" cxnId="{D53C0FD9-6D50-4ABF-8278-8E56B078667A}">
      <dgm:prSet/>
      <dgm:spPr/>
      <dgm:t>
        <a:bodyPr/>
        <a:lstStyle/>
        <a:p>
          <a:endParaRPr lang="en-US"/>
        </a:p>
      </dgm:t>
    </dgm:pt>
    <dgm:pt modelId="{2517A94E-8AB7-44DB-B6DC-5E41391667C0}">
      <dgm:prSet/>
      <dgm:spPr/>
      <dgm:t>
        <a:bodyPr/>
        <a:lstStyle/>
        <a:p>
          <a:pPr algn="ctr"/>
          <a:r>
            <a:rPr lang="fr-FR" i="1" dirty="0"/>
            <a:t>An </a:t>
          </a:r>
          <a:r>
            <a:rPr lang="fr-FR" i="1" dirty="0" err="1"/>
            <a:t>is</a:t>
          </a:r>
          <a:r>
            <a:rPr lang="fr-FR" i="1" dirty="0"/>
            <a:t> MINDER </a:t>
          </a:r>
          <a:r>
            <a:rPr lang="fr-FR" i="1" dirty="0" err="1"/>
            <a:t>groot</a:t>
          </a:r>
          <a:r>
            <a:rPr lang="fr-FR" i="1" dirty="0"/>
            <a:t> DAN Piet</a:t>
          </a:r>
          <a:endParaRPr lang="en-US" dirty="0"/>
        </a:p>
      </dgm:t>
    </dgm:pt>
    <dgm:pt modelId="{32D202DA-DBD6-4C25-8E2E-BF83B7D4EEB9}" type="parTrans" cxnId="{B82D1255-7C4E-4188-87E3-6D77C9E20299}">
      <dgm:prSet/>
      <dgm:spPr/>
      <dgm:t>
        <a:bodyPr/>
        <a:lstStyle/>
        <a:p>
          <a:endParaRPr lang="en-US"/>
        </a:p>
      </dgm:t>
    </dgm:pt>
    <dgm:pt modelId="{CCB7E1C0-E054-4ADC-A569-F5596BB1FAE3}" type="sibTrans" cxnId="{B82D1255-7C4E-4188-87E3-6D77C9E20299}">
      <dgm:prSet/>
      <dgm:spPr/>
      <dgm:t>
        <a:bodyPr/>
        <a:lstStyle/>
        <a:p>
          <a:endParaRPr lang="en-US"/>
        </a:p>
      </dgm:t>
    </dgm:pt>
    <dgm:pt modelId="{57111933-48C7-430A-8DBA-71537C7990FA}">
      <dgm:prSet/>
      <dgm:spPr/>
      <dgm:t>
        <a:bodyPr/>
        <a:lstStyle/>
        <a:p>
          <a:pPr algn="ctr"/>
          <a:endParaRPr lang="en-US" dirty="0"/>
        </a:p>
      </dgm:t>
    </dgm:pt>
    <dgm:pt modelId="{0C221A34-AB96-4DF3-9131-AFA05A4BD5F7}" type="parTrans" cxnId="{CAF66F59-384A-4634-A68C-F087A037EB73}">
      <dgm:prSet/>
      <dgm:spPr/>
      <dgm:t>
        <a:bodyPr/>
        <a:lstStyle/>
        <a:p>
          <a:endParaRPr lang="en-US"/>
        </a:p>
      </dgm:t>
    </dgm:pt>
    <dgm:pt modelId="{5294DC8B-15EC-404A-B429-E16EE8375BA0}" type="sibTrans" cxnId="{CAF66F59-384A-4634-A68C-F087A037EB73}">
      <dgm:prSet/>
      <dgm:spPr/>
      <dgm:t>
        <a:bodyPr/>
        <a:lstStyle/>
        <a:p>
          <a:endParaRPr lang="en-US"/>
        </a:p>
      </dgm:t>
    </dgm:pt>
    <dgm:pt modelId="{7F2CEF1A-D807-44B0-993C-B0CEA00F3F9F}">
      <dgm:prSet/>
      <dgm:spPr/>
      <dgm:t>
        <a:bodyPr/>
        <a:lstStyle/>
        <a:p>
          <a:pPr algn="ctr"/>
          <a:endParaRPr lang="en-US" u="sng" dirty="0"/>
        </a:p>
      </dgm:t>
    </dgm:pt>
    <dgm:pt modelId="{B0A8C597-CBFF-4F4E-A1F8-FFE6FE6EC612}" type="parTrans" cxnId="{04FFF2EC-8CCB-4D74-B948-4531A209D5E9}">
      <dgm:prSet/>
      <dgm:spPr/>
      <dgm:t>
        <a:bodyPr/>
        <a:lstStyle/>
        <a:p>
          <a:endParaRPr lang="en-US"/>
        </a:p>
      </dgm:t>
    </dgm:pt>
    <dgm:pt modelId="{39D61344-432C-47CD-9465-AEF22AB98EC3}" type="sibTrans" cxnId="{04FFF2EC-8CCB-4D74-B948-4531A209D5E9}">
      <dgm:prSet/>
      <dgm:spPr/>
      <dgm:t>
        <a:bodyPr/>
        <a:lstStyle/>
        <a:p>
          <a:endParaRPr lang="en-US"/>
        </a:p>
      </dgm:t>
    </dgm:pt>
    <dgm:pt modelId="{99DB8C76-21A6-49FF-B3FE-11F12CC50917}">
      <dgm:prSet custT="1"/>
      <dgm:spPr/>
      <dgm:t>
        <a:bodyPr/>
        <a:lstStyle/>
        <a:p>
          <a:pPr algn="ctr"/>
          <a:endParaRPr lang="fr-FR" sz="2000" i="0" dirty="0"/>
        </a:p>
      </dgm:t>
    </dgm:pt>
    <dgm:pt modelId="{07F62056-A606-4F43-8032-032E30134230}" type="parTrans" cxnId="{84A84739-8F55-4D2B-AFE5-BE4386D57A15}">
      <dgm:prSet/>
      <dgm:spPr/>
      <dgm:t>
        <a:bodyPr/>
        <a:lstStyle/>
        <a:p>
          <a:endParaRPr lang="en-US"/>
        </a:p>
      </dgm:t>
    </dgm:pt>
    <dgm:pt modelId="{7904A381-6039-4147-BA97-494866B007B7}" type="sibTrans" cxnId="{84A84739-8F55-4D2B-AFE5-BE4386D57A15}">
      <dgm:prSet/>
      <dgm:spPr/>
      <dgm:t>
        <a:bodyPr/>
        <a:lstStyle/>
        <a:p>
          <a:endParaRPr lang="en-US"/>
        </a:p>
      </dgm:t>
    </dgm:pt>
    <dgm:pt modelId="{3A0C0747-D90E-DB4C-A890-1BF33B819299}" type="pres">
      <dgm:prSet presAssocID="{12EFE77D-3E03-47B8-8F00-0F283007459C}" presName="vert0" presStyleCnt="0">
        <dgm:presLayoutVars>
          <dgm:dir/>
          <dgm:animOne val="branch"/>
          <dgm:animLvl val="lvl"/>
        </dgm:presLayoutVars>
      </dgm:prSet>
      <dgm:spPr/>
    </dgm:pt>
    <dgm:pt modelId="{ECF8F173-806A-E940-8915-527DABBE953E}" type="pres">
      <dgm:prSet presAssocID="{28CEF691-0123-4990-A3CE-15D20521CB4F}" presName="thickLine" presStyleLbl="alignNode1" presStyleIdx="0" presStyleCnt="6"/>
      <dgm:spPr/>
    </dgm:pt>
    <dgm:pt modelId="{867F7779-7490-C649-99FD-D6A25B509E49}" type="pres">
      <dgm:prSet presAssocID="{28CEF691-0123-4990-A3CE-15D20521CB4F}" presName="horz1" presStyleCnt="0"/>
      <dgm:spPr/>
    </dgm:pt>
    <dgm:pt modelId="{5088B4A8-6D29-B547-A6D1-731443883AB7}" type="pres">
      <dgm:prSet presAssocID="{28CEF691-0123-4990-A3CE-15D20521CB4F}" presName="tx1" presStyleLbl="revTx" presStyleIdx="0" presStyleCnt="6"/>
      <dgm:spPr/>
    </dgm:pt>
    <dgm:pt modelId="{4792896F-CAFD-1849-8A45-F081FE963BB4}" type="pres">
      <dgm:prSet presAssocID="{28CEF691-0123-4990-A3CE-15D20521CB4F}" presName="vert1" presStyleCnt="0"/>
      <dgm:spPr/>
    </dgm:pt>
    <dgm:pt modelId="{3DCB40BB-588A-F44F-927A-769ABA8B887E}" type="pres">
      <dgm:prSet presAssocID="{89EC0D4E-1A4A-4B4A-9996-5D8ECC6B9599}" presName="thickLine" presStyleLbl="alignNode1" presStyleIdx="1" presStyleCnt="6"/>
      <dgm:spPr/>
    </dgm:pt>
    <dgm:pt modelId="{1B45504A-1A1D-2B47-AF3B-D180D8593EE4}" type="pres">
      <dgm:prSet presAssocID="{89EC0D4E-1A4A-4B4A-9996-5D8ECC6B9599}" presName="horz1" presStyleCnt="0"/>
      <dgm:spPr/>
    </dgm:pt>
    <dgm:pt modelId="{31210394-3277-9442-B387-1235E56B6ABD}" type="pres">
      <dgm:prSet presAssocID="{89EC0D4E-1A4A-4B4A-9996-5D8ECC6B9599}" presName="tx1" presStyleLbl="revTx" presStyleIdx="1" presStyleCnt="6"/>
      <dgm:spPr/>
    </dgm:pt>
    <dgm:pt modelId="{0A8BD177-2FE0-FD4A-BACE-B856942D88A0}" type="pres">
      <dgm:prSet presAssocID="{89EC0D4E-1A4A-4B4A-9996-5D8ECC6B9599}" presName="vert1" presStyleCnt="0"/>
      <dgm:spPr/>
    </dgm:pt>
    <dgm:pt modelId="{2028634A-8A20-2844-9F63-1CCCA8F4AE49}" type="pres">
      <dgm:prSet presAssocID="{2517A94E-8AB7-44DB-B6DC-5E41391667C0}" presName="thickLine" presStyleLbl="alignNode1" presStyleIdx="2" presStyleCnt="6"/>
      <dgm:spPr/>
    </dgm:pt>
    <dgm:pt modelId="{543A5E62-9E7A-3644-9C24-9BD7E1A9F291}" type="pres">
      <dgm:prSet presAssocID="{2517A94E-8AB7-44DB-B6DC-5E41391667C0}" presName="horz1" presStyleCnt="0"/>
      <dgm:spPr/>
    </dgm:pt>
    <dgm:pt modelId="{383409D2-1D63-F64F-B17E-0160BC6C3DE0}" type="pres">
      <dgm:prSet presAssocID="{2517A94E-8AB7-44DB-B6DC-5E41391667C0}" presName="tx1" presStyleLbl="revTx" presStyleIdx="2" presStyleCnt="6"/>
      <dgm:spPr/>
    </dgm:pt>
    <dgm:pt modelId="{FF7730A6-1C96-CC4F-993A-DE03AF7E1CAD}" type="pres">
      <dgm:prSet presAssocID="{2517A94E-8AB7-44DB-B6DC-5E41391667C0}" presName="vert1" presStyleCnt="0"/>
      <dgm:spPr/>
    </dgm:pt>
    <dgm:pt modelId="{E6AECBB7-D2E1-2249-8D6F-7F9ECB96C556}" type="pres">
      <dgm:prSet presAssocID="{57111933-48C7-430A-8DBA-71537C7990FA}" presName="thickLine" presStyleLbl="alignNode1" presStyleIdx="3" presStyleCnt="6"/>
      <dgm:spPr/>
    </dgm:pt>
    <dgm:pt modelId="{8782ED53-A3CA-6949-AF65-420A8646FA5D}" type="pres">
      <dgm:prSet presAssocID="{57111933-48C7-430A-8DBA-71537C7990FA}" presName="horz1" presStyleCnt="0"/>
      <dgm:spPr/>
    </dgm:pt>
    <dgm:pt modelId="{2F6418D7-C3E0-BE4E-A272-F424FACDC3CC}" type="pres">
      <dgm:prSet presAssocID="{57111933-48C7-430A-8DBA-71537C7990FA}" presName="tx1" presStyleLbl="revTx" presStyleIdx="3" presStyleCnt="6"/>
      <dgm:spPr/>
    </dgm:pt>
    <dgm:pt modelId="{502351C2-983F-7F4D-A6E7-AC50A265A7D6}" type="pres">
      <dgm:prSet presAssocID="{57111933-48C7-430A-8DBA-71537C7990FA}" presName="vert1" presStyleCnt="0"/>
      <dgm:spPr/>
    </dgm:pt>
    <dgm:pt modelId="{64CAF6AB-680A-E242-B00A-8C61357A92AC}" type="pres">
      <dgm:prSet presAssocID="{7F2CEF1A-D807-44B0-993C-B0CEA00F3F9F}" presName="thickLine" presStyleLbl="alignNode1" presStyleIdx="4" presStyleCnt="6"/>
      <dgm:spPr/>
    </dgm:pt>
    <dgm:pt modelId="{6DA36F96-26AD-FB4E-8E94-405E0F8D0BA3}" type="pres">
      <dgm:prSet presAssocID="{7F2CEF1A-D807-44B0-993C-B0CEA00F3F9F}" presName="horz1" presStyleCnt="0"/>
      <dgm:spPr/>
    </dgm:pt>
    <dgm:pt modelId="{43ABA8A2-C50D-9D42-8801-7C0637C6CBC5}" type="pres">
      <dgm:prSet presAssocID="{7F2CEF1A-D807-44B0-993C-B0CEA00F3F9F}" presName="tx1" presStyleLbl="revTx" presStyleIdx="4" presStyleCnt="6"/>
      <dgm:spPr/>
    </dgm:pt>
    <dgm:pt modelId="{C29D927A-7184-034F-B066-786594F7A1F7}" type="pres">
      <dgm:prSet presAssocID="{7F2CEF1A-D807-44B0-993C-B0CEA00F3F9F}" presName="vert1" presStyleCnt="0"/>
      <dgm:spPr/>
    </dgm:pt>
    <dgm:pt modelId="{75A8D7DE-9052-E448-AFE4-95C204DCD676}" type="pres">
      <dgm:prSet presAssocID="{99DB8C76-21A6-49FF-B3FE-11F12CC50917}" presName="thickLine" presStyleLbl="alignNode1" presStyleIdx="5" presStyleCnt="6"/>
      <dgm:spPr/>
    </dgm:pt>
    <dgm:pt modelId="{4D31188D-D1A7-3B49-812B-47B69CA9F8CF}" type="pres">
      <dgm:prSet presAssocID="{99DB8C76-21A6-49FF-B3FE-11F12CC50917}" presName="horz1" presStyleCnt="0"/>
      <dgm:spPr/>
    </dgm:pt>
    <dgm:pt modelId="{35C66EC5-6100-E546-B62B-7E9EA84D8C86}" type="pres">
      <dgm:prSet presAssocID="{99DB8C76-21A6-49FF-B3FE-11F12CC50917}" presName="tx1" presStyleLbl="revTx" presStyleIdx="5" presStyleCnt="6"/>
      <dgm:spPr/>
    </dgm:pt>
    <dgm:pt modelId="{2BEE3FFC-6B99-0847-BD58-21D86FDE4D3B}" type="pres">
      <dgm:prSet presAssocID="{99DB8C76-21A6-49FF-B3FE-11F12CC50917}" presName="vert1" presStyleCnt="0"/>
      <dgm:spPr/>
    </dgm:pt>
  </dgm:ptLst>
  <dgm:cxnLst>
    <dgm:cxn modelId="{E0DEA30F-2835-AB41-862C-F70730E0BA2E}" type="presOf" srcId="{89EC0D4E-1A4A-4B4A-9996-5D8ECC6B9599}" destId="{31210394-3277-9442-B387-1235E56B6ABD}" srcOrd="0" destOrd="0" presId="urn:microsoft.com/office/officeart/2008/layout/LinedList"/>
    <dgm:cxn modelId="{2D211516-44E6-6342-B4A2-3642FDC4367A}" type="presOf" srcId="{99DB8C76-21A6-49FF-B3FE-11F12CC50917}" destId="{35C66EC5-6100-E546-B62B-7E9EA84D8C86}" srcOrd="0" destOrd="0" presId="urn:microsoft.com/office/officeart/2008/layout/LinedList"/>
    <dgm:cxn modelId="{A3F7E717-AF77-7F45-B421-7BE362DEF2F2}" type="presOf" srcId="{57111933-48C7-430A-8DBA-71537C7990FA}" destId="{2F6418D7-C3E0-BE4E-A272-F424FACDC3CC}" srcOrd="0" destOrd="0" presId="urn:microsoft.com/office/officeart/2008/layout/LinedList"/>
    <dgm:cxn modelId="{84A84739-8F55-4D2B-AFE5-BE4386D57A15}" srcId="{12EFE77D-3E03-47B8-8F00-0F283007459C}" destId="{99DB8C76-21A6-49FF-B3FE-11F12CC50917}" srcOrd="5" destOrd="0" parTransId="{07F62056-A606-4F43-8032-032E30134230}" sibTransId="{7904A381-6039-4147-BA97-494866B007B7}"/>
    <dgm:cxn modelId="{B82D1255-7C4E-4188-87E3-6D77C9E20299}" srcId="{12EFE77D-3E03-47B8-8F00-0F283007459C}" destId="{2517A94E-8AB7-44DB-B6DC-5E41391667C0}" srcOrd="2" destOrd="0" parTransId="{32D202DA-DBD6-4C25-8E2E-BF83B7D4EEB9}" sibTransId="{CCB7E1C0-E054-4ADC-A569-F5596BB1FAE3}"/>
    <dgm:cxn modelId="{CAF66F59-384A-4634-A68C-F087A037EB73}" srcId="{12EFE77D-3E03-47B8-8F00-0F283007459C}" destId="{57111933-48C7-430A-8DBA-71537C7990FA}" srcOrd="3" destOrd="0" parTransId="{0C221A34-AB96-4DF3-9131-AFA05A4BD5F7}" sibTransId="{5294DC8B-15EC-404A-B429-E16EE8375BA0}"/>
    <dgm:cxn modelId="{7CDEED91-BA4A-5B42-9D5F-360B94927BF4}" type="presOf" srcId="{2517A94E-8AB7-44DB-B6DC-5E41391667C0}" destId="{383409D2-1D63-F64F-B17E-0160BC6C3DE0}" srcOrd="0" destOrd="0" presId="urn:microsoft.com/office/officeart/2008/layout/LinedList"/>
    <dgm:cxn modelId="{07702BAF-D18E-5E43-855C-A7186D16D74F}" type="presOf" srcId="{12EFE77D-3E03-47B8-8F00-0F283007459C}" destId="{3A0C0747-D90E-DB4C-A890-1BF33B819299}" srcOrd="0" destOrd="0" presId="urn:microsoft.com/office/officeart/2008/layout/LinedList"/>
    <dgm:cxn modelId="{CB897AC9-8C5A-4877-9DAD-BC540D0AEDE5}" srcId="{12EFE77D-3E03-47B8-8F00-0F283007459C}" destId="{28CEF691-0123-4990-A3CE-15D20521CB4F}" srcOrd="0" destOrd="0" parTransId="{B9FE3D04-4577-44C5-8EDB-22C445ADCA94}" sibTransId="{B70A61F4-0995-483C-B8CB-F9E0FC5D6818}"/>
    <dgm:cxn modelId="{80F52ECA-1AE9-A040-AC86-54BF9541B08D}" type="presOf" srcId="{7F2CEF1A-D807-44B0-993C-B0CEA00F3F9F}" destId="{43ABA8A2-C50D-9D42-8801-7C0637C6CBC5}" srcOrd="0" destOrd="0" presId="urn:microsoft.com/office/officeart/2008/layout/LinedList"/>
    <dgm:cxn modelId="{D53C0FD9-6D50-4ABF-8278-8E56B078667A}" srcId="{12EFE77D-3E03-47B8-8F00-0F283007459C}" destId="{89EC0D4E-1A4A-4B4A-9996-5D8ECC6B9599}" srcOrd="1" destOrd="0" parTransId="{1AACAE71-DFDF-42D1-9A1D-9787AD148782}" sibTransId="{A10B5C00-4C58-4AE7-BA4E-8B57333D32BC}"/>
    <dgm:cxn modelId="{A8C81BE9-DC4D-D14B-B0B7-52377986B76E}" type="presOf" srcId="{28CEF691-0123-4990-A3CE-15D20521CB4F}" destId="{5088B4A8-6D29-B547-A6D1-731443883AB7}" srcOrd="0" destOrd="0" presId="urn:microsoft.com/office/officeart/2008/layout/LinedList"/>
    <dgm:cxn modelId="{04FFF2EC-8CCB-4D74-B948-4531A209D5E9}" srcId="{12EFE77D-3E03-47B8-8F00-0F283007459C}" destId="{7F2CEF1A-D807-44B0-993C-B0CEA00F3F9F}" srcOrd="4" destOrd="0" parTransId="{B0A8C597-CBFF-4F4E-A1F8-FFE6FE6EC612}" sibTransId="{39D61344-432C-47CD-9465-AEF22AB98EC3}"/>
    <dgm:cxn modelId="{379A7C5D-5D88-534E-9254-16CB50ABF0EB}" type="presParOf" srcId="{3A0C0747-D90E-DB4C-A890-1BF33B819299}" destId="{ECF8F173-806A-E940-8915-527DABBE953E}" srcOrd="0" destOrd="0" presId="urn:microsoft.com/office/officeart/2008/layout/LinedList"/>
    <dgm:cxn modelId="{6DD277FA-318C-A04E-9FC8-0CDBACDD0D4A}" type="presParOf" srcId="{3A0C0747-D90E-DB4C-A890-1BF33B819299}" destId="{867F7779-7490-C649-99FD-D6A25B509E49}" srcOrd="1" destOrd="0" presId="urn:microsoft.com/office/officeart/2008/layout/LinedList"/>
    <dgm:cxn modelId="{89F61A71-0A42-5B40-80D2-B58FE203D086}" type="presParOf" srcId="{867F7779-7490-C649-99FD-D6A25B509E49}" destId="{5088B4A8-6D29-B547-A6D1-731443883AB7}" srcOrd="0" destOrd="0" presId="urn:microsoft.com/office/officeart/2008/layout/LinedList"/>
    <dgm:cxn modelId="{7E23B435-BC24-7140-BDF7-B2AABE63977F}" type="presParOf" srcId="{867F7779-7490-C649-99FD-D6A25B509E49}" destId="{4792896F-CAFD-1849-8A45-F081FE963BB4}" srcOrd="1" destOrd="0" presId="urn:microsoft.com/office/officeart/2008/layout/LinedList"/>
    <dgm:cxn modelId="{A2EB9083-A10E-914B-B0FF-2853D435F8B9}" type="presParOf" srcId="{3A0C0747-D90E-DB4C-A890-1BF33B819299}" destId="{3DCB40BB-588A-F44F-927A-769ABA8B887E}" srcOrd="2" destOrd="0" presId="urn:microsoft.com/office/officeart/2008/layout/LinedList"/>
    <dgm:cxn modelId="{53A6CB6A-0F4F-FB4D-9DB2-1CB6ACCDBAC9}" type="presParOf" srcId="{3A0C0747-D90E-DB4C-A890-1BF33B819299}" destId="{1B45504A-1A1D-2B47-AF3B-D180D8593EE4}" srcOrd="3" destOrd="0" presId="urn:microsoft.com/office/officeart/2008/layout/LinedList"/>
    <dgm:cxn modelId="{9C2D05FC-EC13-594A-97A0-ED0ED1461B33}" type="presParOf" srcId="{1B45504A-1A1D-2B47-AF3B-D180D8593EE4}" destId="{31210394-3277-9442-B387-1235E56B6ABD}" srcOrd="0" destOrd="0" presId="urn:microsoft.com/office/officeart/2008/layout/LinedList"/>
    <dgm:cxn modelId="{826FFE8E-453C-7F48-8F23-9089C1EE31D8}" type="presParOf" srcId="{1B45504A-1A1D-2B47-AF3B-D180D8593EE4}" destId="{0A8BD177-2FE0-FD4A-BACE-B856942D88A0}" srcOrd="1" destOrd="0" presId="urn:microsoft.com/office/officeart/2008/layout/LinedList"/>
    <dgm:cxn modelId="{83223F86-7F1A-BB4B-8233-F178C4D2E6FC}" type="presParOf" srcId="{3A0C0747-D90E-DB4C-A890-1BF33B819299}" destId="{2028634A-8A20-2844-9F63-1CCCA8F4AE49}" srcOrd="4" destOrd="0" presId="urn:microsoft.com/office/officeart/2008/layout/LinedList"/>
    <dgm:cxn modelId="{4F80B392-77A6-4240-A0EF-1FBF7A4AD8A1}" type="presParOf" srcId="{3A0C0747-D90E-DB4C-A890-1BF33B819299}" destId="{543A5E62-9E7A-3644-9C24-9BD7E1A9F291}" srcOrd="5" destOrd="0" presId="urn:microsoft.com/office/officeart/2008/layout/LinedList"/>
    <dgm:cxn modelId="{6BBCBA30-DC02-5648-B088-A262AA73D927}" type="presParOf" srcId="{543A5E62-9E7A-3644-9C24-9BD7E1A9F291}" destId="{383409D2-1D63-F64F-B17E-0160BC6C3DE0}" srcOrd="0" destOrd="0" presId="urn:microsoft.com/office/officeart/2008/layout/LinedList"/>
    <dgm:cxn modelId="{7F49A592-31E8-3648-B13B-96416A85E7A0}" type="presParOf" srcId="{543A5E62-9E7A-3644-9C24-9BD7E1A9F291}" destId="{FF7730A6-1C96-CC4F-993A-DE03AF7E1CAD}" srcOrd="1" destOrd="0" presId="urn:microsoft.com/office/officeart/2008/layout/LinedList"/>
    <dgm:cxn modelId="{132BC952-4B7F-FA43-8BE7-AE4034E5C023}" type="presParOf" srcId="{3A0C0747-D90E-DB4C-A890-1BF33B819299}" destId="{E6AECBB7-D2E1-2249-8D6F-7F9ECB96C556}" srcOrd="6" destOrd="0" presId="urn:microsoft.com/office/officeart/2008/layout/LinedList"/>
    <dgm:cxn modelId="{20C0250E-8FA9-7D4C-9EB3-AF3DE3501AA9}" type="presParOf" srcId="{3A0C0747-D90E-DB4C-A890-1BF33B819299}" destId="{8782ED53-A3CA-6949-AF65-420A8646FA5D}" srcOrd="7" destOrd="0" presId="urn:microsoft.com/office/officeart/2008/layout/LinedList"/>
    <dgm:cxn modelId="{B3319587-83C8-5D45-95AB-E9291FF65366}" type="presParOf" srcId="{8782ED53-A3CA-6949-AF65-420A8646FA5D}" destId="{2F6418D7-C3E0-BE4E-A272-F424FACDC3CC}" srcOrd="0" destOrd="0" presId="urn:microsoft.com/office/officeart/2008/layout/LinedList"/>
    <dgm:cxn modelId="{AB36ADC6-D7DA-514C-B5DD-DCB8178AE8B8}" type="presParOf" srcId="{8782ED53-A3CA-6949-AF65-420A8646FA5D}" destId="{502351C2-983F-7F4D-A6E7-AC50A265A7D6}" srcOrd="1" destOrd="0" presId="urn:microsoft.com/office/officeart/2008/layout/LinedList"/>
    <dgm:cxn modelId="{0804FF46-1089-8842-B888-6BF5B2E073E8}" type="presParOf" srcId="{3A0C0747-D90E-DB4C-A890-1BF33B819299}" destId="{64CAF6AB-680A-E242-B00A-8C61357A92AC}" srcOrd="8" destOrd="0" presId="urn:microsoft.com/office/officeart/2008/layout/LinedList"/>
    <dgm:cxn modelId="{49BE0690-D50E-4F4E-BD57-916CCF6850A5}" type="presParOf" srcId="{3A0C0747-D90E-DB4C-A890-1BF33B819299}" destId="{6DA36F96-26AD-FB4E-8E94-405E0F8D0BA3}" srcOrd="9" destOrd="0" presId="urn:microsoft.com/office/officeart/2008/layout/LinedList"/>
    <dgm:cxn modelId="{EB32E125-67E2-4D49-AC4C-952EF723C48B}" type="presParOf" srcId="{6DA36F96-26AD-FB4E-8E94-405E0F8D0BA3}" destId="{43ABA8A2-C50D-9D42-8801-7C0637C6CBC5}" srcOrd="0" destOrd="0" presId="urn:microsoft.com/office/officeart/2008/layout/LinedList"/>
    <dgm:cxn modelId="{CB7E2277-7859-104A-8AB5-0894ACC0A0C8}" type="presParOf" srcId="{6DA36F96-26AD-FB4E-8E94-405E0F8D0BA3}" destId="{C29D927A-7184-034F-B066-786594F7A1F7}" srcOrd="1" destOrd="0" presId="urn:microsoft.com/office/officeart/2008/layout/LinedList"/>
    <dgm:cxn modelId="{AF4A7F92-833E-2149-971B-2A15990A9019}" type="presParOf" srcId="{3A0C0747-D90E-DB4C-A890-1BF33B819299}" destId="{75A8D7DE-9052-E448-AFE4-95C204DCD676}" srcOrd="10" destOrd="0" presId="urn:microsoft.com/office/officeart/2008/layout/LinedList"/>
    <dgm:cxn modelId="{5CBB57DE-846B-E344-8AFF-1A8AC1FA04D0}" type="presParOf" srcId="{3A0C0747-D90E-DB4C-A890-1BF33B819299}" destId="{4D31188D-D1A7-3B49-812B-47B69CA9F8CF}" srcOrd="11" destOrd="0" presId="urn:microsoft.com/office/officeart/2008/layout/LinedList"/>
    <dgm:cxn modelId="{BAFABF2E-E9B8-1D40-B744-AD37BEFC3CA3}" type="presParOf" srcId="{4D31188D-D1A7-3B49-812B-47B69CA9F8CF}" destId="{35C66EC5-6100-E546-B62B-7E9EA84D8C86}" srcOrd="0" destOrd="0" presId="urn:microsoft.com/office/officeart/2008/layout/LinedList"/>
    <dgm:cxn modelId="{2F82C7BD-6738-B442-A164-61A1979FAEE6}" type="presParOf" srcId="{4D31188D-D1A7-3B49-812B-47B69CA9F8CF}" destId="{2BEE3FFC-6B99-0847-BD58-21D86FDE4D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EFE77D-3E03-47B8-8F00-0F283007459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8CEF691-0123-4990-A3CE-15D20521CB4F}">
      <dgm:prSet/>
      <dgm:spPr/>
      <dgm:t>
        <a:bodyPr/>
        <a:lstStyle/>
        <a:p>
          <a:pPr algn="ctr"/>
          <a:r>
            <a:rPr lang="fr-FR" b="1" dirty="0"/>
            <a:t>X</a:t>
          </a:r>
          <a:r>
            <a:rPr lang="fr-FR" dirty="0"/>
            <a:t> </a:t>
          </a:r>
          <a:r>
            <a:rPr lang="fr-FR" dirty="0" err="1"/>
            <a:t>is</a:t>
          </a:r>
          <a:r>
            <a:rPr lang="fr-FR" dirty="0"/>
            <a:t> </a:t>
          </a:r>
          <a:r>
            <a:rPr lang="fr-FR" b="1" dirty="0">
              <a:solidFill>
                <a:schemeClr val="accent2"/>
              </a:solidFill>
            </a:rPr>
            <a:t>DE</a:t>
          </a:r>
          <a:r>
            <a:rPr lang="fr-FR" dirty="0"/>
            <a:t>/</a:t>
          </a:r>
          <a:r>
            <a:rPr lang="fr-FR" b="1" dirty="0">
              <a:solidFill>
                <a:schemeClr val="accent2"/>
              </a:solidFill>
            </a:rPr>
            <a:t>HET</a:t>
          </a:r>
          <a:r>
            <a:rPr lang="fr-FR" dirty="0"/>
            <a:t> (adjectif-STE)</a:t>
          </a:r>
          <a:endParaRPr lang="en-US" dirty="0"/>
        </a:p>
      </dgm:t>
    </dgm:pt>
    <dgm:pt modelId="{B9FE3D04-4577-44C5-8EDB-22C445ADCA94}" type="parTrans" cxnId="{CB897AC9-8C5A-4877-9DAD-BC540D0AEDE5}">
      <dgm:prSet/>
      <dgm:spPr/>
      <dgm:t>
        <a:bodyPr/>
        <a:lstStyle/>
        <a:p>
          <a:endParaRPr lang="en-US"/>
        </a:p>
      </dgm:t>
    </dgm:pt>
    <dgm:pt modelId="{B70A61F4-0995-483C-B8CB-F9E0FC5D6818}" type="sibTrans" cxnId="{CB897AC9-8C5A-4877-9DAD-BC540D0AEDE5}">
      <dgm:prSet/>
      <dgm:spPr/>
      <dgm:t>
        <a:bodyPr/>
        <a:lstStyle/>
        <a:p>
          <a:endParaRPr lang="en-US"/>
        </a:p>
      </dgm:t>
    </dgm:pt>
    <dgm:pt modelId="{89EC0D4E-1A4A-4B4A-9996-5D8ECC6B9599}">
      <dgm:prSet/>
      <dgm:spPr/>
      <dgm:t>
        <a:bodyPr/>
        <a:lstStyle/>
        <a:p>
          <a:r>
            <a:rPr lang="fr-FR" dirty="0"/>
            <a:t>J’ajoute « -STE »</a:t>
          </a:r>
          <a:endParaRPr lang="en-US" u="sng" dirty="0"/>
        </a:p>
      </dgm:t>
    </dgm:pt>
    <dgm:pt modelId="{1AACAE71-DFDF-42D1-9A1D-9787AD148782}" type="parTrans" cxnId="{D53C0FD9-6D50-4ABF-8278-8E56B078667A}">
      <dgm:prSet/>
      <dgm:spPr/>
      <dgm:t>
        <a:bodyPr/>
        <a:lstStyle/>
        <a:p>
          <a:endParaRPr lang="en-US"/>
        </a:p>
      </dgm:t>
    </dgm:pt>
    <dgm:pt modelId="{A10B5C00-4C58-4AE7-BA4E-8B57333D32BC}" type="sibTrans" cxnId="{D53C0FD9-6D50-4ABF-8278-8E56B078667A}">
      <dgm:prSet/>
      <dgm:spPr/>
      <dgm:t>
        <a:bodyPr/>
        <a:lstStyle/>
        <a:p>
          <a:endParaRPr lang="en-US"/>
        </a:p>
      </dgm:t>
    </dgm:pt>
    <dgm:pt modelId="{2517A94E-8AB7-44DB-B6DC-5E41391667C0}">
      <dgm:prSet/>
      <dgm:spPr/>
      <dgm:t>
        <a:bodyPr/>
        <a:lstStyle/>
        <a:p>
          <a:r>
            <a:rPr lang="en-US" dirty="0"/>
            <a:t>DE </a:t>
          </a:r>
          <a:r>
            <a:rPr lang="en-US" dirty="0" err="1"/>
            <a:t>ou</a:t>
          </a:r>
          <a:r>
            <a:rPr lang="en-US" dirty="0"/>
            <a:t> HET depend de </a:t>
          </a:r>
          <a:r>
            <a:rPr lang="en-US" dirty="0" err="1"/>
            <a:t>ce</a:t>
          </a:r>
          <a:r>
            <a:rPr lang="en-US" dirty="0"/>
            <a:t> que je sous-</a:t>
          </a:r>
          <a:r>
            <a:rPr lang="en-US" dirty="0" err="1"/>
            <a:t>entend</a:t>
          </a:r>
          <a:endParaRPr lang="en-US" dirty="0"/>
        </a:p>
      </dgm:t>
    </dgm:pt>
    <dgm:pt modelId="{32D202DA-DBD6-4C25-8E2E-BF83B7D4EEB9}" type="parTrans" cxnId="{B82D1255-7C4E-4188-87E3-6D77C9E20299}">
      <dgm:prSet/>
      <dgm:spPr/>
      <dgm:t>
        <a:bodyPr/>
        <a:lstStyle/>
        <a:p>
          <a:endParaRPr lang="en-US"/>
        </a:p>
      </dgm:t>
    </dgm:pt>
    <dgm:pt modelId="{CCB7E1C0-E054-4ADC-A569-F5596BB1FAE3}" type="sibTrans" cxnId="{B82D1255-7C4E-4188-87E3-6D77C9E20299}">
      <dgm:prSet/>
      <dgm:spPr/>
      <dgm:t>
        <a:bodyPr/>
        <a:lstStyle/>
        <a:p>
          <a:endParaRPr lang="en-US"/>
        </a:p>
      </dgm:t>
    </dgm:pt>
    <dgm:pt modelId="{57111933-48C7-430A-8DBA-71537C7990FA}">
      <dgm:prSet/>
      <dgm:spPr/>
      <dgm:t>
        <a:bodyPr/>
        <a:lstStyle/>
        <a:p>
          <a:pPr algn="ctr"/>
          <a:r>
            <a:rPr lang="fr-FR" i="1" dirty="0"/>
            <a:t>An HET </a:t>
          </a:r>
          <a:r>
            <a:rPr lang="fr-FR" i="1" dirty="0" err="1"/>
            <a:t>grootste</a:t>
          </a:r>
          <a:r>
            <a:rPr lang="fr-FR" i="1" dirty="0"/>
            <a:t> (car HET </a:t>
          </a:r>
          <a:r>
            <a:rPr lang="fr-FR" i="1" dirty="0" err="1"/>
            <a:t>meisje</a:t>
          </a:r>
          <a:r>
            <a:rPr lang="fr-FR" i="1" dirty="0"/>
            <a:t>)</a:t>
          </a:r>
          <a:endParaRPr lang="en-US" dirty="0"/>
        </a:p>
      </dgm:t>
    </dgm:pt>
    <dgm:pt modelId="{0C221A34-AB96-4DF3-9131-AFA05A4BD5F7}" type="parTrans" cxnId="{CAF66F59-384A-4634-A68C-F087A037EB73}">
      <dgm:prSet/>
      <dgm:spPr/>
      <dgm:t>
        <a:bodyPr/>
        <a:lstStyle/>
        <a:p>
          <a:endParaRPr lang="en-US"/>
        </a:p>
      </dgm:t>
    </dgm:pt>
    <dgm:pt modelId="{5294DC8B-15EC-404A-B429-E16EE8375BA0}" type="sibTrans" cxnId="{CAF66F59-384A-4634-A68C-F087A037EB73}">
      <dgm:prSet/>
      <dgm:spPr/>
      <dgm:t>
        <a:bodyPr/>
        <a:lstStyle/>
        <a:p>
          <a:endParaRPr lang="en-US"/>
        </a:p>
      </dgm:t>
    </dgm:pt>
    <dgm:pt modelId="{7F2CEF1A-D807-44B0-993C-B0CEA00F3F9F}">
      <dgm:prSet/>
      <dgm:spPr/>
      <dgm:t>
        <a:bodyPr/>
        <a:lstStyle/>
        <a:p>
          <a:pPr algn="ctr"/>
          <a:r>
            <a:rPr lang="fr-FR" i="1" dirty="0"/>
            <a:t>Piet </a:t>
          </a:r>
          <a:r>
            <a:rPr lang="fr-FR" i="1" dirty="0" err="1"/>
            <a:t>is</a:t>
          </a:r>
          <a:r>
            <a:rPr lang="fr-FR" i="1" dirty="0"/>
            <a:t> DE </a:t>
          </a:r>
          <a:r>
            <a:rPr lang="fr-FR" i="1" dirty="0" err="1"/>
            <a:t>grootste</a:t>
          </a:r>
          <a:r>
            <a:rPr lang="fr-FR" i="1" dirty="0"/>
            <a:t> (car DE man/</a:t>
          </a:r>
          <a:r>
            <a:rPr lang="fr-FR" i="1" dirty="0" err="1"/>
            <a:t>jongen</a:t>
          </a:r>
          <a:r>
            <a:rPr lang="fr-FR" i="1" dirty="0"/>
            <a:t>)</a:t>
          </a:r>
          <a:endParaRPr lang="en-US" u="sng" dirty="0"/>
        </a:p>
      </dgm:t>
    </dgm:pt>
    <dgm:pt modelId="{B0A8C597-CBFF-4F4E-A1F8-FFE6FE6EC612}" type="parTrans" cxnId="{04FFF2EC-8CCB-4D74-B948-4531A209D5E9}">
      <dgm:prSet/>
      <dgm:spPr/>
      <dgm:t>
        <a:bodyPr/>
        <a:lstStyle/>
        <a:p>
          <a:endParaRPr lang="en-US"/>
        </a:p>
      </dgm:t>
    </dgm:pt>
    <dgm:pt modelId="{39D61344-432C-47CD-9465-AEF22AB98EC3}" type="sibTrans" cxnId="{04FFF2EC-8CCB-4D74-B948-4531A209D5E9}">
      <dgm:prSet/>
      <dgm:spPr/>
      <dgm:t>
        <a:bodyPr/>
        <a:lstStyle/>
        <a:p>
          <a:endParaRPr lang="en-US"/>
        </a:p>
      </dgm:t>
    </dgm:pt>
    <dgm:pt modelId="{99DB8C76-21A6-49FF-B3FE-11F12CC50917}">
      <dgm:prSet custT="1"/>
      <dgm:spPr/>
      <dgm:t>
        <a:bodyPr/>
        <a:lstStyle/>
        <a:p>
          <a:pPr algn="ctr"/>
          <a:r>
            <a:rPr lang="fr-FR" sz="2000" i="0" dirty="0"/>
            <a:t>!!! S’il est attribut, il emploie toujours HET et ne prend pas de « -E » !!!</a:t>
          </a:r>
        </a:p>
        <a:p>
          <a:pPr algn="ctr"/>
          <a:r>
            <a:rPr lang="fr-FR" sz="2000" i="0" dirty="0"/>
            <a:t>Ben non, l’adjectif attribut (même au superlatif) ne s’accorde pas</a:t>
          </a:r>
        </a:p>
      </dgm:t>
    </dgm:pt>
    <dgm:pt modelId="{07F62056-A606-4F43-8032-032E30134230}" type="parTrans" cxnId="{84A84739-8F55-4D2B-AFE5-BE4386D57A15}">
      <dgm:prSet/>
      <dgm:spPr/>
      <dgm:t>
        <a:bodyPr/>
        <a:lstStyle/>
        <a:p>
          <a:endParaRPr lang="en-US"/>
        </a:p>
      </dgm:t>
    </dgm:pt>
    <dgm:pt modelId="{7904A381-6039-4147-BA97-494866B007B7}" type="sibTrans" cxnId="{84A84739-8F55-4D2B-AFE5-BE4386D57A15}">
      <dgm:prSet/>
      <dgm:spPr/>
      <dgm:t>
        <a:bodyPr/>
        <a:lstStyle/>
        <a:p>
          <a:endParaRPr lang="en-US"/>
        </a:p>
      </dgm:t>
    </dgm:pt>
    <dgm:pt modelId="{3A0C0747-D90E-DB4C-A890-1BF33B819299}" type="pres">
      <dgm:prSet presAssocID="{12EFE77D-3E03-47B8-8F00-0F283007459C}" presName="vert0" presStyleCnt="0">
        <dgm:presLayoutVars>
          <dgm:dir/>
          <dgm:animOne val="branch"/>
          <dgm:animLvl val="lvl"/>
        </dgm:presLayoutVars>
      </dgm:prSet>
      <dgm:spPr/>
    </dgm:pt>
    <dgm:pt modelId="{ECF8F173-806A-E940-8915-527DABBE953E}" type="pres">
      <dgm:prSet presAssocID="{28CEF691-0123-4990-A3CE-15D20521CB4F}" presName="thickLine" presStyleLbl="alignNode1" presStyleIdx="0" presStyleCnt="6"/>
      <dgm:spPr/>
    </dgm:pt>
    <dgm:pt modelId="{867F7779-7490-C649-99FD-D6A25B509E49}" type="pres">
      <dgm:prSet presAssocID="{28CEF691-0123-4990-A3CE-15D20521CB4F}" presName="horz1" presStyleCnt="0"/>
      <dgm:spPr/>
    </dgm:pt>
    <dgm:pt modelId="{5088B4A8-6D29-B547-A6D1-731443883AB7}" type="pres">
      <dgm:prSet presAssocID="{28CEF691-0123-4990-A3CE-15D20521CB4F}" presName="tx1" presStyleLbl="revTx" presStyleIdx="0" presStyleCnt="6"/>
      <dgm:spPr/>
    </dgm:pt>
    <dgm:pt modelId="{4792896F-CAFD-1849-8A45-F081FE963BB4}" type="pres">
      <dgm:prSet presAssocID="{28CEF691-0123-4990-A3CE-15D20521CB4F}" presName="vert1" presStyleCnt="0"/>
      <dgm:spPr/>
    </dgm:pt>
    <dgm:pt modelId="{3DCB40BB-588A-F44F-927A-769ABA8B887E}" type="pres">
      <dgm:prSet presAssocID="{89EC0D4E-1A4A-4B4A-9996-5D8ECC6B9599}" presName="thickLine" presStyleLbl="alignNode1" presStyleIdx="1" presStyleCnt="6"/>
      <dgm:spPr/>
    </dgm:pt>
    <dgm:pt modelId="{1B45504A-1A1D-2B47-AF3B-D180D8593EE4}" type="pres">
      <dgm:prSet presAssocID="{89EC0D4E-1A4A-4B4A-9996-5D8ECC6B9599}" presName="horz1" presStyleCnt="0"/>
      <dgm:spPr/>
    </dgm:pt>
    <dgm:pt modelId="{31210394-3277-9442-B387-1235E56B6ABD}" type="pres">
      <dgm:prSet presAssocID="{89EC0D4E-1A4A-4B4A-9996-5D8ECC6B9599}" presName="tx1" presStyleLbl="revTx" presStyleIdx="1" presStyleCnt="6"/>
      <dgm:spPr/>
    </dgm:pt>
    <dgm:pt modelId="{0A8BD177-2FE0-FD4A-BACE-B856942D88A0}" type="pres">
      <dgm:prSet presAssocID="{89EC0D4E-1A4A-4B4A-9996-5D8ECC6B9599}" presName="vert1" presStyleCnt="0"/>
      <dgm:spPr/>
    </dgm:pt>
    <dgm:pt modelId="{2028634A-8A20-2844-9F63-1CCCA8F4AE49}" type="pres">
      <dgm:prSet presAssocID="{2517A94E-8AB7-44DB-B6DC-5E41391667C0}" presName="thickLine" presStyleLbl="alignNode1" presStyleIdx="2" presStyleCnt="6"/>
      <dgm:spPr/>
    </dgm:pt>
    <dgm:pt modelId="{543A5E62-9E7A-3644-9C24-9BD7E1A9F291}" type="pres">
      <dgm:prSet presAssocID="{2517A94E-8AB7-44DB-B6DC-5E41391667C0}" presName="horz1" presStyleCnt="0"/>
      <dgm:spPr/>
    </dgm:pt>
    <dgm:pt modelId="{383409D2-1D63-F64F-B17E-0160BC6C3DE0}" type="pres">
      <dgm:prSet presAssocID="{2517A94E-8AB7-44DB-B6DC-5E41391667C0}" presName="tx1" presStyleLbl="revTx" presStyleIdx="2" presStyleCnt="6"/>
      <dgm:spPr/>
    </dgm:pt>
    <dgm:pt modelId="{FF7730A6-1C96-CC4F-993A-DE03AF7E1CAD}" type="pres">
      <dgm:prSet presAssocID="{2517A94E-8AB7-44DB-B6DC-5E41391667C0}" presName="vert1" presStyleCnt="0"/>
      <dgm:spPr/>
    </dgm:pt>
    <dgm:pt modelId="{E6AECBB7-D2E1-2249-8D6F-7F9ECB96C556}" type="pres">
      <dgm:prSet presAssocID="{57111933-48C7-430A-8DBA-71537C7990FA}" presName="thickLine" presStyleLbl="alignNode1" presStyleIdx="3" presStyleCnt="6"/>
      <dgm:spPr/>
    </dgm:pt>
    <dgm:pt modelId="{8782ED53-A3CA-6949-AF65-420A8646FA5D}" type="pres">
      <dgm:prSet presAssocID="{57111933-48C7-430A-8DBA-71537C7990FA}" presName="horz1" presStyleCnt="0"/>
      <dgm:spPr/>
    </dgm:pt>
    <dgm:pt modelId="{2F6418D7-C3E0-BE4E-A272-F424FACDC3CC}" type="pres">
      <dgm:prSet presAssocID="{57111933-48C7-430A-8DBA-71537C7990FA}" presName="tx1" presStyleLbl="revTx" presStyleIdx="3" presStyleCnt="6"/>
      <dgm:spPr/>
    </dgm:pt>
    <dgm:pt modelId="{502351C2-983F-7F4D-A6E7-AC50A265A7D6}" type="pres">
      <dgm:prSet presAssocID="{57111933-48C7-430A-8DBA-71537C7990FA}" presName="vert1" presStyleCnt="0"/>
      <dgm:spPr/>
    </dgm:pt>
    <dgm:pt modelId="{64CAF6AB-680A-E242-B00A-8C61357A92AC}" type="pres">
      <dgm:prSet presAssocID="{7F2CEF1A-D807-44B0-993C-B0CEA00F3F9F}" presName="thickLine" presStyleLbl="alignNode1" presStyleIdx="4" presStyleCnt="6"/>
      <dgm:spPr/>
    </dgm:pt>
    <dgm:pt modelId="{6DA36F96-26AD-FB4E-8E94-405E0F8D0BA3}" type="pres">
      <dgm:prSet presAssocID="{7F2CEF1A-D807-44B0-993C-B0CEA00F3F9F}" presName="horz1" presStyleCnt="0"/>
      <dgm:spPr/>
    </dgm:pt>
    <dgm:pt modelId="{43ABA8A2-C50D-9D42-8801-7C0637C6CBC5}" type="pres">
      <dgm:prSet presAssocID="{7F2CEF1A-D807-44B0-993C-B0CEA00F3F9F}" presName="tx1" presStyleLbl="revTx" presStyleIdx="4" presStyleCnt="6"/>
      <dgm:spPr/>
    </dgm:pt>
    <dgm:pt modelId="{C29D927A-7184-034F-B066-786594F7A1F7}" type="pres">
      <dgm:prSet presAssocID="{7F2CEF1A-D807-44B0-993C-B0CEA00F3F9F}" presName="vert1" presStyleCnt="0"/>
      <dgm:spPr/>
    </dgm:pt>
    <dgm:pt modelId="{75A8D7DE-9052-E448-AFE4-95C204DCD676}" type="pres">
      <dgm:prSet presAssocID="{99DB8C76-21A6-49FF-B3FE-11F12CC50917}" presName="thickLine" presStyleLbl="alignNode1" presStyleIdx="5" presStyleCnt="6"/>
      <dgm:spPr/>
    </dgm:pt>
    <dgm:pt modelId="{4D31188D-D1A7-3B49-812B-47B69CA9F8CF}" type="pres">
      <dgm:prSet presAssocID="{99DB8C76-21A6-49FF-B3FE-11F12CC50917}" presName="horz1" presStyleCnt="0"/>
      <dgm:spPr/>
    </dgm:pt>
    <dgm:pt modelId="{35C66EC5-6100-E546-B62B-7E9EA84D8C86}" type="pres">
      <dgm:prSet presAssocID="{99DB8C76-21A6-49FF-B3FE-11F12CC50917}" presName="tx1" presStyleLbl="revTx" presStyleIdx="5" presStyleCnt="6"/>
      <dgm:spPr/>
    </dgm:pt>
    <dgm:pt modelId="{2BEE3FFC-6B99-0847-BD58-21D86FDE4D3B}" type="pres">
      <dgm:prSet presAssocID="{99DB8C76-21A6-49FF-B3FE-11F12CC50917}" presName="vert1" presStyleCnt="0"/>
      <dgm:spPr/>
    </dgm:pt>
  </dgm:ptLst>
  <dgm:cxnLst>
    <dgm:cxn modelId="{E0DEA30F-2835-AB41-862C-F70730E0BA2E}" type="presOf" srcId="{89EC0D4E-1A4A-4B4A-9996-5D8ECC6B9599}" destId="{31210394-3277-9442-B387-1235E56B6ABD}" srcOrd="0" destOrd="0" presId="urn:microsoft.com/office/officeart/2008/layout/LinedList"/>
    <dgm:cxn modelId="{2D211516-44E6-6342-B4A2-3642FDC4367A}" type="presOf" srcId="{99DB8C76-21A6-49FF-B3FE-11F12CC50917}" destId="{35C66EC5-6100-E546-B62B-7E9EA84D8C86}" srcOrd="0" destOrd="0" presId="urn:microsoft.com/office/officeart/2008/layout/LinedList"/>
    <dgm:cxn modelId="{A3F7E717-AF77-7F45-B421-7BE362DEF2F2}" type="presOf" srcId="{57111933-48C7-430A-8DBA-71537C7990FA}" destId="{2F6418D7-C3E0-BE4E-A272-F424FACDC3CC}" srcOrd="0" destOrd="0" presId="urn:microsoft.com/office/officeart/2008/layout/LinedList"/>
    <dgm:cxn modelId="{84A84739-8F55-4D2B-AFE5-BE4386D57A15}" srcId="{12EFE77D-3E03-47B8-8F00-0F283007459C}" destId="{99DB8C76-21A6-49FF-B3FE-11F12CC50917}" srcOrd="5" destOrd="0" parTransId="{07F62056-A606-4F43-8032-032E30134230}" sibTransId="{7904A381-6039-4147-BA97-494866B007B7}"/>
    <dgm:cxn modelId="{B82D1255-7C4E-4188-87E3-6D77C9E20299}" srcId="{12EFE77D-3E03-47B8-8F00-0F283007459C}" destId="{2517A94E-8AB7-44DB-B6DC-5E41391667C0}" srcOrd="2" destOrd="0" parTransId="{32D202DA-DBD6-4C25-8E2E-BF83B7D4EEB9}" sibTransId="{CCB7E1C0-E054-4ADC-A569-F5596BB1FAE3}"/>
    <dgm:cxn modelId="{CAF66F59-384A-4634-A68C-F087A037EB73}" srcId="{12EFE77D-3E03-47B8-8F00-0F283007459C}" destId="{57111933-48C7-430A-8DBA-71537C7990FA}" srcOrd="3" destOrd="0" parTransId="{0C221A34-AB96-4DF3-9131-AFA05A4BD5F7}" sibTransId="{5294DC8B-15EC-404A-B429-E16EE8375BA0}"/>
    <dgm:cxn modelId="{7CDEED91-BA4A-5B42-9D5F-360B94927BF4}" type="presOf" srcId="{2517A94E-8AB7-44DB-B6DC-5E41391667C0}" destId="{383409D2-1D63-F64F-B17E-0160BC6C3DE0}" srcOrd="0" destOrd="0" presId="urn:microsoft.com/office/officeart/2008/layout/LinedList"/>
    <dgm:cxn modelId="{07702BAF-D18E-5E43-855C-A7186D16D74F}" type="presOf" srcId="{12EFE77D-3E03-47B8-8F00-0F283007459C}" destId="{3A0C0747-D90E-DB4C-A890-1BF33B819299}" srcOrd="0" destOrd="0" presId="urn:microsoft.com/office/officeart/2008/layout/LinedList"/>
    <dgm:cxn modelId="{CB897AC9-8C5A-4877-9DAD-BC540D0AEDE5}" srcId="{12EFE77D-3E03-47B8-8F00-0F283007459C}" destId="{28CEF691-0123-4990-A3CE-15D20521CB4F}" srcOrd="0" destOrd="0" parTransId="{B9FE3D04-4577-44C5-8EDB-22C445ADCA94}" sibTransId="{B70A61F4-0995-483C-B8CB-F9E0FC5D6818}"/>
    <dgm:cxn modelId="{80F52ECA-1AE9-A040-AC86-54BF9541B08D}" type="presOf" srcId="{7F2CEF1A-D807-44B0-993C-B0CEA00F3F9F}" destId="{43ABA8A2-C50D-9D42-8801-7C0637C6CBC5}" srcOrd="0" destOrd="0" presId="urn:microsoft.com/office/officeart/2008/layout/LinedList"/>
    <dgm:cxn modelId="{D53C0FD9-6D50-4ABF-8278-8E56B078667A}" srcId="{12EFE77D-3E03-47B8-8F00-0F283007459C}" destId="{89EC0D4E-1A4A-4B4A-9996-5D8ECC6B9599}" srcOrd="1" destOrd="0" parTransId="{1AACAE71-DFDF-42D1-9A1D-9787AD148782}" sibTransId="{A10B5C00-4C58-4AE7-BA4E-8B57333D32BC}"/>
    <dgm:cxn modelId="{A8C81BE9-DC4D-D14B-B0B7-52377986B76E}" type="presOf" srcId="{28CEF691-0123-4990-A3CE-15D20521CB4F}" destId="{5088B4A8-6D29-B547-A6D1-731443883AB7}" srcOrd="0" destOrd="0" presId="urn:microsoft.com/office/officeart/2008/layout/LinedList"/>
    <dgm:cxn modelId="{04FFF2EC-8CCB-4D74-B948-4531A209D5E9}" srcId="{12EFE77D-3E03-47B8-8F00-0F283007459C}" destId="{7F2CEF1A-D807-44B0-993C-B0CEA00F3F9F}" srcOrd="4" destOrd="0" parTransId="{B0A8C597-CBFF-4F4E-A1F8-FFE6FE6EC612}" sibTransId="{39D61344-432C-47CD-9465-AEF22AB98EC3}"/>
    <dgm:cxn modelId="{379A7C5D-5D88-534E-9254-16CB50ABF0EB}" type="presParOf" srcId="{3A0C0747-D90E-DB4C-A890-1BF33B819299}" destId="{ECF8F173-806A-E940-8915-527DABBE953E}" srcOrd="0" destOrd="0" presId="urn:microsoft.com/office/officeart/2008/layout/LinedList"/>
    <dgm:cxn modelId="{6DD277FA-318C-A04E-9FC8-0CDBACDD0D4A}" type="presParOf" srcId="{3A0C0747-D90E-DB4C-A890-1BF33B819299}" destId="{867F7779-7490-C649-99FD-D6A25B509E49}" srcOrd="1" destOrd="0" presId="urn:microsoft.com/office/officeart/2008/layout/LinedList"/>
    <dgm:cxn modelId="{89F61A71-0A42-5B40-80D2-B58FE203D086}" type="presParOf" srcId="{867F7779-7490-C649-99FD-D6A25B509E49}" destId="{5088B4A8-6D29-B547-A6D1-731443883AB7}" srcOrd="0" destOrd="0" presId="urn:microsoft.com/office/officeart/2008/layout/LinedList"/>
    <dgm:cxn modelId="{7E23B435-BC24-7140-BDF7-B2AABE63977F}" type="presParOf" srcId="{867F7779-7490-C649-99FD-D6A25B509E49}" destId="{4792896F-CAFD-1849-8A45-F081FE963BB4}" srcOrd="1" destOrd="0" presId="urn:microsoft.com/office/officeart/2008/layout/LinedList"/>
    <dgm:cxn modelId="{A2EB9083-A10E-914B-B0FF-2853D435F8B9}" type="presParOf" srcId="{3A0C0747-D90E-DB4C-A890-1BF33B819299}" destId="{3DCB40BB-588A-F44F-927A-769ABA8B887E}" srcOrd="2" destOrd="0" presId="urn:microsoft.com/office/officeart/2008/layout/LinedList"/>
    <dgm:cxn modelId="{53A6CB6A-0F4F-FB4D-9DB2-1CB6ACCDBAC9}" type="presParOf" srcId="{3A0C0747-D90E-DB4C-A890-1BF33B819299}" destId="{1B45504A-1A1D-2B47-AF3B-D180D8593EE4}" srcOrd="3" destOrd="0" presId="urn:microsoft.com/office/officeart/2008/layout/LinedList"/>
    <dgm:cxn modelId="{9C2D05FC-EC13-594A-97A0-ED0ED1461B33}" type="presParOf" srcId="{1B45504A-1A1D-2B47-AF3B-D180D8593EE4}" destId="{31210394-3277-9442-B387-1235E56B6ABD}" srcOrd="0" destOrd="0" presId="urn:microsoft.com/office/officeart/2008/layout/LinedList"/>
    <dgm:cxn modelId="{826FFE8E-453C-7F48-8F23-9089C1EE31D8}" type="presParOf" srcId="{1B45504A-1A1D-2B47-AF3B-D180D8593EE4}" destId="{0A8BD177-2FE0-FD4A-BACE-B856942D88A0}" srcOrd="1" destOrd="0" presId="urn:microsoft.com/office/officeart/2008/layout/LinedList"/>
    <dgm:cxn modelId="{83223F86-7F1A-BB4B-8233-F178C4D2E6FC}" type="presParOf" srcId="{3A0C0747-D90E-DB4C-A890-1BF33B819299}" destId="{2028634A-8A20-2844-9F63-1CCCA8F4AE49}" srcOrd="4" destOrd="0" presId="urn:microsoft.com/office/officeart/2008/layout/LinedList"/>
    <dgm:cxn modelId="{4F80B392-77A6-4240-A0EF-1FBF7A4AD8A1}" type="presParOf" srcId="{3A0C0747-D90E-DB4C-A890-1BF33B819299}" destId="{543A5E62-9E7A-3644-9C24-9BD7E1A9F291}" srcOrd="5" destOrd="0" presId="urn:microsoft.com/office/officeart/2008/layout/LinedList"/>
    <dgm:cxn modelId="{6BBCBA30-DC02-5648-B088-A262AA73D927}" type="presParOf" srcId="{543A5E62-9E7A-3644-9C24-9BD7E1A9F291}" destId="{383409D2-1D63-F64F-B17E-0160BC6C3DE0}" srcOrd="0" destOrd="0" presId="urn:microsoft.com/office/officeart/2008/layout/LinedList"/>
    <dgm:cxn modelId="{7F49A592-31E8-3648-B13B-96416A85E7A0}" type="presParOf" srcId="{543A5E62-9E7A-3644-9C24-9BD7E1A9F291}" destId="{FF7730A6-1C96-CC4F-993A-DE03AF7E1CAD}" srcOrd="1" destOrd="0" presId="urn:microsoft.com/office/officeart/2008/layout/LinedList"/>
    <dgm:cxn modelId="{132BC952-4B7F-FA43-8BE7-AE4034E5C023}" type="presParOf" srcId="{3A0C0747-D90E-DB4C-A890-1BF33B819299}" destId="{E6AECBB7-D2E1-2249-8D6F-7F9ECB96C556}" srcOrd="6" destOrd="0" presId="urn:microsoft.com/office/officeart/2008/layout/LinedList"/>
    <dgm:cxn modelId="{20C0250E-8FA9-7D4C-9EB3-AF3DE3501AA9}" type="presParOf" srcId="{3A0C0747-D90E-DB4C-A890-1BF33B819299}" destId="{8782ED53-A3CA-6949-AF65-420A8646FA5D}" srcOrd="7" destOrd="0" presId="urn:microsoft.com/office/officeart/2008/layout/LinedList"/>
    <dgm:cxn modelId="{B3319587-83C8-5D45-95AB-E9291FF65366}" type="presParOf" srcId="{8782ED53-A3CA-6949-AF65-420A8646FA5D}" destId="{2F6418D7-C3E0-BE4E-A272-F424FACDC3CC}" srcOrd="0" destOrd="0" presId="urn:microsoft.com/office/officeart/2008/layout/LinedList"/>
    <dgm:cxn modelId="{AB36ADC6-D7DA-514C-B5DD-DCB8178AE8B8}" type="presParOf" srcId="{8782ED53-A3CA-6949-AF65-420A8646FA5D}" destId="{502351C2-983F-7F4D-A6E7-AC50A265A7D6}" srcOrd="1" destOrd="0" presId="urn:microsoft.com/office/officeart/2008/layout/LinedList"/>
    <dgm:cxn modelId="{0804FF46-1089-8842-B888-6BF5B2E073E8}" type="presParOf" srcId="{3A0C0747-D90E-DB4C-A890-1BF33B819299}" destId="{64CAF6AB-680A-E242-B00A-8C61357A92AC}" srcOrd="8" destOrd="0" presId="urn:microsoft.com/office/officeart/2008/layout/LinedList"/>
    <dgm:cxn modelId="{49BE0690-D50E-4F4E-BD57-916CCF6850A5}" type="presParOf" srcId="{3A0C0747-D90E-DB4C-A890-1BF33B819299}" destId="{6DA36F96-26AD-FB4E-8E94-405E0F8D0BA3}" srcOrd="9" destOrd="0" presId="urn:microsoft.com/office/officeart/2008/layout/LinedList"/>
    <dgm:cxn modelId="{EB32E125-67E2-4D49-AC4C-952EF723C48B}" type="presParOf" srcId="{6DA36F96-26AD-FB4E-8E94-405E0F8D0BA3}" destId="{43ABA8A2-C50D-9D42-8801-7C0637C6CBC5}" srcOrd="0" destOrd="0" presId="urn:microsoft.com/office/officeart/2008/layout/LinedList"/>
    <dgm:cxn modelId="{CB7E2277-7859-104A-8AB5-0894ACC0A0C8}" type="presParOf" srcId="{6DA36F96-26AD-FB4E-8E94-405E0F8D0BA3}" destId="{C29D927A-7184-034F-B066-786594F7A1F7}" srcOrd="1" destOrd="0" presId="urn:microsoft.com/office/officeart/2008/layout/LinedList"/>
    <dgm:cxn modelId="{AF4A7F92-833E-2149-971B-2A15990A9019}" type="presParOf" srcId="{3A0C0747-D90E-DB4C-A890-1BF33B819299}" destId="{75A8D7DE-9052-E448-AFE4-95C204DCD676}" srcOrd="10" destOrd="0" presId="urn:microsoft.com/office/officeart/2008/layout/LinedList"/>
    <dgm:cxn modelId="{5CBB57DE-846B-E344-8AFF-1A8AC1FA04D0}" type="presParOf" srcId="{3A0C0747-D90E-DB4C-A890-1BF33B819299}" destId="{4D31188D-D1A7-3B49-812B-47B69CA9F8CF}" srcOrd="11" destOrd="0" presId="urn:microsoft.com/office/officeart/2008/layout/LinedList"/>
    <dgm:cxn modelId="{BAFABF2E-E9B8-1D40-B744-AD37BEFC3CA3}" type="presParOf" srcId="{4D31188D-D1A7-3B49-812B-47B69CA9F8CF}" destId="{35C66EC5-6100-E546-B62B-7E9EA84D8C86}" srcOrd="0" destOrd="0" presId="urn:microsoft.com/office/officeart/2008/layout/LinedList"/>
    <dgm:cxn modelId="{2F82C7BD-6738-B442-A164-61A1979FAEE6}" type="presParOf" srcId="{4D31188D-D1A7-3B49-812B-47B69CA9F8CF}" destId="{2BEE3FFC-6B99-0847-BD58-21D86FDE4D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2BDB8-A238-A04E-9DC6-5A1F7E4893B9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0FEC4-4A34-C047-A363-D1A7D917794A}">
      <dsp:nvSpPr>
        <dsp:cNvPr id="0" name=""/>
        <dsp:cNvSpPr/>
      </dsp:nvSpPr>
      <dsp:spPr>
        <a:xfrm>
          <a:off x="0" y="0"/>
          <a:ext cx="10515600" cy="2080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/>
            <a:t>C’est employer un </a:t>
          </a:r>
          <a:r>
            <a:rPr lang="fr-FR" sz="4000" b="1" kern="1200" dirty="0"/>
            <a:t>adjectif</a:t>
          </a:r>
          <a:r>
            <a:rPr lang="fr-FR" sz="4000" kern="1200" dirty="0"/>
            <a:t> qu’on colle sur un item (un post-it sur le front, si on veut)</a:t>
          </a:r>
          <a:endParaRPr lang="en-US" sz="4000" kern="1200" dirty="0"/>
        </a:p>
      </dsp:txBody>
      <dsp:txXfrm>
        <a:off x="0" y="0"/>
        <a:ext cx="10515600" cy="2080418"/>
      </dsp:txXfrm>
    </dsp:sp>
    <dsp:sp modelId="{93001BA4-0FEC-6942-B8D9-283EA2F41324}">
      <dsp:nvSpPr>
        <dsp:cNvPr id="0" name=""/>
        <dsp:cNvSpPr/>
      </dsp:nvSpPr>
      <dsp:spPr>
        <a:xfrm>
          <a:off x="0" y="2080418"/>
          <a:ext cx="10515600" cy="0"/>
        </a:xfrm>
        <a:prstGeom prst="line">
          <a:avLst/>
        </a:prstGeom>
        <a:solidFill>
          <a:schemeClr val="accent2">
            <a:hueOff val="-1490587"/>
            <a:satOff val="-455"/>
            <a:lumOff val="7059"/>
            <a:alphaOff val="0"/>
          </a:schemeClr>
        </a:solidFill>
        <a:ln w="12700" cap="flat" cmpd="sng" algn="ctr">
          <a:solidFill>
            <a:schemeClr val="accent2">
              <a:hueOff val="-1490587"/>
              <a:satOff val="-455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3F9BE-F00B-D442-BAFC-FF24F3D43489}">
      <dsp:nvSpPr>
        <dsp:cNvPr id="0" name=""/>
        <dsp:cNvSpPr/>
      </dsp:nvSpPr>
      <dsp:spPr>
        <a:xfrm>
          <a:off x="0" y="2080418"/>
          <a:ext cx="10515600" cy="2080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/>
            <a:t>Et puis mettre en </a:t>
          </a:r>
          <a:r>
            <a:rPr lang="fr-FR" sz="4000" b="1" kern="1200" dirty="0"/>
            <a:t>perspective</a:t>
          </a:r>
          <a:r>
            <a:rPr lang="fr-FR" sz="4000" kern="1200" dirty="0"/>
            <a:t> ces items qui ont le même post-it pour les mettre en opposition ou chercher des similitudes</a:t>
          </a:r>
          <a:endParaRPr lang="en-US" sz="4000" kern="1200" dirty="0"/>
        </a:p>
      </dsp:txBody>
      <dsp:txXfrm>
        <a:off x="0" y="2080418"/>
        <a:ext cx="10515600" cy="2080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C1E92-C295-421C-BC4E-47DEE8B6E661}">
      <dsp:nvSpPr>
        <dsp:cNvPr id="0" name=""/>
        <dsp:cNvSpPr/>
      </dsp:nvSpPr>
      <dsp:spPr>
        <a:xfrm>
          <a:off x="0" y="1726"/>
          <a:ext cx="10515600" cy="8752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B6C7B-C97E-4AB0-A3C7-BEEF984C79CC}">
      <dsp:nvSpPr>
        <dsp:cNvPr id="0" name=""/>
        <dsp:cNvSpPr/>
      </dsp:nvSpPr>
      <dsp:spPr>
        <a:xfrm>
          <a:off x="264759" y="198655"/>
          <a:ext cx="481381" cy="4813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A79F7-022B-4285-AF4E-0E523BFE9DC4}">
      <dsp:nvSpPr>
        <dsp:cNvPr id="0" name=""/>
        <dsp:cNvSpPr/>
      </dsp:nvSpPr>
      <dsp:spPr>
        <a:xfrm>
          <a:off x="1010900" y="1726"/>
          <a:ext cx="9504699" cy="875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29" tIns="92629" rIns="92629" bIns="9262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Pour comparer deux éléments qui partagent le même adjectif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Ex. : </a:t>
          </a:r>
          <a:r>
            <a:rPr lang="fr-FR" sz="2000" i="1" kern="1200" dirty="0"/>
            <a:t>An est grande + Piet est grand</a:t>
          </a:r>
          <a:endParaRPr lang="en-US" sz="2000" kern="1200" dirty="0"/>
        </a:p>
      </dsp:txBody>
      <dsp:txXfrm>
        <a:off x="1010900" y="1726"/>
        <a:ext cx="9504699" cy="875238"/>
      </dsp:txXfrm>
    </dsp:sp>
    <dsp:sp modelId="{0E6724E5-1B48-4C07-A72E-7663DC9C5481}">
      <dsp:nvSpPr>
        <dsp:cNvPr id="0" name=""/>
        <dsp:cNvSpPr/>
      </dsp:nvSpPr>
      <dsp:spPr>
        <a:xfrm>
          <a:off x="0" y="1095775"/>
          <a:ext cx="10515600" cy="8752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F42EA-2D7D-45D8-A82F-F9B0B1899FBB}">
      <dsp:nvSpPr>
        <dsp:cNvPr id="0" name=""/>
        <dsp:cNvSpPr/>
      </dsp:nvSpPr>
      <dsp:spPr>
        <a:xfrm>
          <a:off x="264759" y="1292703"/>
          <a:ext cx="481381" cy="4813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74BB2-518D-47EC-80B9-20F9FF5D17A9}">
      <dsp:nvSpPr>
        <dsp:cNvPr id="0" name=""/>
        <dsp:cNvSpPr/>
      </dsp:nvSpPr>
      <dsp:spPr>
        <a:xfrm>
          <a:off x="1010900" y="1095775"/>
          <a:ext cx="9504699" cy="875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29" tIns="92629" rIns="92629" bIns="9262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An et Piet :</a:t>
          </a:r>
          <a:endParaRPr lang="en-US" sz="2000" kern="1200"/>
        </a:p>
      </dsp:txBody>
      <dsp:txXfrm>
        <a:off x="1010900" y="1095775"/>
        <a:ext cx="9504699" cy="875238"/>
      </dsp:txXfrm>
    </dsp:sp>
    <dsp:sp modelId="{4944E45E-8E59-4830-8248-ABE04A0D4B26}">
      <dsp:nvSpPr>
        <dsp:cNvPr id="0" name=""/>
        <dsp:cNvSpPr/>
      </dsp:nvSpPr>
      <dsp:spPr>
        <a:xfrm>
          <a:off x="0" y="2189823"/>
          <a:ext cx="10515600" cy="8752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F06A1-0A12-4C7B-9F6A-ED02EEFCB2C6}">
      <dsp:nvSpPr>
        <dsp:cNvPr id="0" name=""/>
        <dsp:cNvSpPr/>
      </dsp:nvSpPr>
      <dsp:spPr>
        <a:xfrm>
          <a:off x="264759" y="2386751"/>
          <a:ext cx="481381" cy="4813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5FCC9-7C0D-435F-9313-966A1A767397}">
      <dsp:nvSpPr>
        <dsp:cNvPr id="0" name=""/>
        <dsp:cNvSpPr/>
      </dsp:nvSpPr>
      <dsp:spPr>
        <a:xfrm>
          <a:off x="1010900" y="2189823"/>
          <a:ext cx="9504699" cy="875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29" tIns="92629" rIns="92629" bIns="9262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(1) Peuvent faire la même taille (égalité)</a:t>
          </a:r>
          <a:endParaRPr lang="en-US" sz="2000" kern="1200" dirty="0"/>
        </a:p>
      </dsp:txBody>
      <dsp:txXfrm>
        <a:off x="1010900" y="2189823"/>
        <a:ext cx="9504699" cy="875238"/>
      </dsp:txXfrm>
    </dsp:sp>
    <dsp:sp modelId="{23A065AC-29DE-44C0-BBE3-5AD377C2F32F}">
      <dsp:nvSpPr>
        <dsp:cNvPr id="0" name=""/>
        <dsp:cNvSpPr/>
      </dsp:nvSpPr>
      <dsp:spPr>
        <a:xfrm>
          <a:off x="0" y="3283871"/>
          <a:ext cx="10515600" cy="8752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F3219-24C7-499F-BC12-3CFDFA735714}">
      <dsp:nvSpPr>
        <dsp:cNvPr id="0" name=""/>
        <dsp:cNvSpPr/>
      </dsp:nvSpPr>
      <dsp:spPr>
        <a:xfrm>
          <a:off x="264759" y="3480800"/>
          <a:ext cx="481381" cy="4813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C2CDA-4D69-4B28-91A9-0FB237061797}">
      <dsp:nvSpPr>
        <dsp:cNvPr id="0" name=""/>
        <dsp:cNvSpPr/>
      </dsp:nvSpPr>
      <dsp:spPr>
        <a:xfrm>
          <a:off x="1010900" y="3283871"/>
          <a:ext cx="9504699" cy="875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29" tIns="92629" rIns="92629" bIns="9262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(2) l’</a:t>
          </a:r>
          <a:r>
            <a:rPr lang="fr-FR" sz="2000" kern="1200" dirty="0" err="1"/>
            <a:t>un.e</a:t>
          </a:r>
          <a:r>
            <a:rPr lang="fr-FR" sz="2000" kern="1200" dirty="0"/>
            <a:t> peut être plus </a:t>
          </a:r>
          <a:r>
            <a:rPr lang="fr-FR" sz="2000" kern="1200" dirty="0" err="1"/>
            <a:t>grand.e</a:t>
          </a:r>
          <a:r>
            <a:rPr lang="fr-FR" sz="2000" kern="1200" dirty="0"/>
            <a:t> que l’autre (supériorité/infériorité)</a:t>
          </a:r>
          <a:endParaRPr lang="en-US" sz="2000" kern="1200" dirty="0"/>
        </a:p>
      </dsp:txBody>
      <dsp:txXfrm>
        <a:off x="1010900" y="3283871"/>
        <a:ext cx="9504699" cy="875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8F173-806A-E940-8915-527DABBE953E}">
      <dsp:nvSpPr>
        <dsp:cNvPr id="0" name=""/>
        <dsp:cNvSpPr/>
      </dsp:nvSpPr>
      <dsp:spPr>
        <a:xfrm>
          <a:off x="0" y="203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8B4A8-6D29-B547-A6D1-731443883AB7}">
      <dsp:nvSpPr>
        <dsp:cNvPr id="0" name=""/>
        <dsp:cNvSpPr/>
      </dsp:nvSpPr>
      <dsp:spPr>
        <a:xfrm>
          <a:off x="0" y="2031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X</a:t>
          </a:r>
          <a:r>
            <a:rPr lang="fr-FR" sz="3200" kern="1200" dirty="0"/>
            <a:t> </a:t>
          </a:r>
          <a:r>
            <a:rPr lang="fr-FR" sz="3200" kern="1200" dirty="0" err="1"/>
            <a:t>is</a:t>
          </a:r>
          <a:r>
            <a:rPr lang="fr-FR" sz="3200" kern="1200" dirty="0"/>
            <a:t> </a:t>
          </a:r>
          <a:r>
            <a:rPr lang="fr-FR" sz="3200" b="1" kern="1200" dirty="0">
              <a:solidFill>
                <a:schemeClr val="accent2"/>
              </a:solidFill>
            </a:rPr>
            <a:t>EVEN</a:t>
          </a:r>
          <a:r>
            <a:rPr lang="fr-FR" sz="3200" kern="1200" dirty="0"/>
            <a:t> (adjectif) </a:t>
          </a:r>
          <a:r>
            <a:rPr lang="fr-FR" sz="3200" b="1" kern="1200" dirty="0">
              <a:solidFill>
                <a:schemeClr val="accent2"/>
              </a:solidFill>
            </a:rPr>
            <a:t>ALS</a:t>
          </a:r>
          <a:r>
            <a:rPr lang="fr-FR" sz="3200" kern="1200" dirty="0"/>
            <a:t> </a:t>
          </a:r>
          <a:r>
            <a:rPr lang="fr-FR" sz="3200" b="1" kern="1200" dirty="0"/>
            <a:t>Y</a:t>
          </a:r>
          <a:endParaRPr lang="en-US" sz="3200" kern="1200" dirty="0"/>
        </a:p>
      </dsp:txBody>
      <dsp:txXfrm>
        <a:off x="0" y="2031"/>
        <a:ext cx="10515600" cy="692795"/>
      </dsp:txXfrm>
    </dsp:sp>
    <dsp:sp modelId="{3DCB40BB-588A-F44F-927A-769ABA8B887E}">
      <dsp:nvSpPr>
        <dsp:cNvPr id="0" name=""/>
        <dsp:cNvSpPr/>
      </dsp:nvSpPr>
      <dsp:spPr>
        <a:xfrm>
          <a:off x="0" y="694827"/>
          <a:ext cx="10515600" cy="0"/>
        </a:xfrm>
        <a:prstGeom prst="line">
          <a:avLst/>
        </a:prstGeom>
        <a:solidFill>
          <a:schemeClr val="accent2">
            <a:hueOff val="-298117"/>
            <a:satOff val="-91"/>
            <a:lumOff val="1412"/>
            <a:alphaOff val="0"/>
          </a:schemeClr>
        </a:solidFill>
        <a:ln w="12700" cap="flat" cmpd="sng" algn="ctr">
          <a:solidFill>
            <a:schemeClr val="accent2">
              <a:hueOff val="-298117"/>
              <a:satOff val="-91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10394-3277-9442-B387-1235E56B6ABD}">
      <dsp:nvSpPr>
        <dsp:cNvPr id="0" name=""/>
        <dsp:cNvSpPr/>
      </dsp:nvSpPr>
      <dsp:spPr>
        <a:xfrm>
          <a:off x="0" y="694827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La comparaison est à prendre </a:t>
          </a:r>
          <a:r>
            <a:rPr lang="fr-FR" sz="3200" u="sng" kern="1200" dirty="0"/>
            <a:t>à la lettre</a:t>
          </a:r>
          <a:endParaRPr lang="en-US" sz="3200" u="sng" kern="1200" dirty="0"/>
        </a:p>
      </dsp:txBody>
      <dsp:txXfrm>
        <a:off x="0" y="694827"/>
        <a:ext cx="10515600" cy="692795"/>
      </dsp:txXfrm>
    </dsp:sp>
    <dsp:sp modelId="{2028634A-8A20-2844-9F63-1CCCA8F4AE49}">
      <dsp:nvSpPr>
        <dsp:cNvPr id="0" name=""/>
        <dsp:cNvSpPr/>
      </dsp:nvSpPr>
      <dsp:spPr>
        <a:xfrm>
          <a:off x="0" y="1387622"/>
          <a:ext cx="10515600" cy="0"/>
        </a:xfrm>
        <a:prstGeom prst="line">
          <a:avLst/>
        </a:prstGeom>
        <a:solidFill>
          <a:schemeClr val="accent2">
            <a:hueOff val="-596235"/>
            <a:satOff val="-182"/>
            <a:lumOff val="2824"/>
            <a:alphaOff val="0"/>
          </a:schemeClr>
        </a:solidFill>
        <a:ln w="12700" cap="flat" cmpd="sng" algn="ctr">
          <a:solidFill>
            <a:schemeClr val="accent2">
              <a:hueOff val="-596235"/>
              <a:satOff val="-182"/>
              <a:lumOff val="2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409D2-1D63-F64F-B17E-0160BC6C3DE0}">
      <dsp:nvSpPr>
        <dsp:cNvPr id="0" name=""/>
        <dsp:cNvSpPr/>
      </dsp:nvSpPr>
      <dsp:spPr>
        <a:xfrm>
          <a:off x="0" y="1387622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/>
            <a:t>An </a:t>
          </a:r>
          <a:r>
            <a:rPr lang="fr-FR" sz="3200" i="1" kern="1200" dirty="0" err="1"/>
            <a:t>is</a:t>
          </a:r>
          <a:r>
            <a:rPr lang="fr-FR" sz="3200" i="1" kern="1200" dirty="0"/>
            <a:t> EVEN </a:t>
          </a:r>
          <a:r>
            <a:rPr lang="fr-FR" sz="3200" i="1" kern="1200" dirty="0" err="1"/>
            <a:t>groot</a:t>
          </a:r>
          <a:r>
            <a:rPr lang="fr-FR" sz="3200" i="1" kern="1200" dirty="0"/>
            <a:t> ALS </a:t>
          </a:r>
          <a:r>
            <a:rPr lang="fr-FR" sz="3200" i="1" kern="1200" dirty="0" err="1"/>
            <a:t>een</a:t>
          </a:r>
          <a:r>
            <a:rPr lang="fr-FR" sz="3200" i="1" kern="1200" dirty="0"/>
            <a:t> boom (1 m 70)</a:t>
          </a:r>
          <a:endParaRPr lang="en-US" sz="3200" kern="1200" dirty="0"/>
        </a:p>
      </dsp:txBody>
      <dsp:txXfrm>
        <a:off x="0" y="1387622"/>
        <a:ext cx="10515600" cy="692795"/>
      </dsp:txXfrm>
    </dsp:sp>
    <dsp:sp modelId="{E6AECBB7-D2E1-2249-8D6F-7F9ECB96C556}">
      <dsp:nvSpPr>
        <dsp:cNvPr id="0" name=""/>
        <dsp:cNvSpPr/>
      </dsp:nvSpPr>
      <dsp:spPr>
        <a:xfrm>
          <a:off x="0" y="2080418"/>
          <a:ext cx="10515600" cy="0"/>
        </a:xfrm>
        <a:prstGeom prst="line">
          <a:avLst/>
        </a:prstGeom>
        <a:solidFill>
          <a:schemeClr val="accent2">
            <a:hueOff val="-894352"/>
            <a:satOff val="-273"/>
            <a:lumOff val="4235"/>
            <a:alphaOff val="0"/>
          </a:schemeClr>
        </a:solidFill>
        <a:ln w="12700" cap="flat" cmpd="sng" algn="ctr">
          <a:solidFill>
            <a:schemeClr val="accent2">
              <a:hueOff val="-894352"/>
              <a:satOff val="-273"/>
              <a:lumOff val="4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6418D7-C3E0-BE4E-A272-F424FACDC3CC}">
      <dsp:nvSpPr>
        <dsp:cNvPr id="0" name=""/>
        <dsp:cNvSpPr/>
      </dsp:nvSpPr>
      <dsp:spPr>
        <a:xfrm>
          <a:off x="0" y="2080418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X</a:t>
          </a:r>
          <a:r>
            <a:rPr lang="fr-FR" sz="3200" kern="1200" dirty="0"/>
            <a:t> </a:t>
          </a:r>
          <a:r>
            <a:rPr lang="fr-FR" sz="3200" kern="1200" dirty="0" err="1"/>
            <a:t>is</a:t>
          </a:r>
          <a:r>
            <a:rPr lang="fr-FR" sz="3200" kern="1200" dirty="0"/>
            <a:t> </a:t>
          </a:r>
          <a:r>
            <a:rPr lang="fr-FR" sz="3200" b="1" kern="1200" dirty="0">
              <a:solidFill>
                <a:schemeClr val="accent2"/>
              </a:solidFill>
            </a:rPr>
            <a:t>ZO</a:t>
          </a:r>
          <a:r>
            <a:rPr lang="fr-FR" sz="3200" kern="1200" dirty="0"/>
            <a:t> (adjectif) </a:t>
          </a:r>
          <a:r>
            <a:rPr lang="fr-FR" sz="3200" b="1" kern="1200" dirty="0">
              <a:solidFill>
                <a:schemeClr val="accent2"/>
              </a:solidFill>
            </a:rPr>
            <a:t>ALS</a:t>
          </a:r>
          <a:r>
            <a:rPr lang="fr-FR" sz="3200" kern="1200" dirty="0"/>
            <a:t> </a:t>
          </a:r>
          <a:r>
            <a:rPr lang="fr-FR" sz="3200" b="1" kern="1200" dirty="0"/>
            <a:t>Y</a:t>
          </a:r>
          <a:endParaRPr lang="en-US" sz="3200" kern="1200" dirty="0"/>
        </a:p>
      </dsp:txBody>
      <dsp:txXfrm>
        <a:off x="0" y="2080418"/>
        <a:ext cx="10515600" cy="692795"/>
      </dsp:txXfrm>
    </dsp:sp>
    <dsp:sp modelId="{64CAF6AB-680A-E242-B00A-8C61357A92AC}">
      <dsp:nvSpPr>
        <dsp:cNvPr id="0" name=""/>
        <dsp:cNvSpPr/>
      </dsp:nvSpPr>
      <dsp:spPr>
        <a:xfrm>
          <a:off x="0" y="2773214"/>
          <a:ext cx="10515600" cy="0"/>
        </a:xfrm>
        <a:prstGeom prst="line">
          <a:avLst/>
        </a:prstGeom>
        <a:solidFill>
          <a:schemeClr val="accent2">
            <a:hueOff val="-1192469"/>
            <a:satOff val="-364"/>
            <a:lumOff val="5647"/>
            <a:alphaOff val="0"/>
          </a:schemeClr>
        </a:solidFill>
        <a:ln w="12700" cap="flat" cmpd="sng" algn="ctr">
          <a:solidFill>
            <a:schemeClr val="accent2">
              <a:hueOff val="-1192469"/>
              <a:satOff val="-364"/>
              <a:lumOff val="5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BA8A2-C50D-9D42-8801-7C0637C6CBC5}">
      <dsp:nvSpPr>
        <dsp:cNvPr id="0" name=""/>
        <dsp:cNvSpPr/>
      </dsp:nvSpPr>
      <dsp:spPr>
        <a:xfrm>
          <a:off x="0" y="2773214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La comparaison est </a:t>
          </a:r>
          <a:r>
            <a:rPr lang="fr-FR" sz="3200" u="sng" kern="1200" dirty="0"/>
            <a:t>figurée</a:t>
          </a:r>
          <a:r>
            <a:rPr lang="fr-FR" sz="3200" kern="1200" dirty="0"/>
            <a:t>, </a:t>
          </a:r>
          <a:r>
            <a:rPr lang="fr-FR" sz="3200" u="sng" kern="1200" dirty="0"/>
            <a:t>imagée</a:t>
          </a:r>
          <a:endParaRPr lang="en-US" sz="3200" u="sng" kern="1200" dirty="0"/>
        </a:p>
      </dsp:txBody>
      <dsp:txXfrm>
        <a:off x="0" y="2773214"/>
        <a:ext cx="10515600" cy="692795"/>
      </dsp:txXfrm>
    </dsp:sp>
    <dsp:sp modelId="{75A8D7DE-9052-E448-AFE4-95C204DCD676}">
      <dsp:nvSpPr>
        <dsp:cNvPr id="0" name=""/>
        <dsp:cNvSpPr/>
      </dsp:nvSpPr>
      <dsp:spPr>
        <a:xfrm>
          <a:off x="0" y="3466009"/>
          <a:ext cx="10515600" cy="0"/>
        </a:xfrm>
        <a:prstGeom prst="line">
          <a:avLst/>
        </a:prstGeom>
        <a:solidFill>
          <a:schemeClr val="accent2">
            <a:hueOff val="-1490587"/>
            <a:satOff val="-455"/>
            <a:lumOff val="7059"/>
            <a:alphaOff val="0"/>
          </a:schemeClr>
        </a:solidFill>
        <a:ln w="12700" cap="flat" cmpd="sng" algn="ctr">
          <a:solidFill>
            <a:schemeClr val="accent2">
              <a:hueOff val="-1490587"/>
              <a:satOff val="-455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66EC5-6100-E546-B62B-7E9EA84D8C86}">
      <dsp:nvSpPr>
        <dsp:cNvPr id="0" name=""/>
        <dsp:cNvSpPr/>
      </dsp:nvSpPr>
      <dsp:spPr>
        <a:xfrm>
          <a:off x="0" y="3466009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/>
            <a:t>An </a:t>
          </a:r>
          <a:r>
            <a:rPr lang="fr-FR" sz="3200" i="1" kern="1200" dirty="0" err="1"/>
            <a:t>is</a:t>
          </a:r>
          <a:r>
            <a:rPr lang="fr-FR" sz="3200" i="1" kern="1200" dirty="0"/>
            <a:t> ZO </a:t>
          </a:r>
          <a:r>
            <a:rPr lang="fr-FR" sz="3200" i="1" kern="1200" dirty="0" err="1"/>
            <a:t>groot</a:t>
          </a:r>
          <a:r>
            <a:rPr lang="fr-FR" sz="3200" i="1" kern="1200" dirty="0"/>
            <a:t> ALS </a:t>
          </a:r>
          <a:r>
            <a:rPr lang="fr-FR" sz="3200" i="1" kern="1200" dirty="0" err="1"/>
            <a:t>een</a:t>
          </a:r>
          <a:r>
            <a:rPr lang="fr-FR" sz="3200" i="1" kern="1200" dirty="0"/>
            <a:t> boom (très grande, donc)</a:t>
          </a:r>
          <a:endParaRPr lang="en-US" sz="3200" kern="1200" dirty="0"/>
        </a:p>
      </dsp:txBody>
      <dsp:txXfrm>
        <a:off x="0" y="3466009"/>
        <a:ext cx="10515600" cy="692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8F173-806A-E940-8915-527DABBE953E}">
      <dsp:nvSpPr>
        <dsp:cNvPr id="0" name=""/>
        <dsp:cNvSpPr/>
      </dsp:nvSpPr>
      <dsp:spPr>
        <a:xfrm>
          <a:off x="0" y="203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8B4A8-6D29-B547-A6D1-731443883AB7}">
      <dsp:nvSpPr>
        <dsp:cNvPr id="0" name=""/>
        <dsp:cNvSpPr/>
      </dsp:nvSpPr>
      <dsp:spPr>
        <a:xfrm>
          <a:off x="0" y="2031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X</a:t>
          </a:r>
          <a:r>
            <a:rPr lang="fr-FR" sz="3200" kern="1200" dirty="0"/>
            <a:t> </a:t>
          </a:r>
          <a:r>
            <a:rPr lang="fr-FR" sz="3200" kern="1200" dirty="0" err="1"/>
            <a:t>is</a:t>
          </a:r>
          <a:r>
            <a:rPr lang="fr-FR" sz="3200" kern="1200" dirty="0"/>
            <a:t> (adjectif-ER) </a:t>
          </a:r>
          <a:r>
            <a:rPr lang="fr-FR" sz="3200" b="1" kern="1200" dirty="0">
              <a:solidFill>
                <a:schemeClr val="accent2"/>
              </a:solidFill>
            </a:rPr>
            <a:t>DAN</a:t>
          </a:r>
          <a:r>
            <a:rPr lang="fr-FR" sz="3200" kern="1200" dirty="0"/>
            <a:t> </a:t>
          </a:r>
          <a:r>
            <a:rPr lang="fr-FR" sz="3200" b="1" kern="1200" dirty="0"/>
            <a:t>Y</a:t>
          </a:r>
          <a:endParaRPr lang="en-US" sz="3200" kern="1200" dirty="0"/>
        </a:p>
      </dsp:txBody>
      <dsp:txXfrm>
        <a:off x="0" y="2031"/>
        <a:ext cx="10515600" cy="692795"/>
      </dsp:txXfrm>
    </dsp:sp>
    <dsp:sp modelId="{3DCB40BB-588A-F44F-927A-769ABA8B887E}">
      <dsp:nvSpPr>
        <dsp:cNvPr id="0" name=""/>
        <dsp:cNvSpPr/>
      </dsp:nvSpPr>
      <dsp:spPr>
        <a:xfrm>
          <a:off x="0" y="694827"/>
          <a:ext cx="10515600" cy="0"/>
        </a:xfrm>
        <a:prstGeom prst="line">
          <a:avLst/>
        </a:prstGeom>
        <a:solidFill>
          <a:schemeClr val="accent2">
            <a:hueOff val="-298117"/>
            <a:satOff val="-91"/>
            <a:lumOff val="1412"/>
            <a:alphaOff val="0"/>
          </a:schemeClr>
        </a:solidFill>
        <a:ln w="12700" cap="flat" cmpd="sng" algn="ctr">
          <a:solidFill>
            <a:schemeClr val="accent2">
              <a:hueOff val="-298117"/>
              <a:satOff val="-91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10394-3277-9442-B387-1235E56B6ABD}">
      <dsp:nvSpPr>
        <dsp:cNvPr id="0" name=""/>
        <dsp:cNvSpPr/>
      </dsp:nvSpPr>
      <dsp:spPr>
        <a:xfrm>
          <a:off x="0" y="694827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Attention, si j’ajoute « -ER », j’ajoute </a:t>
          </a:r>
          <a:r>
            <a:rPr lang="fr-FR" sz="3200" u="sng" kern="1200" dirty="0"/>
            <a:t>une syllabe</a:t>
          </a:r>
          <a:endParaRPr lang="en-US" sz="3200" u="sng" kern="1200" dirty="0"/>
        </a:p>
      </dsp:txBody>
      <dsp:txXfrm>
        <a:off x="0" y="694827"/>
        <a:ext cx="10515600" cy="692795"/>
      </dsp:txXfrm>
    </dsp:sp>
    <dsp:sp modelId="{2028634A-8A20-2844-9F63-1CCCA8F4AE49}">
      <dsp:nvSpPr>
        <dsp:cNvPr id="0" name=""/>
        <dsp:cNvSpPr/>
      </dsp:nvSpPr>
      <dsp:spPr>
        <a:xfrm>
          <a:off x="0" y="1387622"/>
          <a:ext cx="10515600" cy="0"/>
        </a:xfrm>
        <a:prstGeom prst="line">
          <a:avLst/>
        </a:prstGeom>
        <a:solidFill>
          <a:schemeClr val="accent2">
            <a:hueOff val="-596235"/>
            <a:satOff val="-182"/>
            <a:lumOff val="2824"/>
            <a:alphaOff val="0"/>
          </a:schemeClr>
        </a:solidFill>
        <a:ln w="12700" cap="flat" cmpd="sng" algn="ctr">
          <a:solidFill>
            <a:schemeClr val="accent2">
              <a:hueOff val="-596235"/>
              <a:satOff val="-182"/>
              <a:lumOff val="2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409D2-1D63-F64F-B17E-0160BC6C3DE0}">
      <dsp:nvSpPr>
        <dsp:cNvPr id="0" name=""/>
        <dsp:cNvSpPr/>
      </dsp:nvSpPr>
      <dsp:spPr>
        <a:xfrm>
          <a:off x="0" y="1387622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J’applique</a:t>
          </a:r>
          <a:r>
            <a:rPr lang="en-US" sz="3200" kern="1200" dirty="0"/>
            <a:t> </a:t>
          </a:r>
          <a:r>
            <a:rPr lang="en-US" sz="3200" kern="1200" dirty="0" err="1"/>
            <a:t>alors</a:t>
          </a:r>
          <a:r>
            <a:rPr lang="en-US" sz="3200" kern="1200" dirty="0"/>
            <a:t> les R.O. (</a:t>
          </a:r>
          <a:r>
            <a:rPr lang="en-US" sz="3200" kern="1200" dirty="0" err="1"/>
            <a:t>règles</a:t>
          </a:r>
          <a:r>
            <a:rPr lang="en-US" sz="3200" kern="1200" dirty="0"/>
            <a:t> </a:t>
          </a:r>
          <a:r>
            <a:rPr lang="en-US" sz="3200" kern="1200" dirty="0" err="1"/>
            <a:t>d’orthographe</a:t>
          </a:r>
          <a:r>
            <a:rPr lang="en-US" sz="3200" kern="1200" dirty="0"/>
            <a:t>)</a:t>
          </a:r>
        </a:p>
      </dsp:txBody>
      <dsp:txXfrm>
        <a:off x="0" y="1387622"/>
        <a:ext cx="10515600" cy="692795"/>
      </dsp:txXfrm>
    </dsp:sp>
    <dsp:sp modelId="{E6AECBB7-D2E1-2249-8D6F-7F9ECB96C556}">
      <dsp:nvSpPr>
        <dsp:cNvPr id="0" name=""/>
        <dsp:cNvSpPr/>
      </dsp:nvSpPr>
      <dsp:spPr>
        <a:xfrm>
          <a:off x="0" y="2080418"/>
          <a:ext cx="10515600" cy="0"/>
        </a:xfrm>
        <a:prstGeom prst="line">
          <a:avLst/>
        </a:prstGeom>
        <a:solidFill>
          <a:schemeClr val="accent2">
            <a:hueOff val="-894352"/>
            <a:satOff val="-273"/>
            <a:lumOff val="4235"/>
            <a:alphaOff val="0"/>
          </a:schemeClr>
        </a:solidFill>
        <a:ln w="12700" cap="flat" cmpd="sng" algn="ctr">
          <a:solidFill>
            <a:schemeClr val="accent2">
              <a:hueOff val="-894352"/>
              <a:satOff val="-273"/>
              <a:lumOff val="4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6418D7-C3E0-BE4E-A272-F424FACDC3CC}">
      <dsp:nvSpPr>
        <dsp:cNvPr id="0" name=""/>
        <dsp:cNvSpPr/>
      </dsp:nvSpPr>
      <dsp:spPr>
        <a:xfrm>
          <a:off x="0" y="2080418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/>
            <a:t>An </a:t>
          </a:r>
          <a:r>
            <a:rPr lang="fr-FR" sz="3200" i="1" kern="1200" dirty="0" err="1"/>
            <a:t>is</a:t>
          </a:r>
          <a:r>
            <a:rPr lang="fr-FR" sz="3200" i="1" kern="1200" dirty="0"/>
            <a:t> </a:t>
          </a:r>
          <a:r>
            <a:rPr lang="fr-FR" sz="3200" i="1" kern="1200" dirty="0" err="1"/>
            <a:t>groot</a:t>
          </a:r>
          <a:endParaRPr lang="en-US" sz="3200" kern="1200" dirty="0"/>
        </a:p>
      </dsp:txBody>
      <dsp:txXfrm>
        <a:off x="0" y="2080418"/>
        <a:ext cx="10515600" cy="692795"/>
      </dsp:txXfrm>
    </dsp:sp>
    <dsp:sp modelId="{64CAF6AB-680A-E242-B00A-8C61357A92AC}">
      <dsp:nvSpPr>
        <dsp:cNvPr id="0" name=""/>
        <dsp:cNvSpPr/>
      </dsp:nvSpPr>
      <dsp:spPr>
        <a:xfrm>
          <a:off x="0" y="2773214"/>
          <a:ext cx="10515600" cy="0"/>
        </a:xfrm>
        <a:prstGeom prst="line">
          <a:avLst/>
        </a:prstGeom>
        <a:solidFill>
          <a:schemeClr val="accent2">
            <a:hueOff val="-1192469"/>
            <a:satOff val="-364"/>
            <a:lumOff val="5647"/>
            <a:alphaOff val="0"/>
          </a:schemeClr>
        </a:solidFill>
        <a:ln w="12700" cap="flat" cmpd="sng" algn="ctr">
          <a:solidFill>
            <a:schemeClr val="accent2">
              <a:hueOff val="-1192469"/>
              <a:satOff val="-364"/>
              <a:lumOff val="5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BA8A2-C50D-9D42-8801-7C0637C6CBC5}">
      <dsp:nvSpPr>
        <dsp:cNvPr id="0" name=""/>
        <dsp:cNvSpPr/>
      </dsp:nvSpPr>
      <dsp:spPr>
        <a:xfrm>
          <a:off x="0" y="2773214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/>
            <a:t>An </a:t>
          </a:r>
          <a:r>
            <a:rPr lang="fr-FR" sz="3200" i="1" kern="1200" dirty="0" err="1"/>
            <a:t>is</a:t>
          </a:r>
          <a:r>
            <a:rPr lang="fr-FR" sz="3200" i="1" kern="1200" dirty="0"/>
            <a:t> </a:t>
          </a:r>
          <a:r>
            <a:rPr lang="fr-FR" sz="3200" i="1" kern="1200" dirty="0" err="1"/>
            <a:t>grOtER</a:t>
          </a:r>
          <a:r>
            <a:rPr lang="fr-FR" sz="3200" i="1" kern="1200" dirty="0"/>
            <a:t> DAN Piet</a:t>
          </a:r>
          <a:endParaRPr lang="en-US" sz="3200" u="sng" kern="1200" dirty="0"/>
        </a:p>
      </dsp:txBody>
      <dsp:txXfrm>
        <a:off x="0" y="2773214"/>
        <a:ext cx="10515600" cy="692795"/>
      </dsp:txXfrm>
    </dsp:sp>
    <dsp:sp modelId="{75A8D7DE-9052-E448-AFE4-95C204DCD676}">
      <dsp:nvSpPr>
        <dsp:cNvPr id="0" name=""/>
        <dsp:cNvSpPr/>
      </dsp:nvSpPr>
      <dsp:spPr>
        <a:xfrm>
          <a:off x="0" y="3466009"/>
          <a:ext cx="10515600" cy="0"/>
        </a:xfrm>
        <a:prstGeom prst="line">
          <a:avLst/>
        </a:prstGeom>
        <a:solidFill>
          <a:schemeClr val="accent2">
            <a:hueOff val="-1490587"/>
            <a:satOff val="-455"/>
            <a:lumOff val="7059"/>
            <a:alphaOff val="0"/>
          </a:schemeClr>
        </a:solidFill>
        <a:ln w="12700" cap="flat" cmpd="sng" algn="ctr">
          <a:solidFill>
            <a:schemeClr val="accent2">
              <a:hueOff val="-1490587"/>
              <a:satOff val="-455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66EC5-6100-E546-B62B-7E9EA84D8C86}">
      <dsp:nvSpPr>
        <dsp:cNvPr id="0" name=""/>
        <dsp:cNvSpPr/>
      </dsp:nvSpPr>
      <dsp:spPr>
        <a:xfrm>
          <a:off x="0" y="3466009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i="0" kern="1200" dirty="0"/>
            <a:t>!!! Quelle que soit la longueur de l’adjectif (</a:t>
          </a:r>
          <a:r>
            <a:rPr lang="fr-FR" sz="2000" i="0" kern="1200" dirty="0" err="1"/>
            <a:t>ge</a:t>
          </a:r>
          <a:r>
            <a:rPr lang="fr-FR" sz="2000" i="0" kern="1200" dirty="0"/>
            <a:t>/</a:t>
          </a:r>
          <a:r>
            <a:rPr lang="fr-FR" sz="2000" i="0" kern="1200" dirty="0" err="1"/>
            <a:t>mak</a:t>
          </a:r>
          <a:r>
            <a:rPr lang="fr-FR" sz="2000" i="0" kern="1200" dirty="0"/>
            <a:t>/</a:t>
          </a:r>
          <a:r>
            <a:rPr lang="fr-FR" sz="2000" i="0" kern="1200" dirty="0" err="1"/>
            <a:t>ke</a:t>
          </a:r>
          <a:r>
            <a:rPr lang="fr-FR" sz="2000" i="0" kern="1200" dirty="0"/>
            <a:t>/</a:t>
          </a:r>
          <a:r>
            <a:rPr lang="fr-FR" sz="2000" i="0" kern="1200" dirty="0" err="1"/>
            <a:t>lijk</a:t>
          </a:r>
          <a:r>
            <a:rPr lang="fr-FR" sz="2000" i="0" kern="1200" dirty="0"/>
            <a:t>/er) !!!</a:t>
          </a:r>
        </a:p>
      </dsp:txBody>
      <dsp:txXfrm>
        <a:off x="0" y="3466009"/>
        <a:ext cx="10515600" cy="6927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1A306-14EF-894A-9AE3-62DBA28C6FDF}">
      <dsp:nvSpPr>
        <dsp:cNvPr id="0" name=""/>
        <dsp:cNvSpPr/>
      </dsp:nvSpPr>
      <dsp:spPr>
        <a:xfrm>
          <a:off x="321424" y="1944"/>
          <a:ext cx="2598092" cy="15588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Si l’adjectif se termine déjà par « -R »</a:t>
          </a:r>
          <a:endParaRPr lang="en-US" sz="2700" kern="1200"/>
        </a:p>
      </dsp:txBody>
      <dsp:txXfrm>
        <a:off x="367081" y="47601"/>
        <a:ext cx="2506778" cy="1467541"/>
      </dsp:txXfrm>
    </dsp:sp>
    <dsp:sp modelId="{710E53EF-B4AB-8D49-BFA7-B8872BCAB6E8}">
      <dsp:nvSpPr>
        <dsp:cNvPr id="0" name=""/>
        <dsp:cNvSpPr/>
      </dsp:nvSpPr>
      <dsp:spPr>
        <a:xfrm>
          <a:off x="3148148" y="459208"/>
          <a:ext cx="550795" cy="64432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148148" y="588073"/>
        <a:ext cx="385557" cy="386596"/>
      </dsp:txXfrm>
    </dsp:sp>
    <dsp:sp modelId="{E1D5550A-6080-4043-B69B-F56924FB0320}">
      <dsp:nvSpPr>
        <dsp:cNvPr id="0" name=""/>
        <dsp:cNvSpPr/>
      </dsp:nvSpPr>
      <dsp:spPr>
        <a:xfrm>
          <a:off x="3958753" y="1944"/>
          <a:ext cx="2598092" cy="15588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on ajoute « -ER »</a:t>
          </a:r>
          <a:endParaRPr lang="en-US" sz="2700" kern="1200"/>
        </a:p>
      </dsp:txBody>
      <dsp:txXfrm>
        <a:off x="4004410" y="47601"/>
        <a:ext cx="2506778" cy="1467541"/>
      </dsp:txXfrm>
    </dsp:sp>
    <dsp:sp modelId="{1C7C46BE-2340-BE42-BB50-180EB84B282B}">
      <dsp:nvSpPr>
        <dsp:cNvPr id="0" name=""/>
        <dsp:cNvSpPr/>
      </dsp:nvSpPr>
      <dsp:spPr>
        <a:xfrm>
          <a:off x="6785478" y="459208"/>
          <a:ext cx="550795" cy="64432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785478" y="588073"/>
        <a:ext cx="385557" cy="386596"/>
      </dsp:txXfrm>
    </dsp:sp>
    <dsp:sp modelId="{19A0B09E-63EC-8549-ADEA-D04E3B2C62AD}">
      <dsp:nvSpPr>
        <dsp:cNvPr id="0" name=""/>
        <dsp:cNvSpPr/>
      </dsp:nvSpPr>
      <dsp:spPr>
        <a:xfrm>
          <a:off x="7596083" y="1944"/>
          <a:ext cx="2598092" cy="15588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MAIS on insère aussi « -D- »</a:t>
          </a:r>
          <a:endParaRPr lang="en-US" sz="2700" kern="1200" dirty="0"/>
        </a:p>
      </dsp:txBody>
      <dsp:txXfrm>
        <a:off x="7641740" y="47601"/>
        <a:ext cx="2506778" cy="1467541"/>
      </dsp:txXfrm>
    </dsp:sp>
    <dsp:sp modelId="{F4F654FC-221F-884F-97F0-D8A0E101600B}">
      <dsp:nvSpPr>
        <dsp:cNvPr id="0" name=""/>
        <dsp:cNvSpPr/>
      </dsp:nvSpPr>
      <dsp:spPr>
        <a:xfrm rot="5400000">
          <a:off x="8619731" y="1742666"/>
          <a:ext cx="550795" cy="64432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8701831" y="1789431"/>
        <a:ext cx="386596" cy="385557"/>
      </dsp:txXfrm>
    </dsp:sp>
    <dsp:sp modelId="{8AC14429-D992-134B-B29A-6E45230A0870}">
      <dsp:nvSpPr>
        <dsp:cNvPr id="0" name=""/>
        <dsp:cNvSpPr/>
      </dsp:nvSpPr>
      <dsp:spPr>
        <a:xfrm>
          <a:off x="7596083" y="2600037"/>
          <a:ext cx="2598092" cy="15588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2"/>
              </a:solidFill>
            </a:rPr>
            <a:t>Adjectif -R + -D- + -ER</a:t>
          </a:r>
          <a:endParaRPr lang="en-US" sz="1800" kern="1200" dirty="0">
            <a:solidFill>
              <a:schemeClr val="accent2"/>
            </a:solidFill>
          </a:endParaRPr>
        </a:p>
      </dsp:txBody>
      <dsp:txXfrm>
        <a:off x="7641740" y="2645694"/>
        <a:ext cx="2506778" cy="1467541"/>
      </dsp:txXfrm>
    </dsp:sp>
    <dsp:sp modelId="{84ADA966-0481-1A43-AD89-C0120BA4A13A}">
      <dsp:nvSpPr>
        <dsp:cNvPr id="0" name=""/>
        <dsp:cNvSpPr/>
      </dsp:nvSpPr>
      <dsp:spPr>
        <a:xfrm rot="10800000">
          <a:off x="6816655" y="3057301"/>
          <a:ext cx="550795" cy="64432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6981893" y="3186166"/>
        <a:ext cx="385557" cy="386596"/>
      </dsp:txXfrm>
    </dsp:sp>
    <dsp:sp modelId="{1CE54D69-1942-4741-8A5E-1B0A55BA2E5D}">
      <dsp:nvSpPr>
        <dsp:cNvPr id="0" name=""/>
        <dsp:cNvSpPr/>
      </dsp:nvSpPr>
      <dsp:spPr>
        <a:xfrm>
          <a:off x="3958753" y="2600037"/>
          <a:ext cx="2598092" cy="15588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/>
            <a:t>duur</a:t>
          </a:r>
          <a:r>
            <a:rPr lang="fr-FR" sz="2300" kern="1200" dirty="0"/>
            <a:t> – </a:t>
          </a:r>
          <a:r>
            <a:rPr lang="fr-FR" sz="2300" kern="1200" dirty="0" err="1"/>
            <a:t>duur</a:t>
          </a:r>
          <a:r>
            <a:rPr lang="fr-FR" sz="2300" b="1" kern="1200" dirty="0" err="1"/>
            <a:t>d</a:t>
          </a:r>
          <a:r>
            <a:rPr lang="fr-FR" sz="2300" kern="1200" dirty="0" err="1"/>
            <a:t>er</a:t>
          </a:r>
          <a:r>
            <a:rPr lang="fr-FR" sz="2300" kern="1200" dirty="0"/>
            <a:t> ver – </a:t>
          </a:r>
          <a:r>
            <a:rPr lang="fr-FR" sz="2300" kern="1200" dirty="0" err="1"/>
            <a:t>ver</a:t>
          </a:r>
          <a:r>
            <a:rPr lang="fr-FR" sz="2300" b="1" kern="1200" dirty="0" err="1"/>
            <a:t>d</a:t>
          </a:r>
          <a:r>
            <a:rPr lang="fr-FR" sz="2300" kern="1200" dirty="0" err="1"/>
            <a:t>er</a:t>
          </a:r>
          <a:r>
            <a:rPr lang="fr-FR" sz="2300" kern="1200" dirty="0"/>
            <a:t> </a:t>
          </a:r>
          <a:r>
            <a:rPr lang="fr-FR" sz="2000" kern="1200" dirty="0" err="1"/>
            <a:t>lekker</a:t>
          </a:r>
          <a:r>
            <a:rPr lang="fr-FR" sz="2000" kern="1200" dirty="0"/>
            <a:t> - </a:t>
          </a:r>
          <a:r>
            <a:rPr lang="fr-FR" sz="2000" kern="1200" dirty="0" err="1"/>
            <a:t>lekker</a:t>
          </a:r>
          <a:r>
            <a:rPr lang="fr-FR" sz="2000" b="1" kern="1200" dirty="0" err="1"/>
            <a:t>d</a:t>
          </a:r>
          <a:r>
            <a:rPr lang="fr-FR" sz="2000" kern="1200" dirty="0" err="1"/>
            <a:t>er</a:t>
          </a:r>
          <a:endParaRPr lang="en-US" sz="2000" kern="1200" dirty="0"/>
        </a:p>
      </dsp:txBody>
      <dsp:txXfrm>
        <a:off x="4004410" y="2645694"/>
        <a:ext cx="2506778" cy="14675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8F173-806A-E940-8915-527DABBE953E}">
      <dsp:nvSpPr>
        <dsp:cNvPr id="0" name=""/>
        <dsp:cNvSpPr/>
      </dsp:nvSpPr>
      <dsp:spPr>
        <a:xfrm>
          <a:off x="0" y="203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8B4A8-6D29-B547-A6D1-731443883AB7}">
      <dsp:nvSpPr>
        <dsp:cNvPr id="0" name=""/>
        <dsp:cNvSpPr/>
      </dsp:nvSpPr>
      <dsp:spPr>
        <a:xfrm>
          <a:off x="0" y="2031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X</a:t>
          </a:r>
          <a:r>
            <a:rPr lang="fr-FR" sz="3200" kern="1200" dirty="0"/>
            <a:t> </a:t>
          </a:r>
          <a:r>
            <a:rPr lang="fr-FR" sz="3200" kern="1200" dirty="0" err="1"/>
            <a:t>is</a:t>
          </a:r>
          <a:r>
            <a:rPr lang="fr-FR" sz="3200" kern="1200" dirty="0"/>
            <a:t> </a:t>
          </a:r>
          <a:r>
            <a:rPr lang="fr-FR" sz="3200" b="1" kern="1200" dirty="0">
              <a:solidFill>
                <a:schemeClr val="accent2"/>
              </a:solidFill>
            </a:rPr>
            <a:t>MINDER</a:t>
          </a:r>
          <a:r>
            <a:rPr lang="fr-FR" sz="3200" kern="1200" dirty="0"/>
            <a:t> (adjectif) </a:t>
          </a:r>
          <a:r>
            <a:rPr lang="fr-FR" sz="3200" b="1" kern="1200" dirty="0">
              <a:solidFill>
                <a:schemeClr val="accent2"/>
              </a:solidFill>
            </a:rPr>
            <a:t>DAN</a:t>
          </a:r>
          <a:r>
            <a:rPr lang="fr-FR" sz="3200" kern="1200" dirty="0"/>
            <a:t> </a:t>
          </a:r>
          <a:r>
            <a:rPr lang="fr-FR" sz="3200" b="1" kern="1200" dirty="0"/>
            <a:t>Y</a:t>
          </a:r>
          <a:endParaRPr lang="en-US" sz="3200" kern="1200" dirty="0"/>
        </a:p>
      </dsp:txBody>
      <dsp:txXfrm>
        <a:off x="0" y="2031"/>
        <a:ext cx="10515600" cy="692795"/>
      </dsp:txXfrm>
    </dsp:sp>
    <dsp:sp modelId="{3DCB40BB-588A-F44F-927A-769ABA8B887E}">
      <dsp:nvSpPr>
        <dsp:cNvPr id="0" name=""/>
        <dsp:cNvSpPr/>
      </dsp:nvSpPr>
      <dsp:spPr>
        <a:xfrm>
          <a:off x="0" y="694827"/>
          <a:ext cx="10515600" cy="0"/>
        </a:xfrm>
        <a:prstGeom prst="line">
          <a:avLst/>
        </a:prstGeom>
        <a:solidFill>
          <a:schemeClr val="accent2">
            <a:hueOff val="-298117"/>
            <a:satOff val="-91"/>
            <a:lumOff val="1412"/>
            <a:alphaOff val="0"/>
          </a:schemeClr>
        </a:solidFill>
        <a:ln w="12700" cap="flat" cmpd="sng" algn="ctr">
          <a:solidFill>
            <a:schemeClr val="accent2">
              <a:hueOff val="-298117"/>
              <a:satOff val="-91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10394-3277-9442-B387-1235E56B6ABD}">
      <dsp:nvSpPr>
        <dsp:cNvPr id="0" name=""/>
        <dsp:cNvSpPr/>
      </dsp:nvSpPr>
      <dsp:spPr>
        <a:xfrm>
          <a:off x="0" y="694827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/>
        </a:p>
      </dsp:txBody>
      <dsp:txXfrm>
        <a:off x="0" y="694827"/>
        <a:ext cx="10515600" cy="692795"/>
      </dsp:txXfrm>
    </dsp:sp>
    <dsp:sp modelId="{2028634A-8A20-2844-9F63-1CCCA8F4AE49}">
      <dsp:nvSpPr>
        <dsp:cNvPr id="0" name=""/>
        <dsp:cNvSpPr/>
      </dsp:nvSpPr>
      <dsp:spPr>
        <a:xfrm>
          <a:off x="0" y="1387622"/>
          <a:ext cx="10515600" cy="0"/>
        </a:xfrm>
        <a:prstGeom prst="line">
          <a:avLst/>
        </a:prstGeom>
        <a:solidFill>
          <a:schemeClr val="accent2">
            <a:hueOff val="-596235"/>
            <a:satOff val="-182"/>
            <a:lumOff val="2824"/>
            <a:alphaOff val="0"/>
          </a:schemeClr>
        </a:solidFill>
        <a:ln w="12700" cap="flat" cmpd="sng" algn="ctr">
          <a:solidFill>
            <a:schemeClr val="accent2">
              <a:hueOff val="-596235"/>
              <a:satOff val="-182"/>
              <a:lumOff val="2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409D2-1D63-F64F-B17E-0160BC6C3DE0}">
      <dsp:nvSpPr>
        <dsp:cNvPr id="0" name=""/>
        <dsp:cNvSpPr/>
      </dsp:nvSpPr>
      <dsp:spPr>
        <a:xfrm>
          <a:off x="0" y="1387622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/>
            <a:t>An </a:t>
          </a:r>
          <a:r>
            <a:rPr lang="fr-FR" sz="3200" i="1" kern="1200" dirty="0" err="1"/>
            <a:t>is</a:t>
          </a:r>
          <a:r>
            <a:rPr lang="fr-FR" sz="3200" i="1" kern="1200" dirty="0"/>
            <a:t> MINDER </a:t>
          </a:r>
          <a:r>
            <a:rPr lang="fr-FR" sz="3200" i="1" kern="1200" dirty="0" err="1"/>
            <a:t>groot</a:t>
          </a:r>
          <a:r>
            <a:rPr lang="fr-FR" sz="3200" i="1" kern="1200" dirty="0"/>
            <a:t> DAN Piet</a:t>
          </a:r>
          <a:endParaRPr lang="en-US" sz="3200" kern="1200" dirty="0"/>
        </a:p>
      </dsp:txBody>
      <dsp:txXfrm>
        <a:off x="0" y="1387622"/>
        <a:ext cx="10515600" cy="692795"/>
      </dsp:txXfrm>
    </dsp:sp>
    <dsp:sp modelId="{E6AECBB7-D2E1-2249-8D6F-7F9ECB96C556}">
      <dsp:nvSpPr>
        <dsp:cNvPr id="0" name=""/>
        <dsp:cNvSpPr/>
      </dsp:nvSpPr>
      <dsp:spPr>
        <a:xfrm>
          <a:off x="0" y="2080418"/>
          <a:ext cx="10515600" cy="0"/>
        </a:xfrm>
        <a:prstGeom prst="line">
          <a:avLst/>
        </a:prstGeom>
        <a:solidFill>
          <a:schemeClr val="accent2">
            <a:hueOff val="-894352"/>
            <a:satOff val="-273"/>
            <a:lumOff val="4235"/>
            <a:alphaOff val="0"/>
          </a:schemeClr>
        </a:solidFill>
        <a:ln w="12700" cap="flat" cmpd="sng" algn="ctr">
          <a:solidFill>
            <a:schemeClr val="accent2">
              <a:hueOff val="-894352"/>
              <a:satOff val="-273"/>
              <a:lumOff val="4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6418D7-C3E0-BE4E-A272-F424FACDC3CC}">
      <dsp:nvSpPr>
        <dsp:cNvPr id="0" name=""/>
        <dsp:cNvSpPr/>
      </dsp:nvSpPr>
      <dsp:spPr>
        <a:xfrm>
          <a:off x="0" y="2080418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0" y="2080418"/>
        <a:ext cx="10515600" cy="692795"/>
      </dsp:txXfrm>
    </dsp:sp>
    <dsp:sp modelId="{64CAF6AB-680A-E242-B00A-8C61357A92AC}">
      <dsp:nvSpPr>
        <dsp:cNvPr id="0" name=""/>
        <dsp:cNvSpPr/>
      </dsp:nvSpPr>
      <dsp:spPr>
        <a:xfrm>
          <a:off x="0" y="2773214"/>
          <a:ext cx="10515600" cy="0"/>
        </a:xfrm>
        <a:prstGeom prst="line">
          <a:avLst/>
        </a:prstGeom>
        <a:solidFill>
          <a:schemeClr val="accent2">
            <a:hueOff val="-1192469"/>
            <a:satOff val="-364"/>
            <a:lumOff val="5647"/>
            <a:alphaOff val="0"/>
          </a:schemeClr>
        </a:solidFill>
        <a:ln w="12700" cap="flat" cmpd="sng" algn="ctr">
          <a:solidFill>
            <a:schemeClr val="accent2">
              <a:hueOff val="-1192469"/>
              <a:satOff val="-364"/>
              <a:lumOff val="5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BA8A2-C50D-9D42-8801-7C0637C6CBC5}">
      <dsp:nvSpPr>
        <dsp:cNvPr id="0" name=""/>
        <dsp:cNvSpPr/>
      </dsp:nvSpPr>
      <dsp:spPr>
        <a:xfrm>
          <a:off x="0" y="2773214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/>
        </a:p>
      </dsp:txBody>
      <dsp:txXfrm>
        <a:off x="0" y="2773214"/>
        <a:ext cx="10515600" cy="692795"/>
      </dsp:txXfrm>
    </dsp:sp>
    <dsp:sp modelId="{75A8D7DE-9052-E448-AFE4-95C204DCD676}">
      <dsp:nvSpPr>
        <dsp:cNvPr id="0" name=""/>
        <dsp:cNvSpPr/>
      </dsp:nvSpPr>
      <dsp:spPr>
        <a:xfrm>
          <a:off x="0" y="3466009"/>
          <a:ext cx="10515600" cy="0"/>
        </a:xfrm>
        <a:prstGeom prst="line">
          <a:avLst/>
        </a:prstGeom>
        <a:solidFill>
          <a:schemeClr val="accent2">
            <a:hueOff val="-1490587"/>
            <a:satOff val="-455"/>
            <a:lumOff val="7059"/>
            <a:alphaOff val="0"/>
          </a:schemeClr>
        </a:solidFill>
        <a:ln w="12700" cap="flat" cmpd="sng" algn="ctr">
          <a:solidFill>
            <a:schemeClr val="accent2">
              <a:hueOff val="-1490587"/>
              <a:satOff val="-455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66EC5-6100-E546-B62B-7E9EA84D8C86}">
      <dsp:nvSpPr>
        <dsp:cNvPr id="0" name=""/>
        <dsp:cNvSpPr/>
      </dsp:nvSpPr>
      <dsp:spPr>
        <a:xfrm>
          <a:off x="0" y="3466009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i="0" kern="1200" dirty="0"/>
        </a:p>
      </dsp:txBody>
      <dsp:txXfrm>
        <a:off x="0" y="3466009"/>
        <a:ext cx="10515600" cy="6927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8F173-806A-E940-8915-527DABBE953E}">
      <dsp:nvSpPr>
        <dsp:cNvPr id="0" name=""/>
        <dsp:cNvSpPr/>
      </dsp:nvSpPr>
      <dsp:spPr>
        <a:xfrm>
          <a:off x="0" y="203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8B4A8-6D29-B547-A6D1-731443883AB7}">
      <dsp:nvSpPr>
        <dsp:cNvPr id="0" name=""/>
        <dsp:cNvSpPr/>
      </dsp:nvSpPr>
      <dsp:spPr>
        <a:xfrm>
          <a:off x="0" y="2031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X</a:t>
          </a:r>
          <a:r>
            <a:rPr lang="fr-FR" sz="3200" kern="1200" dirty="0"/>
            <a:t> </a:t>
          </a:r>
          <a:r>
            <a:rPr lang="fr-FR" sz="3200" kern="1200" dirty="0" err="1"/>
            <a:t>is</a:t>
          </a:r>
          <a:r>
            <a:rPr lang="fr-FR" sz="3200" kern="1200" dirty="0"/>
            <a:t> </a:t>
          </a:r>
          <a:r>
            <a:rPr lang="fr-FR" sz="3200" b="1" kern="1200" dirty="0">
              <a:solidFill>
                <a:schemeClr val="accent2"/>
              </a:solidFill>
            </a:rPr>
            <a:t>DE</a:t>
          </a:r>
          <a:r>
            <a:rPr lang="fr-FR" sz="3200" kern="1200" dirty="0"/>
            <a:t>/</a:t>
          </a:r>
          <a:r>
            <a:rPr lang="fr-FR" sz="3200" b="1" kern="1200" dirty="0">
              <a:solidFill>
                <a:schemeClr val="accent2"/>
              </a:solidFill>
            </a:rPr>
            <a:t>HET</a:t>
          </a:r>
          <a:r>
            <a:rPr lang="fr-FR" sz="3200" kern="1200" dirty="0"/>
            <a:t> (adjectif-STE)</a:t>
          </a:r>
          <a:endParaRPr lang="en-US" sz="3200" kern="1200" dirty="0"/>
        </a:p>
      </dsp:txBody>
      <dsp:txXfrm>
        <a:off x="0" y="2031"/>
        <a:ext cx="10515600" cy="692795"/>
      </dsp:txXfrm>
    </dsp:sp>
    <dsp:sp modelId="{3DCB40BB-588A-F44F-927A-769ABA8B887E}">
      <dsp:nvSpPr>
        <dsp:cNvPr id="0" name=""/>
        <dsp:cNvSpPr/>
      </dsp:nvSpPr>
      <dsp:spPr>
        <a:xfrm>
          <a:off x="0" y="694827"/>
          <a:ext cx="10515600" cy="0"/>
        </a:xfrm>
        <a:prstGeom prst="line">
          <a:avLst/>
        </a:prstGeom>
        <a:solidFill>
          <a:schemeClr val="accent2">
            <a:hueOff val="-298117"/>
            <a:satOff val="-91"/>
            <a:lumOff val="1412"/>
            <a:alphaOff val="0"/>
          </a:schemeClr>
        </a:solidFill>
        <a:ln w="12700" cap="flat" cmpd="sng" algn="ctr">
          <a:solidFill>
            <a:schemeClr val="accent2">
              <a:hueOff val="-298117"/>
              <a:satOff val="-91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10394-3277-9442-B387-1235E56B6ABD}">
      <dsp:nvSpPr>
        <dsp:cNvPr id="0" name=""/>
        <dsp:cNvSpPr/>
      </dsp:nvSpPr>
      <dsp:spPr>
        <a:xfrm>
          <a:off x="0" y="694827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J’ajoute « -STE »</a:t>
          </a:r>
          <a:endParaRPr lang="en-US" sz="3200" u="sng" kern="1200" dirty="0"/>
        </a:p>
      </dsp:txBody>
      <dsp:txXfrm>
        <a:off x="0" y="694827"/>
        <a:ext cx="10515600" cy="692795"/>
      </dsp:txXfrm>
    </dsp:sp>
    <dsp:sp modelId="{2028634A-8A20-2844-9F63-1CCCA8F4AE49}">
      <dsp:nvSpPr>
        <dsp:cNvPr id="0" name=""/>
        <dsp:cNvSpPr/>
      </dsp:nvSpPr>
      <dsp:spPr>
        <a:xfrm>
          <a:off x="0" y="1387622"/>
          <a:ext cx="10515600" cy="0"/>
        </a:xfrm>
        <a:prstGeom prst="line">
          <a:avLst/>
        </a:prstGeom>
        <a:solidFill>
          <a:schemeClr val="accent2">
            <a:hueOff val="-596235"/>
            <a:satOff val="-182"/>
            <a:lumOff val="2824"/>
            <a:alphaOff val="0"/>
          </a:schemeClr>
        </a:solidFill>
        <a:ln w="12700" cap="flat" cmpd="sng" algn="ctr">
          <a:solidFill>
            <a:schemeClr val="accent2">
              <a:hueOff val="-596235"/>
              <a:satOff val="-182"/>
              <a:lumOff val="2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409D2-1D63-F64F-B17E-0160BC6C3DE0}">
      <dsp:nvSpPr>
        <dsp:cNvPr id="0" name=""/>
        <dsp:cNvSpPr/>
      </dsp:nvSpPr>
      <dsp:spPr>
        <a:xfrm>
          <a:off x="0" y="1387622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 </a:t>
          </a:r>
          <a:r>
            <a:rPr lang="en-US" sz="3200" kern="1200" dirty="0" err="1"/>
            <a:t>ou</a:t>
          </a:r>
          <a:r>
            <a:rPr lang="en-US" sz="3200" kern="1200" dirty="0"/>
            <a:t> HET depend de </a:t>
          </a:r>
          <a:r>
            <a:rPr lang="en-US" sz="3200" kern="1200" dirty="0" err="1"/>
            <a:t>ce</a:t>
          </a:r>
          <a:r>
            <a:rPr lang="en-US" sz="3200" kern="1200" dirty="0"/>
            <a:t> que je sous-</a:t>
          </a:r>
          <a:r>
            <a:rPr lang="en-US" sz="3200" kern="1200" dirty="0" err="1"/>
            <a:t>entend</a:t>
          </a:r>
          <a:endParaRPr lang="en-US" sz="3200" kern="1200" dirty="0"/>
        </a:p>
      </dsp:txBody>
      <dsp:txXfrm>
        <a:off x="0" y="1387622"/>
        <a:ext cx="10515600" cy="692795"/>
      </dsp:txXfrm>
    </dsp:sp>
    <dsp:sp modelId="{E6AECBB7-D2E1-2249-8D6F-7F9ECB96C556}">
      <dsp:nvSpPr>
        <dsp:cNvPr id="0" name=""/>
        <dsp:cNvSpPr/>
      </dsp:nvSpPr>
      <dsp:spPr>
        <a:xfrm>
          <a:off x="0" y="2080418"/>
          <a:ext cx="10515600" cy="0"/>
        </a:xfrm>
        <a:prstGeom prst="line">
          <a:avLst/>
        </a:prstGeom>
        <a:solidFill>
          <a:schemeClr val="accent2">
            <a:hueOff val="-894352"/>
            <a:satOff val="-273"/>
            <a:lumOff val="4235"/>
            <a:alphaOff val="0"/>
          </a:schemeClr>
        </a:solidFill>
        <a:ln w="12700" cap="flat" cmpd="sng" algn="ctr">
          <a:solidFill>
            <a:schemeClr val="accent2">
              <a:hueOff val="-894352"/>
              <a:satOff val="-273"/>
              <a:lumOff val="4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6418D7-C3E0-BE4E-A272-F424FACDC3CC}">
      <dsp:nvSpPr>
        <dsp:cNvPr id="0" name=""/>
        <dsp:cNvSpPr/>
      </dsp:nvSpPr>
      <dsp:spPr>
        <a:xfrm>
          <a:off x="0" y="2080418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/>
            <a:t>An HET </a:t>
          </a:r>
          <a:r>
            <a:rPr lang="fr-FR" sz="3200" i="1" kern="1200" dirty="0" err="1"/>
            <a:t>grootste</a:t>
          </a:r>
          <a:r>
            <a:rPr lang="fr-FR" sz="3200" i="1" kern="1200" dirty="0"/>
            <a:t> (car HET </a:t>
          </a:r>
          <a:r>
            <a:rPr lang="fr-FR" sz="3200" i="1" kern="1200" dirty="0" err="1"/>
            <a:t>meisje</a:t>
          </a:r>
          <a:r>
            <a:rPr lang="fr-FR" sz="3200" i="1" kern="1200" dirty="0"/>
            <a:t>)</a:t>
          </a:r>
          <a:endParaRPr lang="en-US" sz="3200" kern="1200" dirty="0"/>
        </a:p>
      </dsp:txBody>
      <dsp:txXfrm>
        <a:off x="0" y="2080418"/>
        <a:ext cx="10515600" cy="692795"/>
      </dsp:txXfrm>
    </dsp:sp>
    <dsp:sp modelId="{64CAF6AB-680A-E242-B00A-8C61357A92AC}">
      <dsp:nvSpPr>
        <dsp:cNvPr id="0" name=""/>
        <dsp:cNvSpPr/>
      </dsp:nvSpPr>
      <dsp:spPr>
        <a:xfrm>
          <a:off x="0" y="2773214"/>
          <a:ext cx="10515600" cy="0"/>
        </a:xfrm>
        <a:prstGeom prst="line">
          <a:avLst/>
        </a:prstGeom>
        <a:solidFill>
          <a:schemeClr val="accent2">
            <a:hueOff val="-1192469"/>
            <a:satOff val="-364"/>
            <a:lumOff val="5647"/>
            <a:alphaOff val="0"/>
          </a:schemeClr>
        </a:solidFill>
        <a:ln w="12700" cap="flat" cmpd="sng" algn="ctr">
          <a:solidFill>
            <a:schemeClr val="accent2">
              <a:hueOff val="-1192469"/>
              <a:satOff val="-364"/>
              <a:lumOff val="5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BA8A2-C50D-9D42-8801-7C0637C6CBC5}">
      <dsp:nvSpPr>
        <dsp:cNvPr id="0" name=""/>
        <dsp:cNvSpPr/>
      </dsp:nvSpPr>
      <dsp:spPr>
        <a:xfrm>
          <a:off x="0" y="2773214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/>
            <a:t>Piet </a:t>
          </a:r>
          <a:r>
            <a:rPr lang="fr-FR" sz="3200" i="1" kern="1200" dirty="0" err="1"/>
            <a:t>is</a:t>
          </a:r>
          <a:r>
            <a:rPr lang="fr-FR" sz="3200" i="1" kern="1200" dirty="0"/>
            <a:t> DE </a:t>
          </a:r>
          <a:r>
            <a:rPr lang="fr-FR" sz="3200" i="1" kern="1200" dirty="0" err="1"/>
            <a:t>grootste</a:t>
          </a:r>
          <a:r>
            <a:rPr lang="fr-FR" sz="3200" i="1" kern="1200" dirty="0"/>
            <a:t> (car DE man/</a:t>
          </a:r>
          <a:r>
            <a:rPr lang="fr-FR" sz="3200" i="1" kern="1200" dirty="0" err="1"/>
            <a:t>jongen</a:t>
          </a:r>
          <a:r>
            <a:rPr lang="fr-FR" sz="3200" i="1" kern="1200" dirty="0"/>
            <a:t>)</a:t>
          </a:r>
          <a:endParaRPr lang="en-US" sz="3200" u="sng" kern="1200" dirty="0"/>
        </a:p>
      </dsp:txBody>
      <dsp:txXfrm>
        <a:off x="0" y="2773214"/>
        <a:ext cx="10515600" cy="692795"/>
      </dsp:txXfrm>
    </dsp:sp>
    <dsp:sp modelId="{75A8D7DE-9052-E448-AFE4-95C204DCD676}">
      <dsp:nvSpPr>
        <dsp:cNvPr id="0" name=""/>
        <dsp:cNvSpPr/>
      </dsp:nvSpPr>
      <dsp:spPr>
        <a:xfrm>
          <a:off x="0" y="3466009"/>
          <a:ext cx="10515600" cy="0"/>
        </a:xfrm>
        <a:prstGeom prst="line">
          <a:avLst/>
        </a:prstGeom>
        <a:solidFill>
          <a:schemeClr val="accent2">
            <a:hueOff val="-1490587"/>
            <a:satOff val="-455"/>
            <a:lumOff val="7059"/>
            <a:alphaOff val="0"/>
          </a:schemeClr>
        </a:solidFill>
        <a:ln w="12700" cap="flat" cmpd="sng" algn="ctr">
          <a:solidFill>
            <a:schemeClr val="accent2">
              <a:hueOff val="-1490587"/>
              <a:satOff val="-455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66EC5-6100-E546-B62B-7E9EA84D8C86}">
      <dsp:nvSpPr>
        <dsp:cNvPr id="0" name=""/>
        <dsp:cNvSpPr/>
      </dsp:nvSpPr>
      <dsp:spPr>
        <a:xfrm>
          <a:off x="0" y="3466009"/>
          <a:ext cx="10515600" cy="6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i="0" kern="1200" dirty="0"/>
            <a:t>!!! S’il est attribut, il emploie toujours HET et ne prend pas de « -E » !!!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i="0" kern="1200" dirty="0"/>
            <a:t>Ben non, l’adjectif attribut (même au superlatif) ne s’accorde pas</a:t>
          </a:r>
        </a:p>
      </dsp:txBody>
      <dsp:txXfrm>
        <a:off x="0" y="3466009"/>
        <a:ext cx="10515600" cy="692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6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1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4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1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2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9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3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4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0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9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7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B3F6F06-A72D-4442-A031-E1D2004CB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84E48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CC38E7-F40E-1848-B25B-E46D9C692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094" y="750667"/>
            <a:ext cx="5602705" cy="2678333"/>
          </a:xfrm>
        </p:spPr>
        <p:txBody>
          <a:bodyPr anchor="b">
            <a:normAutofit/>
          </a:bodyPr>
          <a:lstStyle/>
          <a:p>
            <a:r>
              <a:rPr lang="fr-FR" sz="6000"/>
              <a:t>Comparaison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9909CF-F320-B148-ADBC-43B7CAA2A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1094" y="3572613"/>
            <a:ext cx="5602705" cy="850411"/>
          </a:xfrm>
        </p:spPr>
        <p:txBody>
          <a:bodyPr anchor="t">
            <a:normAutofit/>
          </a:bodyPr>
          <a:lstStyle/>
          <a:p>
            <a:r>
              <a:rPr lang="fr-FR"/>
              <a:t>Comparatif &amp; superlatif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A2D2-49AE-4078-A6EF-A3DFB944E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7" b="5684"/>
          <a:stretch/>
        </p:blipFill>
        <p:spPr>
          <a:xfrm>
            <a:off x="542264" y="3328237"/>
            <a:ext cx="4410736" cy="24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7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C84E4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COMPARATIF d’égalité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E3C0757-05B6-4DF4-B30A-058973554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9151941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180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38061-80E9-7443-9159-2DDFB4D1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Notons le lien à l’anglais</a:t>
            </a:r>
          </a:p>
        </p:txBody>
      </p:sp>
      <p:sp useBgFill="1"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0830E5-4E55-A14F-AFB6-4668A70BF1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(not) AS … </a:t>
            </a:r>
            <a:r>
              <a:rPr lang="fr-FR" b="1" dirty="0"/>
              <a:t>AS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E55180-A222-4E49-8E0D-B23355EC89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(niet) EVEN/ZO … </a:t>
            </a:r>
            <a:r>
              <a:rPr lang="fr-FR" b="1" dirty="0"/>
              <a:t>ALS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2E9AD8-6801-6E4A-A91B-6DA267A0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0" y="3433645"/>
            <a:ext cx="4164037" cy="25368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477F0A-BA14-784A-B625-4AE125785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763" y="3429000"/>
            <a:ext cx="4165461" cy="25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5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03CCB0-2436-394F-948E-05445C32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SUPERIORITE</a:t>
            </a:r>
          </a:p>
        </p:txBody>
      </p:sp>
      <p:pic>
        <p:nvPicPr>
          <p:cNvPr id="7" name="Espace réservé du contenu 6" descr="Une image contenant extérieur, lumière, trafic, volant&#10;&#10;Description générée automatiquement">
            <a:extLst>
              <a:ext uri="{FF2B5EF4-FFF2-40B4-BE49-F238E27FC236}">
                <a16:creationId xmlns:a16="http://schemas.microsoft.com/office/drawing/2014/main" id="{B0E3F3F8-5127-1B45-92FC-DECB96624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9422" y="2391204"/>
            <a:ext cx="5041900" cy="2819400"/>
          </a:xfrm>
        </p:spPr>
      </p:pic>
    </p:spTree>
    <p:extLst>
      <p:ext uri="{BB962C8B-B14F-4D97-AF65-F5344CB8AC3E}">
        <p14:creationId xmlns:p14="http://schemas.microsoft.com/office/powerpoint/2010/main" val="251168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COMPARATIF de supériorité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3889A8-6D08-C845-A8B2-70D11B3D0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 et PIET </a:t>
            </a:r>
            <a:r>
              <a:rPr lang="fr-FR" u="sng" dirty="0"/>
              <a:t>ne</a:t>
            </a:r>
            <a:r>
              <a:rPr lang="fr-FR" dirty="0"/>
              <a:t> font </a:t>
            </a:r>
            <a:r>
              <a:rPr lang="fr-FR" u="sng" dirty="0"/>
              <a:t>pas</a:t>
            </a:r>
            <a:r>
              <a:rPr lang="fr-FR" dirty="0"/>
              <a:t> la même taille</a:t>
            </a: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D69B094-20A2-0C47-9E52-3A643C675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180771"/>
              </p:ext>
            </p:extLst>
          </p:nvPr>
        </p:nvGraphicFramePr>
        <p:xfrm>
          <a:off x="1013254" y="2794000"/>
          <a:ext cx="1034054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921">
                  <a:extLst>
                    <a:ext uri="{9D8B030D-6E8A-4147-A177-3AD203B41FA5}">
                      <a16:colId xmlns:a16="http://schemas.microsoft.com/office/drawing/2014/main" val="372622254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157738784"/>
                    </a:ext>
                  </a:extLst>
                </a:gridCol>
                <a:gridCol w="2989563">
                  <a:extLst>
                    <a:ext uri="{9D8B030D-6E8A-4147-A177-3AD203B41FA5}">
                      <a16:colId xmlns:a16="http://schemas.microsoft.com/office/drawing/2014/main" val="4109888522"/>
                    </a:ext>
                  </a:extLst>
                </a:gridCol>
                <a:gridCol w="1725312">
                  <a:extLst>
                    <a:ext uri="{9D8B030D-6E8A-4147-A177-3AD203B41FA5}">
                      <a16:colId xmlns:a16="http://schemas.microsoft.com/office/drawing/2014/main" val="1047716289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882795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SUJET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RGV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/!\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8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taller </a:t>
                      </a:r>
                      <a:r>
                        <a:rPr lang="fr-FR" b="1" dirty="0"/>
                        <a:t>THAN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5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PLUS </a:t>
                      </a:r>
                      <a:r>
                        <a:rPr lang="fr-FR" dirty="0"/>
                        <a:t>grande </a:t>
                      </a:r>
                      <a:r>
                        <a:rPr lang="fr-FR" b="1" dirty="0"/>
                        <a:t>QUE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46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grotER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DAN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25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nicer</a:t>
                      </a:r>
                      <a:r>
                        <a:rPr lang="fr-FR" dirty="0"/>
                        <a:t> </a:t>
                      </a:r>
                      <a:r>
                        <a:rPr lang="fr-FR" b="1" dirty="0"/>
                        <a:t>THAN</a:t>
                      </a:r>
                      <a:r>
                        <a:rPr lang="fr-FR" dirty="0"/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PLUS</a:t>
                      </a:r>
                      <a:r>
                        <a:rPr lang="fr-FR" dirty="0"/>
                        <a:t> gentil </a:t>
                      </a:r>
                      <a:r>
                        <a:rPr lang="fr-FR" b="1" dirty="0"/>
                        <a:t>QUE</a:t>
                      </a:r>
                      <a:r>
                        <a:rPr lang="fr-FR" dirty="0"/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99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grotER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DAN</a:t>
                      </a:r>
                      <a:r>
                        <a:rPr lang="fr-FR" dirty="0"/>
                        <a:t> 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527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04904FA-F414-5947-AC6D-F9B1522D3E12}"/>
              </a:ext>
            </a:extLst>
          </p:cNvPr>
          <p:cNvSpPr txBox="1"/>
          <p:nvPr/>
        </p:nvSpPr>
        <p:spPr>
          <a:xfrm>
            <a:off x="1243013" y="5629275"/>
            <a:ext cx="1011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N.B. : le 2</a:t>
            </a:r>
            <a:r>
              <a:rPr lang="fr-FR" baseline="30000" dirty="0"/>
              <a:t>e</a:t>
            </a:r>
            <a:r>
              <a:rPr lang="fr-FR" dirty="0"/>
              <a:t> élément de la comparaison vient </a:t>
            </a:r>
            <a:r>
              <a:rPr lang="fr-FR" b="1" dirty="0"/>
              <a:t>APRÈS</a:t>
            </a:r>
            <a:r>
              <a:rPr lang="fr-FR" dirty="0"/>
              <a:t> le Reste du Groupe Verbal</a:t>
            </a:r>
          </a:p>
        </p:txBody>
      </p:sp>
    </p:spTree>
    <p:extLst>
      <p:ext uri="{BB962C8B-B14F-4D97-AF65-F5344CB8AC3E}">
        <p14:creationId xmlns:p14="http://schemas.microsoft.com/office/powerpoint/2010/main" val="1737257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C84E4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COMPARATIF de supériorité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E3C0757-05B6-4DF4-B30A-058973554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520479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4575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rgbClr val="C84E48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E2F2E7-574D-924B-8FA8-668170A1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Note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3159819-A5CE-4C9F-9717-92999C998F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091671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35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rgbClr val="C84E48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D1B852-4F7E-AF4C-AA51-F893C3C9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Cas particuliers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0FDFD6D-7A7F-7A47-863E-9BCB5E120E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9882224"/>
              </p:ext>
            </p:extLst>
          </p:nvPr>
        </p:nvGraphicFramePr>
        <p:xfrm>
          <a:off x="314326" y="2066122"/>
          <a:ext cx="11515724" cy="40513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300662">
                  <a:extLst>
                    <a:ext uri="{9D8B030D-6E8A-4147-A177-3AD203B41FA5}">
                      <a16:colId xmlns:a16="http://schemas.microsoft.com/office/drawing/2014/main" val="456264612"/>
                    </a:ext>
                  </a:extLst>
                </a:gridCol>
                <a:gridCol w="6215062">
                  <a:extLst>
                    <a:ext uri="{9D8B030D-6E8A-4147-A177-3AD203B41FA5}">
                      <a16:colId xmlns:a16="http://schemas.microsoft.com/office/drawing/2014/main" val="259136778"/>
                    </a:ext>
                  </a:extLst>
                </a:gridCol>
              </a:tblGrid>
              <a:tr h="578760">
                <a:tc>
                  <a:txBody>
                    <a:bodyPr/>
                    <a:lstStyle/>
                    <a:p>
                      <a:r>
                        <a:rPr lang="fr-FR" sz="2600"/>
                        <a:t>français</a:t>
                      </a:r>
                    </a:p>
                  </a:txBody>
                  <a:tcPr marL="131536" marR="131536" marT="65768" marB="65768"/>
                </a:tc>
                <a:tc>
                  <a:txBody>
                    <a:bodyPr/>
                    <a:lstStyle/>
                    <a:p>
                      <a:r>
                        <a:rPr lang="fr-FR" sz="2600"/>
                        <a:t>néerlandais</a:t>
                      </a:r>
                    </a:p>
                  </a:txBody>
                  <a:tcPr marL="131536" marR="131536" marT="65768" marB="65768"/>
                </a:tc>
                <a:extLst>
                  <a:ext uri="{0D108BD9-81ED-4DB2-BD59-A6C34878D82A}">
                    <a16:rowId xmlns:a16="http://schemas.microsoft.com/office/drawing/2014/main" val="391273420"/>
                  </a:ext>
                </a:extLst>
              </a:tr>
              <a:tr h="578760">
                <a:tc>
                  <a:txBody>
                    <a:bodyPr/>
                    <a:lstStyle/>
                    <a:p>
                      <a:r>
                        <a:rPr lang="fr-FR" sz="2600" b="1" dirty="0"/>
                        <a:t>toujours plus (adjectif)</a:t>
                      </a:r>
                    </a:p>
                  </a:txBody>
                  <a:tcPr marL="131536" marR="131536" marT="65768" marB="65768"/>
                </a:tc>
                <a:tc>
                  <a:txBody>
                    <a:bodyPr/>
                    <a:lstStyle/>
                    <a:p>
                      <a:r>
                        <a:rPr lang="fr-FR" sz="2600" b="1"/>
                        <a:t>steeds (adjectif-ER)</a:t>
                      </a:r>
                    </a:p>
                  </a:txBody>
                  <a:tcPr marL="131536" marR="131536" marT="65768" marB="65768"/>
                </a:tc>
                <a:extLst>
                  <a:ext uri="{0D108BD9-81ED-4DB2-BD59-A6C34878D82A}">
                    <a16:rowId xmlns:a16="http://schemas.microsoft.com/office/drawing/2014/main" val="4034094715"/>
                  </a:ext>
                </a:extLst>
              </a:tr>
              <a:tr h="578760">
                <a:tc>
                  <a:txBody>
                    <a:bodyPr/>
                    <a:lstStyle/>
                    <a:p>
                      <a:pPr algn="ctr"/>
                      <a:r>
                        <a:rPr lang="fr-FR" sz="2600" i="1" dirty="0"/>
                        <a:t>C’est toujours plus grand.</a:t>
                      </a:r>
                    </a:p>
                  </a:txBody>
                  <a:tcPr marL="131536" marR="131536" marT="65768" marB="65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i="1" dirty="0"/>
                        <a:t>Het </a:t>
                      </a:r>
                      <a:r>
                        <a:rPr lang="fr-FR" sz="2600" i="1" dirty="0" err="1"/>
                        <a:t>is</a:t>
                      </a:r>
                      <a:r>
                        <a:rPr lang="fr-FR" sz="2600" i="1" dirty="0"/>
                        <a:t> </a:t>
                      </a:r>
                      <a:r>
                        <a:rPr lang="fr-FR" sz="2600" i="1" dirty="0" err="1"/>
                        <a:t>steeds</a:t>
                      </a:r>
                      <a:r>
                        <a:rPr lang="fr-FR" sz="2600" i="1" dirty="0"/>
                        <a:t> </a:t>
                      </a:r>
                      <a:r>
                        <a:rPr lang="fr-FR" sz="2600" i="1" dirty="0" err="1"/>
                        <a:t>groter</a:t>
                      </a:r>
                      <a:r>
                        <a:rPr lang="fr-FR" sz="2600" i="1" dirty="0"/>
                        <a:t>.</a:t>
                      </a:r>
                    </a:p>
                  </a:txBody>
                  <a:tcPr marL="131536" marR="131536" marT="65768" marB="65768"/>
                </a:tc>
                <a:extLst>
                  <a:ext uri="{0D108BD9-81ED-4DB2-BD59-A6C34878D82A}">
                    <a16:rowId xmlns:a16="http://schemas.microsoft.com/office/drawing/2014/main" val="4166548264"/>
                  </a:ext>
                </a:extLst>
              </a:tr>
              <a:tr h="578760">
                <a:tc>
                  <a:txBody>
                    <a:bodyPr/>
                    <a:lstStyle/>
                    <a:p>
                      <a:r>
                        <a:rPr lang="fr-FR" sz="2600" b="1" dirty="0"/>
                        <a:t>plus c’est …, plus c’est …</a:t>
                      </a:r>
                    </a:p>
                  </a:txBody>
                  <a:tcPr marL="131536" marR="131536" marT="65768" marB="65768"/>
                </a:tc>
                <a:tc>
                  <a:txBody>
                    <a:bodyPr/>
                    <a:lstStyle/>
                    <a:p>
                      <a:r>
                        <a:rPr lang="fr-FR" sz="2600" b="1" dirty="0" err="1"/>
                        <a:t>hoe</a:t>
                      </a:r>
                      <a:r>
                        <a:rPr lang="fr-FR" sz="2600" b="1" dirty="0"/>
                        <a:t> (adjectif-ER), </a:t>
                      </a:r>
                      <a:r>
                        <a:rPr lang="fr-FR" sz="2600" b="1" dirty="0" err="1"/>
                        <a:t>hoe</a:t>
                      </a:r>
                      <a:r>
                        <a:rPr lang="fr-FR" sz="2600" b="1" dirty="0"/>
                        <a:t> (adjectif-ER)</a:t>
                      </a:r>
                    </a:p>
                  </a:txBody>
                  <a:tcPr marL="131536" marR="131536" marT="65768" marB="65768"/>
                </a:tc>
                <a:extLst>
                  <a:ext uri="{0D108BD9-81ED-4DB2-BD59-A6C34878D82A}">
                    <a16:rowId xmlns:a16="http://schemas.microsoft.com/office/drawing/2014/main" val="3144946991"/>
                  </a:ext>
                </a:extLst>
              </a:tr>
              <a:tr h="578760">
                <a:tc>
                  <a:txBody>
                    <a:bodyPr/>
                    <a:lstStyle/>
                    <a:p>
                      <a:pPr algn="ctr"/>
                      <a:r>
                        <a:rPr lang="fr-FR" sz="2600" i="1" dirty="0"/>
                        <a:t>Plus c’est cher, mieux c’est. </a:t>
                      </a:r>
                    </a:p>
                  </a:txBody>
                  <a:tcPr marL="131536" marR="131536" marT="65768" marB="65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i="1" dirty="0" err="1"/>
                        <a:t>Hoe</a:t>
                      </a:r>
                      <a:r>
                        <a:rPr lang="fr-FR" sz="2600" i="1" dirty="0"/>
                        <a:t> </a:t>
                      </a:r>
                      <a:r>
                        <a:rPr lang="fr-FR" sz="2600" i="1" dirty="0" err="1"/>
                        <a:t>duurder</a:t>
                      </a:r>
                      <a:r>
                        <a:rPr lang="fr-FR" sz="2600" i="1" dirty="0"/>
                        <a:t>, </a:t>
                      </a:r>
                      <a:r>
                        <a:rPr lang="fr-FR" sz="2600" i="1" dirty="0" err="1"/>
                        <a:t>hoe</a:t>
                      </a:r>
                      <a:r>
                        <a:rPr lang="fr-FR" sz="2600" i="1" dirty="0"/>
                        <a:t> </a:t>
                      </a:r>
                      <a:r>
                        <a:rPr lang="fr-FR" sz="2600" i="1" dirty="0" err="1"/>
                        <a:t>beter</a:t>
                      </a:r>
                      <a:r>
                        <a:rPr lang="fr-FR" sz="2600" i="1" dirty="0"/>
                        <a:t>.</a:t>
                      </a:r>
                    </a:p>
                  </a:txBody>
                  <a:tcPr marL="131536" marR="131536" marT="65768" marB="65768"/>
                </a:tc>
                <a:extLst>
                  <a:ext uri="{0D108BD9-81ED-4DB2-BD59-A6C34878D82A}">
                    <a16:rowId xmlns:a16="http://schemas.microsoft.com/office/drawing/2014/main" val="216142991"/>
                  </a:ext>
                </a:extLst>
              </a:tr>
              <a:tr h="578760">
                <a:tc>
                  <a:txBody>
                    <a:bodyPr/>
                    <a:lstStyle/>
                    <a:p>
                      <a:r>
                        <a:rPr lang="fr-FR" sz="2600" b="1" dirty="0"/>
                        <a:t>plus … ET plus …</a:t>
                      </a:r>
                    </a:p>
                  </a:txBody>
                  <a:tcPr marL="131536" marR="131536" marT="65768" marB="65768"/>
                </a:tc>
                <a:tc>
                  <a:txBody>
                    <a:bodyPr/>
                    <a:lstStyle/>
                    <a:p>
                      <a:r>
                        <a:rPr lang="fr-FR" sz="2600" b="1" dirty="0"/>
                        <a:t>(adjectif-ER) EN (adjectif-ER)</a:t>
                      </a:r>
                    </a:p>
                  </a:txBody>
                  <a:tcPr marL="131536" marR="131536" marT="65768" marB="65768"/>
                </a:tc>
                <a:extLst>
                  <a:ext uri="{0D108BD9-81ED-4DB2-BD59-A6C34878D82A}">
                    <a16:rowId xmlns:a16="http://schemas.microsoft.com/office/drawing/2014/main" val="938709910"/>
                  </a:ext>
                </a:extLst>
              </a:tr>
              <a:tr h="578760">
                <a:tc>
                  <a:txBody>
                    <a:bodyPr/>
                    <a:lstStyle/>
                    <a:p>
                      <a:pPr algn="ctr"/>
                      <a:r>
                        <a:rPr lang="fr-FR" sz="2600" i="1" dirty="0"/>
                        <a:t>Il devient plus fort et plus fort.</a:t>
                      </a:r>
                    </a:p>
                  </a:txBody>
                  <a:tcPr marL="131536" marR="131536" marT="65768" marB="65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i="1" dirty="0" err="1"/>
                        <a:t>Hij</a:t>
                      </a:r>
                      <a:r>
                        <a:rPr lang="fr-FR" sz="2600" i="1" dirty="0"/>
                        <a:t> </a:t>
                      </a:r>
                      <a:r>
                        <a:rPr lang="fr-FR" sz="2600" i="1" dirty="0" err="1"/>
                        <a:t>wordt</a:t>
                      </a:r>
                      <a:r>
                        <a:rPr lang="fr-FR" sz="2600" i="1" dirty="0"/>
                        <a:t> </a:t>
                      </a:r>
                      <a:r>
                        <a:rPr lang="fr-FR" sz="2600" i="1" dirty="0" err="1"/>
                        <a:t>sterker</a:t>
                      </a:r>
                      <a:r>
                        <a:rPr lang="fr-FR" sz="2600" i="1" dirty="0"/>
                        <a:t> en </a:t>
                      </a:r>
                      <a:r>
                        <a:rPr lang="fr-FR" sz="2600" i="1" dirty="0" err="1"/>
                        <a:t>sterker</a:t>
                      </a:r>
                      <a:r>
                        <a:rPr lang="fr-FR" sz="2600" i="1" dirty="0"/>
                        <a:t>.</a:t>
                      </a:r>
                    </a:p>
                  </a:txBody>
                  <a:tcPr marL="131536" marR="131536" marT="65768" marB="65768"/>
                </a:tc>
                <a:extLst>
                  <a:ext uri="{0D108BD9-81ED-4DB2-BD59-A6C34878D82A}">
                    <a16:rowId xmlns:a16="http://schemas.microsoft.com/office/drawing/2014/main" val="3718692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942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38061-80E9-7443-9159-2DDFB4D1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Notons le lien à l’anglais</a:t>
            </a:r>
          </a:p>
        </p:txBody>
      </p:sp>
      <p:sp useBgFill="1"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0830E5-4E55-A14F-AFB6-4668A70BF1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… </a:t>
            </a:r>
            <a:r>
              <a:rPr lang="fr-FR" b="1" dirty="0"/>
              <a:t>-ER THAN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E55180-A222-4E49-8E0D-B23355EC89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…</a:t>
            </a:r>
            <a:r>
              <a:rPr lang="fr-FR" b="1" dirty="0"/>
              <a:t>-ER DAN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2E9AD8-6801-6E4A-A91B-6DA267A0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0" y="3433645"/>
            <a:ext cx="4164037" cy="25368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477F0A-BA14-784A-B625-4AE125785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763" y="3429000"/>
            <a:ext cx="4165461" cy="25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08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5B5935-AEE3-C24F-9B04-729F7318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INFERIORITE</a:t>
            </a:r>
          </a:p>
        </p:txBody>
      </p:sp>
      <p:pic>
        <p:nvPicPr>
          <p:cNvPr id="7" name="Espace réservé du contenu 6" descr="Une image contenant extérieur, personne, neige, eau&#10;&#10;Description générée automatiquement">
            <a:extLst>
              <a:ext uri="{FF2B5EF4-FFF2-40B4-BE49-F238E27FC236}">
                <a16:creationId xmlns:a16="http://schemas.microsoft.com/office/drawing/2014/main" id="{1CF6C938-BA51-784F-93F1-E29230F4A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1010" y="2621280"/>
            <a:ext cx="4427510" cy="2473393"/>
          </a:xfrm>
        </p:spPr>
      </p:pic>
    </p:spTree>
    <p:extLst>
      <p:ext uri="{BB962C8B-B14F-4D97-AF65-F5344CB8AC3E}">
        <p14:creationId xmlns:p14="http://schemas.microsoft.com/office/powerpoint/2010/main" val="2878596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COMPARATIF d’infériorité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3889A8-6D08-C845-A8B2-70D11B3D0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 et PIET </a:t>
            </a:r>
            <a:r>
              <a:rPr lang="fr-FR" u="sng" dirty="0"/>
              <a:t>ne</a:t>
            </a:r>
            <a:r>
              <a:rPr lang="fr-FR" dirty="0"/>
              <a:t> font </a:t>
            </a:r>
            <a:r>
              <a:rPr lang="fr-FR" u="sng" dirty="0"/>
              <a:t>pas</a:t>
            </a:r>
            <a:r>
              <a:rPr lang="fr-FR" dirty="0"/>
              <a:t> la même taille</a:t>
            </a: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D69B094-20A2-0C47-9E52-3A643C675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430688"/>
              </p:ext>
            </p:extLst>
          </p:nvPr>
        </p:nvGraphicFramePr>
        <p:xfrm>
          <a:off x="1013254" y="2794000"/>
          <a:ext cx="1034054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921">
                  <a:extLst>
                    <a:ext uri="{9D8B030D-6E8A-4147-A177-3AD203B41FA5}">
                      <a16:colId xmlns:a16="http://schemas.microsoft.com/office/drawing/2014/main" val="372622254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157738784"/>
                    </a:ext>
                  </a:extLst>
                </a:gridCol>
                <a:gridCol w="2989563">
                  <a:extLst>
                    <a:ext uri="{9D8B030D-6E8A-4147-A177-3AD203B41FA5}">
                      <a16:colId xmlns:a16="http://schemas.microsoft.com/office/drawing/2014/main" val="4109888522"/>
                    </a:ext>
                  </a:extLst>
                </a:gridCol>
                <a:gridCol w="1725312">
                  <a:extLst>
                    <a:ext uri="{9D8B030D-6E8A-4147-A177-3AD203B41FA5}">
                      <a16:colId xmlns:a16="http://schemas.microsoft.com/office/drawing/2014/main" val="1047716289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882795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SUJET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RGV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/!\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8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LESS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tall</a:t>
                      </a:r>
                      <a:r>
                        <a:rPr lang="fr-FR" dirty="0"/>
                        <a:t> </a:t>
                      </a:r>
                      <a:r>
                        <a:rPr lang="fr-FR" b="1" dirty="0"/>
                        <a:t>THAN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5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MOINS </a:t>
                      </a:r>
                      <a:r>
                        <a:rPr lang="fr-FR" dirty="0"/>
                        <a:t>grande </a:t>
                      </a:r>
                      <a:r>
                        <a:rPr lang="fr-FR" b="1" dirty="0"/>
                        <a:t>QUE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46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MINDER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groot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DAN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25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LESS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nice</a:t>
                      </a:r>
                      <a:r>
                        <a:rPr lang="fr-FR" dirty="0"/>
                        <a:t> </a:t>
                      </a:r>
                      <a:r>
                        <a:rPr lang="fr-FR" b="1" dirty="0"/>
                        <a:t>THAN</a:t>
                      </a:r>
                      <a:r>
                        <a:rPr lang="fr-FR" dirty="0"/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MOINS</a:t>
                      </a:r>
                      <a:r>
                        <a:rPr lang="fr-FR" dirty="0"/>
                        <a:t> gentil </a:t>
                      </a:r>
                      <a:r>
                        <a:rPr lang="fr-FR" b="1" dirty="0"/>
                        <a:t>QUE</a:t>
                      </a:r>
                      <a:r>
                        <a:rPr lang="fr-FR" dirty="0"/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99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MINDER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groot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DAN</a:t>
                      </a:r>
                      <a:r>
                        <a:rPr lang="fr-FR" dirty="0"/>
                        <a:t> 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527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04904FA-F414-5947-AC6D-F9B1522D3E12}"/>
              </a:ext>
            </a:extLst>
          </p:cNvPr>
          <p:cNvSpPr txBox="1"/>
          <p:nvPr/>
        </p:nvSpPr>
        <p:spPr>
          <a:xfrm>
            <a:off x="1243013" y="5629275"/>
            <a:ext cx="1011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N.B. : le 2</a:t>
            </a:r>
            <a:r>
              <a:rPr lang="fr-FR" baseline="30000" dirty="0"/>
              <a:t>e</a:t>
            </a:r>
            <a:r>
              <a:rPr lang="fr-FR" dirty="0"/>
              <a:t> élément de la comparaison vient </a:t>
            </a:r>
            <a:r>
              <a:rPr lang="fr-FR" b="1" dirty="0"/>
              <a:t>APRÈS</a:t>
            </a:r>
            <a:r>
              <a:rPr lang="fr-FR" dirty="0"/>
              <a:t> le Reste du Groupe Verbal</a:t>
            </a:r>
          </a:p>
        </p:txBody>
      </p:sp>
    </p:spTree>
    <p:extLst>
      <p:ext uri="{BB962C8B-B14F-4D97-AF65-F5344CB8AC3E}">
        <p14:creationId xmlns:p14="http://schemas.microsoft.com/office/powerpoint/2010/main" val="426173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C84E4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6E2448-4D94-1F42-B118-DD4AC152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Comparer, c’est quoi ?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229B3827-CB1A-4C5F-BFC7-6D529B1412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64945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0745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C84E4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COMPARATIF d’infériorité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E3C0757-05B6-4DF4-B30A-058973554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104151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9756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38061-80E9-7443-9159-2DDFB4D1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Notons le lien à l’anglais</a:t>
            </a:r>
          </a:p>
        </p:txBody>
      </p:sp>
      <p:sp useBgFill="1"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0830E5-4E55-A14F-AFB6-4668A70BF1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b="1" dirty="0"/>
              <a:t>LESS</a:t>
            </a:r>
            <a:r>
              <a:rPr lang="fr-FR" dirty="0"/>
              <a:t> …</a:t>
            </a:r>
            <a:r>
              <a:rPr lang="fr-FR" b="1" dirty="0"/>
              <a:t> THAN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E55180-A222-4E49-8E0D-B23355EC89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b="1" dirty="0"/>
              <a:t>MINDER</a:t>
            </a:r>
            <a:r>
              <a:rPr lang="fr-FR" dirty="0"/>
              <a:t> …</a:t>
            </a:r>
            <a:r>
              <a:rPr lang="fr-FR" b="1" dirty="0"/>
              <a:t> DAN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2E9AD8-6801-6E4A-A91B-6DA267A0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0" y="3433645"/>
            <a:ext cx="4164037" cy="25368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477F0A-BA14-784A-B625-4AE125785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763" y="3429000"/>
            <a:ext cx="4165461" cy="25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F0A974-2042-AB47-BE29-3BAAEDD4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SUPERLATIF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175494F-65A8-974D-9E00-7D416A420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32" r="512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8689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02815-B316-444E-97C5-F3374047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COMPARATIF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016425-017F-3342-9E4D-51ECBF9A5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On compare 1 item</a:t>
            </a:r>
          </a:p>
          <a:p>
            <a:pPr marL="0" indent="0">
              <a:buNone/>
            </a:pPr>
            <a:r>
              <a:rPr lang="fr-FR" dirty="0"/>
              <a:t>à tout le reste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AA7294F8-D649-6A41-94D1-412E443881CA}"/>
              </a:ext>
            </a:extLst>
          </p:cNvPr>
          <p:cNvSpPr/>
          <p:nvPr/>
        </p:nvSpPr>
        <p:spPr>
          <a:xfrm>
            <a:off x="3991233" y="2108680"/>
            <a:ext cx="4720281" cy="39665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56E966-E45F-514B-8A9B-D6DE473F0973}"/>
              </a:ext>
            </a:extLst>
          </p:cNvPr>
          <p:cNvSpPr txBox="1"/>
          <p:nvPr/>
        </p:nvSpPr>
        <p:spPr>
          <a:xfrm>
            <a:off x="5713971" y="3244334"/>
            <a:ext cx="28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SUPERLATIF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9B4288-83B8-1442-9AB6-66265F7CA5A2}"/>
              </a:ext>
            </a:extLst>
          </p:cNvPr>
          <p:cNvSpPr txBox="1"/>
          <p:nvPr/>
        </p:nvSpPr>
        <p:spPr>
          <a:xfrm>
            <a:off x="5979318" y="796386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D246D4-759C-F443-A643-09D17668C31A}"/>
              </a:ext>
            </a:extLst>
          </p:cNvPr>
          <p:cNvSpPr txBox="1"/>
          <p:nvPr/>
        </p:nvSpPr>
        <p:spPr>
          <a:xfrm>
            <a:off x="5466127" y="6123699"/>
            <a:ext cx="1770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Le reste</a:t>
            </a:r>
          </a:p>
        </p:txBody>
      </p:sp>
    </p:spTree>
    <p:extLst>
      <p:ext uri="{BB962C8B-B14F-4D97-AF65-F5344CB8AC3E}">
        <p14:creationId xmlns:p14="http://schemas.microsoft.com/office/powerpoint/2010/main" val="3112552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SUPERLATIF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3889A8-6D08-C845-A8B2-70D11B3D0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7374"/>
            <a:ext cx="10515600" cy="4314825"/>
          </a:xfrm>
        </p:spPr>
        <p:txBody>
          <a:bodyPr/>
          <a:lstStyle/>
          <a:p>
            <a:r>
              <a:rPr lang="fr-FR" dirty="0"/>
              <a:t>AN surpasse PIET (ou le monde) - qualité absolue</a:t>
            </a: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D69B094-20A2-0C47-9E52-3A643C675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78673"/>
              </p:ext>
            </p:extLst>
          </p:nvPr>
        </p:nvGraphicFramePr>
        <p:xfrm>
          <a:off x="1013254" y="2794000"/>
          <a:ext cx="1034054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921">
                  <a:extLst>
                    <a:ext uri="{9D8B030D-6E8A-4147-A177-3AD203B41FA5}">
                      <a16:colId xmlns:a16="http://schemas.microsoft.com/office/drawing/2014/main" val="372622254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157738784"/>
                    </a:ext>
                  </a:extLst>
                </a:gridCol>
                <a:gridCol w="2989563">
                  <a:extLst>
                    <a:ext uri="{9D8B030D-6E8A-4147-A177-3AD203B41FA5}">
                      <a16:colId xmlns:a16="http://schemas.microsoft.com/office/drawing/2014/main" val="4109888522"/>
                    </a:ext>
                  </a:extLst>
                </a:gridCol>
                <a:gridCol w="1725312">
                  <a:extLst>
                    <a:ext uri="{9D8B030D-6E8A-4147-A177-3AD203B41FA5}">
                      <a16:colId xmlns:a16="http://schemas.microsoft.com/office/drawing/2014/main" val="1047716289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882795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SUJET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RGV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/!\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8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THE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tallest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5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LA PLUS </a:t>
                      </a:r>
                      <a:r>
                        <a:rPr lang="fr-FR" dirty="0"/>
                        <a:t>grande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46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HET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grootSTE</a:t>
                      </a:r>
                      <a:r>
                        <a:rPr lang="fr-FR" dirty="0"/>
                        <a:t> (</a:t>
                      </a:r>
                      <a:r>
                        <a:rPr lang="fr-FR" dirty="0" err="1"/>
                        <a:t>meisje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25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THE </a:t>
                      </a:r>
                      <a:r>
                        <a:rPr lang="fr-FR" dirty="0" err="1"/>
                        <a:t>nicest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LE PLUS</a:t>
                      </a:r>
                      <a:r>
                        <a:rPr lang="fr-FR" dirty="0"/>
                        <a:t> gentil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99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aardigSTE</a:t>
                      </a:r>
                      <a:r>
                        <a:rPr lang="fr-FR" dirty="0"/>
                        <a:t> (man)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527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04904FA-F414-5947-AC6D-F9B1522D3E12}"/>
              </a:ext>
            </a:extLst>
          </p:cNvPr>
          <p:cNvSpPr txBox="1"/>
          <p:nvPr/>
        </p:nvSpPr>
        <p:spPr>
          <a:xfrm>
            <a:off x="1243013" y="5629275"/>
            <a:ext cx="1011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N.B. : il n’y a pas de 2</a:t>
            </a:r>
            <a:r>
              <a:rPr lang="fr-FR" baseline="30000" dirty="0"/>
              <a:t>e</a:t>
            </a:r>
            <a:r>
              <a:rPr lang="fr-FR" dirty="0"/>
              <a:t> élément de la comparaison</a:t>
            </a:r>
          </a:p>
        </p:txBody>
      </p:sp>
    </p:spTree>
    <p:extLst>
      <p:ext uri="{BB962C8B-B14F-4D97-AF65-F5344CB8AC3E}">
        <p14:creationId xmlns:p14="http://schemas.microsoft.com/office/powerpoint/2010/main" val="63785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C84E4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COMPARATIF de supériorité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E3C0757-05B6-4DF4-B30A-058973554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369671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9584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38061-80E9-7443-9159-2DDFB4D1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Notons le lien à l’anglais</a:t>
            </a:r>
          </a:p>
        </p:txBody>
      </p:sp>
      <p:sp useBgFill="1"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0830E5-4E55-A14F-AFB6-4668A70BF1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b="1" dirty="0"/>
              <a:t>THE</a:t>
            </a:r>
            <a:r>
              <a:rPr lang="fr-FR" dirty="0"/>
              <a:t> …</a:t>
            </a:r>
            <a:r>
              <a:rPr lang="fr-FR" b="1" dirty="0"/>
              <a:t> -EST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E55180-A222-4E49-8E0D-B23355EC89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b="1" dirty="0"/>
              <a:t>DE/HET</a:t>
            </a:r>
            <a:r>
              <a:rPr lang="fr-FR" dirty="0"/>
              <a:t> …</a:t>
            </a:r>
            <a:r>
              <a:rPr lang="fr-FR" b="1" dirty="0"/>
              <a:t> -STE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2E9AD8-6801-6E4A-A91B-6DA267A0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0" y="3433645"/>
            <a:ext cx="4164037" cy="25368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477F0A-BA14-784A-B625-4AE125785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763" y="3429000"/>
            <a:ext cx="4165461" cy="25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2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44896-5465-ED4F-9348-F5889633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irréguliers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849D158-2FDE-0845-A51F-F76FA281DA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868483"/>
              </p:ext>
            </p:extLst>
          </p:nvPr>
        </p:nvGraphicFramePr>
        <p:xfrm>
          <a:off x="838200" y="2325688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86860483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68190739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9437869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15177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adjectif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comparatif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superlatif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388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goed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beter</a:t>
                      </a:r>
                      <a:endParaRPr lang="fr-FR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het (de)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best(e)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5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graag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liever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liefst</a:t>
                      </a:r>
                      <a:r>
                        <a:rPr lang="fr-FR" dirty="0"/>
                        <a:t>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946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dikwijls</a:t>
                      </a:r>
                      <a:r>
                        <a:rPr lang="fr-FR" dirty="0"/>
                        <a:t> (</a:t>
                      </a:r>
                      <a:r>
                        <a:rPr lang="fr-FR" dirty="0" err="1"/>
                        <a:t>vaak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vaker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vaakst</a:t>
                      </a:r>
                      <a:r>
                        <a:rPr lang="fr-FR" dirty="0"/>
                        <a:t>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908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kwaad</a:t>
                      </a:r>
                      <a:r>
                        <a:rPr lang="fr-FR" dirty="0"/>
                        <a:t> (erg)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erger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ergst</a:t>
                      </a:r>
                      <a:r>
                        <a:rPr lang="fr-FR" dirty="0"/>
                        <a:t>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19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veel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meer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meest</a:t>
                      </a:r>
                      <a:r>
                        <a:rPr lang="fr-FR" dirty="0"/>
                        <a:t>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06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weinig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minder</a:t>
                      </a:r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minst</a:t>
                      </a:r>
                      <a:r>
                        <a:rPr lang="fr-FR" dirty="0"/>
                        <a:t>(e)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781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657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02815-B316-444E-97C5-F3374047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L’ADJECTIF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016425-017F-3342-9E4D-51ECBF9A5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L’adjectif peut qualifier tout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AA7294F8-D649-6A41-94D1-412E443881CA}"/>
              </a:ext>
            </a:extLst>
          </p:cNvPr>
          <p:cNvSpPr/>
          <p:nvPr/>
        </p:nvSpPr>
        <p:spPr>
          <a:xfrm>
            <a:off x="3991233" y="2108680"/>
            <a:ext cx="4720281" cy="39665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56E966-E45F-514B-8A9B-D6DE473F0973}"/>
              </a:ext>
            </a:extLst>
          </p:cNvPr>
          <p:cNvSpPr txBox="1"/>
          <p:nvPr/>
        </p:nvSpPr>
        <p:spPr>
          <a:xfrm>
            <a:off x="5713971" y="5569702"/>
            <a:ext cx="28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ADJECTIF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CF937B-B398-E844-9EFB-A1DB4BE72C3E}"/>
              </a:ext>
            </a:extLst>
          </p:cNvPr>
          <p:cNvSpPr txBox="1"/>
          <p:nvPr/>
        </p:nvSpPr>
        <p:spPr>
          <a:xfrm>
            <a:off x="2943225" y="3300413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2BA44E-7079-394D-A308-2D16153D931B}"/>
              </a:ext>
            </a:extLst>
          </p:cNvPr>
          <p:cNvSpPr txBox="1"/>
          <p:nvPr/>
        </p:nvSpPr>
        <p:spPr>
          <a:xfrm>
            <a:off x="8223679" y="1621599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34643D4-534F-0040-B725-53AB134B5CCA}"/>
              </a:ext>
            </a:extLst>
          </p:cNvPr>
          <p:cNvSpPr txBox="1"/>
          <p:nvPr/>
        </p:nvSpPr>
        <p:spPr>
          <a:xfrm>
            <a:off x="9480979" y="4791541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Z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B7F5B7-AFAA-6C4A-8AA1-778FC82EFA30}"/>
              </a:ext>
            </a:extLst>
          </p:cNvPr>
          <p:cNvSpPr txBox="1"/>
          <p:nvPr/>
        </p:nvSpPr>
        <p:spPr>
          <a:xfrm>
            <a:off x="528767" y="5315786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6AA880-DA15-5944-87A5-1C373438C40E}"/>
              </a:ext>
            </a:extLst>
          </p:cNvPr>
          <p:cNvSpPr txBox="1"/>
          <p:nvPr/>
        </p:nvSpPr>
        <p:spPr>
          <a:xfrm>
            <a:off x="300939" y="2410935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B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7DE17E-AC3B-FF40-8807-302744EF138F}"/>
              </a:ext>
            </a:extLst>
          </p:cNvPr>
          <p:cNvSpPr txBox="1"/>
          <p:nvPr/>
        </p:nvSpPr>
        <p:spPr>
          <a:xfrm>
            <a:off x="10725150" y="2696684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19092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25432E-FE5B-5C42-9A2A-EADF66B9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L’ADJECTIF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951D0C4A-E7D5-E44F-AA2D-7B3C47334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516046"/>
              </p:ext>
            </p:extLst>
          </p:nvPr>
        </p:nvGraphicFramePr>
        <p:xfrm>
          <a:off x="838200" y="2011363"/>
          <a:ext cx="10515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5179196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6973997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099269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62165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SUJET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VERBE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CP (attribut)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RGV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01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068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groot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8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Le néerlandais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facile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477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Het </a:t>
                      </a:r>
                      <a:r>
                        <a:rPr lang="fr-FR" dirty="0" err="1"/>
                        <a:t>Nederlands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gemakkelijk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88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Ces maisons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semblent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grandes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786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Die </a:t>
                      </a:r>
                      <a:r>
                        <a:rPr lang="fr-FR" dirty="0" err="1"/>
                        <a:t>huizen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lijken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groot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69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L’intrigue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devient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intéressante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305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De </a:t>
                      </a:r>
                      <a:r>
                        <a:rPr lang="fr-FR" dirty="0" err="1"/>
                        <a:t>intrige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wordt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interessant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48752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990A079-33B4-6A48-B247-4E5746471A39}"/>
              </a:ext>
            </a:extLst>
          </p:cNvPr>
          <p:cNvSpPr txBox="1"/>
          <p:nvPr/>
        </p:nvSpPr>
        <p:spPr>
          <a:xfrm>
            <a:off x="1025611" y="5696465"/>
            <a:ext cx="862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Rappel : l’adjectif ne s’accorde pas, ici. Il vient derrière le nom qu’il qualifie et est attribut (du sujet). Le verbe a une valeur de « = ».</a:t>
            </a:r>
          </a:p>
        </p:txBody>
      </p:sp>
    </p:spTree>
    <p:extLst>
      <p:ext uri="{BB962C8B-B14F-4D97-AF65-F5344CB8AC3E}">
        <p14:creationId xmlns:p14="http://schemas.microsoft.com/office/powerpoint/2010/main" val="194444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FEF9DC-7B9A-8A41-AE9B-5F2066A5E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</a:rPr>
              <a:t>COMPARATIF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64D0E52C-F980-4B7A-9800-2BABC9232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167918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57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9DE05D-9322-3441-AD29-1E082A7F3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(IN)EGALITE</a:t>
            </a:r>
          </a:p>
        </p:txBody>
      </p:sp>
      <p:pic>
        <p:nvPicPr>
          <p:cNvPr id="7" name="Espace réservé du contenu 6" descr="Une image contenant grand, beaucoup, nombreux, air&#10;&#10;Description générée automatiquement">
            <a:extLst>
              <a:ext uri="{FF2B5EF4-FFF2-40B4-BE49-F238E27FC236}">
                <a16:creationId xmlns:a16="http://schemas.microsoft.com/office/drawing/2014/main" id="{E363BC96-9D21-514B-962D-1B78DD24B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9217" y="2810646"/>
            <a:ext cx="5041900" cy="2819400"/>
          </a:xfrm>
        </p:spPr>
      </p:pic>
    </p:spTree>
    <p:extLst>
      <p:ext uri="{BB962C8B-B14F-4D97-AF65-F5344CB8AC3E}">
        <p14:creationId xmlns:p14="http://schemas.microsoft.com/office/powerpoint/2010/main" val="388156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02815-B316-444E-97C5-F3374047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COMPARATIF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016425-017F-3342-9E4D-51ECBF9A5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On compare 2 items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AA7294F8-D649-6A41-94D1-412E443881CA}"/>
              </a:ext>
            </a:extLst>
          </p:cNvPr>
          <p:cNvSpPr/>
          <p:nvPr/>
        </p:nvSpPr>
        <p:spPr>
          <a:xfrm>
            <a:off x="3991233" y="2108680"/>
            <a:ext cx="4720281" cy="39665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56E966-E45F-514B-8A9B-D6DE473F0973}"/>
              </a:ext>
            </a:extLst>
          </p:cNvPr>
          <p:cNvSpPr txBox="1"/>
          <p:nvPr/>
        </p:nvSpPr>
        <p:spPr>
          <a:xfrm>
            <a:off x="5491550" y="4346383"/>
            <a:ext cx="28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COMPARATIF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9B4288-83B8-1442-9AB6-66265F7CA5A2}"/>
              </a:ext>
            </a:extLst>
          </p:cNvPr>
          <p:cNvSpPr txBox="1"/>
          <p:nvPr/>
        </p:nvSpPr>
        <p:spPr>
          <a:xfrm>
            <a:off x="2628900" y="3771900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D246D4-759C-F443-A643-09D17668C31A}"/>
              </a:ext>
            </a:extLst>
          </p:cNvPr>
          <p:cNvSpPr txBox="1"/>
          <p:nvPr/>
        </p:nvSpPr>
        <p:spPr>
          <a:xfrm>
            <a:off x="8816547" y="3709987"/>
            <a:ext cx="1257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0" b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74377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COMPARATIF d’égalité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3889A8-6D08-C845-A8B2-70D11B3D0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 et PIET font la même taille</a:t>
            </a: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D69B094-20A2-0C47-9E52-3A643C675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150284"/>
              </p:ext>
            </p:extLst>
          </p:nvPr>
        </p:nvGraphicFramePr>
        <p:xfrm>
          <a:off x="1013254" y="2659380"/>
          <a:ext cx="1034054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309">
                  <a:extLst>
                    <a:ext uri="{9D8B030D-6E8A-4147-A177-3AD203B41FA5}">
                      <a16:colId xmlns:a16="http://schemas.microsoft.com/office/drawing/2014/main" val="3726222540"/>
                    </a:ext>
                  </a:extLst>
                </a:gridCol>
                <a:gridCol w="2271712">
                  <a:extLst>
                    <a:ext uri="{9D8B030D-6E8A-4147-A177-3AD203B41FA5}">
                      <a16:colId xmlns:a16="http://schemas.microsoft.com/office/drawing/2014/main" val="4157738784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4109888522"/>
                    </a:ext>
                  </a:extLst>
                </a:gridCol>
                <a:gridCol w="1643063">
                  <a:extLst>
                    <a:ext uri="{9D8B030D-6E8A-4147-A177-3AD203B41FA5}">
                      <a16:colId xmlns:a16="http://schemas.microsoft.com/office/drawing/2014/main" val="1047716289"/>
                    </a:ext>
                  </a:extLst>
                </a:gridCol>
                <a:gridCol w="1652587">
                  <a:extLst>
                    <a:ext uri="{9D8B030D-6E8A-4147-A177-3AD203B41FA5}">
                      <a16:colId xmlns:a16="http://schemas.microsoft.com/office/drawing/2014/main" val="2882795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SUJET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RGV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/!\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8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tall</a:t>
                      </a:r>
                      <a:r>
                        <a:rPr lang="fr-FR" dirty="0"/>
                        <a:t> </a:t>
                      </a:r>
                      <a:r>
                        <a:rPr lang="fr-FR" b="1" dirty="0"/>
                        <a:t>AS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5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AUSSI</a:t>
                      </a:r>
                      <a:r>
                        <a:rPr lang="fr-FR" dirty="0"/>
                        <a:t> grande </a:t>
                      </a:r>
                      <a:r>
                        <a:rPr lang="fr-FR" b="1" dirty="0"/>
                        <a:t>QUE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46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EVEN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groot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ALS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25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nice</a:t>
                      </a:r>
                      <a:r>
                        <a:rPr lang="fr-FR" dirty="0"/>
                        <a:t> </a:t>
                      </a:r>
                      <a:r>
                        <a:rPr lang="fr-FR" b="1" dirty="0"/>
                        <a:t>AS</a:t>
                      </a:r>
                      <a:r>
                        <a:rPr lang="fr-FR" dirty="0"/>
                        <a:t> a 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AUSSI</a:t>
                      </a:r>
                      <a:r>
                        <a:rPr lang="fr-FR" dirty="0"/>
                        <a:t> belle </a:t>
                      </a:r>
                      <a:r>
                        <a:rPr lang="fr-FR" b="1" dirty="0"/>
                        <a:t>QUE</a:t>
                      </a:r>
                      <a:r>
                        <a:rPr lang="fr-FR" dirty="0"/>
                        <a:t> une 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99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ZO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mooi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ALS </a:t>
                      </a:r>
                      <a:r>
                        <a:rPr lang="fr-FR" b="0" dirty="0" err="1"/>
                        <a:t>een</a:t>
                      </a:r>
                      <a:r>
                        <a:rPr lang="fr-FR" b="0" dirty="0"/>
                        <a:t> </a:t>
                      </a:r>
                      <a:r>
                        <a:rPr lang="fr-FR" b="0" dirty="0" err="1"/>
                        <a:t>roos</a:t>
                      </a: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527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A3B5537-F9BB-1144-A2FE-4AE1DBB6ED33}"/>
              </a:ext>
            </a:extLst>
          </p:cNvPr>
          <p:cNvSpPr txBox="1"/>
          <p:nvPr/>
        </p:nvSpPr>
        <p:spPr>
          <a:xfrm>
            <a:off x="1243013" y="5629275"/>
            <a:ext cx="1011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N.B. : le 2</a:t>
            </a:r>
            <a:r>
              <a:rPr lang="fr-FR" baseline="30000" dirty="0"/>
              <a:t>e</a:t>
            </a:r>
            <a:r>
              <a:rPr lang="fr-FR" dirty="0"/>
              <a:t> élément de la comparaison vient </a:t>
            </a:r>
            <a:r>
              <a:rPr lang="fr-FR" b="1" dirty="0"/>
              <a:t>APRÈS</a:t>
            </a:r>
            <a:r>
              <a:rPr lang="fr-FR" dirty="0"/>
              <a:t> le Reste du Groupe Verbal</a:t>
            </a:r>
          </a:p>
        </p:txBody>
      </p:sp>
    </p:spTree>
    <p:extLst>
      <p:ext uri="{BB962C8B-B14F-4D97-AF65-F5344CB8AC3E}">
        <p14:creationId xmlns:p14="http://schemas.microsoft.com/office/powerpoint/2010/main" val="2520017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045C4-6600-2B4B-83B9-6ACDEDEA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COMPARATIF d’inégalité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3889A8-6D08-C845-A8B2-70D11B3D0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 et PIET font la même taille</a:t>
            </a: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D69B094-20A2-0C47-9E52-3A643C675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519648"/>
              </p:ext>
            </p:extLst>
          </p:nvPr>
        </p:nvGraphicFramePr>
        <p:xfrm>
          <a:off x="1013254" y="2659380"/>
          <a:ext cx="1034054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309">
                  <a:extLst>
                    <a:ext uri="{9D8B030D-6E8A-4147-A177-3AD203B41FA5}">
                      <a16:colId xmlns:a16="http://schemas.microsoft.com/office/drawing/2014/main" val="3726222540"/>
                    </a:ext>
                  </a:extLst>
                </a:gridCol>
                <a:gridCol w="2271712">
                  <a:extLst>
                    <a:ext uri="{9D8B030D-6E8A-4147-A177-3AD203B41FA5}">
                      <a16:colId xmlns:a16="http://schemas.microsoft.com/office/drawing/2014/main" val="4157738784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4109888522"/>
                    </a:ext>
                  </a:extLst>
                </a:gridCol>
                <a:gridCol w="1643063">
                  <a:extLst>
                    <a:ext uri="{9D8B030D-6E8A-4147-A177-3AD203B41FA5}">
                      <a16:colId xmlns:a16="http://schemas.microsoft.com/office/drawing/2014/main" val="1047716289"/>
                    </a:ext>
                  </a:extLst>
                </a:gridCol>
                <a:gridCol w="1652587">
                  <a:extLst>
                    <a:ext uri="{9D8B030D-6E8A-4147-A177-3AD203B41FA5}">
                      <a16:colId xmlns:a16="http://schemas.microsoft.com/office/drawing/2014/main" val="2882795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SUJET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RGV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/!\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8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not AS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tall</a:t>
                      </a:r>
                      <a:r>
                        <a:rPr lang="fr-FR" dirty="0"/>
                        <a:t> </a:t>
                      </a:r>
                      <a:r>
                        <a:rPr lang="fr-FR" b="1" dirty="0"/>
                        <a:t>AS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5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pas AUSSI</a:t>
                      </a:r>
                      <a:r>
                        <a:rPr lang="fr-FR" dirty="0"/>
                        <a:t> grande </a:t>
                      </a:r>
                      <a:r>
                        <a:rPr lang="fr-FR" b="1" dirty="0"/>
                        <a:t>QUE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46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niet EVEN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groot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ALS</a:t>
                      </a:r>
                      <a:r>
                        <a:rPr lang="fr-FR" dirty="0"/>
                        <a:t> Piet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25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/(has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become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not AS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nice</a:t>
                      </a:r>
                      <a:r>
                        <a:rPr lang="fr-FR" dirty="0"/>
                        <a:t> </a:t>
                      </a:r>
                      <a:r>
                        <a:rPr lang="fr-FR" b="1" dirty="0"/>
                        <a:t>AS</a:t>
                      </a:r>
                      <a:r>
                        <a:rPr lang="fr-FR" dirty="0"/>
                        <a:t> a 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est (devenue)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pas AUSSI</a:t>
                      </a:r>
                      <a:r>
                        <a:rPr lang="fr-FR" dirty="0"/>
                        <a:t> belle </a:t>
                      </a:r>
                      <a:r>
                        <a:rPr lang="fr-FR" b="1" dirty="0"/>
                        <a:t>QUE</a:t>
                      </a:r>
                      <a:r>
                        <a:rPr lang="fr-FR" dirty="0"/>
                        <a:t> une 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99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is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niet ZO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mooi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geworden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ALS </a:t>
                      </a:r>
                      <a:r>
                        <a:rPr lang="fr-FR" b="0" dirty="0" err="1"/>
                        <a:t>een</a:t>
                      </a:r>
                      <a:r>
                        <a:rPr lang="fr-FR" b="0" dirty="0"/>
                        <a:t> </a:t>
                      </a:r>
                      <a:r>
                        <a:rPr lang="fr-FR" b="0" dirty="0" err="1"/>
                        <a:t>roos</a:t>
                      </a: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527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A3B5537-F9BB-1144-A2FE-4AE1DBB6ED33}"/>
              </a:ext>
            </a:extLst>
          </p:cNvPr>
          <p:cNvSpPr txBox="1"/>
          <p:nvPr/>
        </p:nvSpPr>
        <p:spPr>
          <a:xfrm>
            <a:off x="1243013" y="5629275"/>
            <a:ext cx="1011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N.B. : le 2</a:t>
            </a:r>
            <a:r>
              <a:rPr lang="fr-FR" baseline="30000" dirty="0"/>
              <a:t>e</a:t>
            </a:r>
            <a:r>
              <a:rPr lang="fr-FR" dirty="0"/>
              <a:t> élément de la comparaison vient </a:t>
            </a:r>
            <a:r>
              <a:rPr lang="fr-FR" b="1" dirty="0"/>
              <a:t>APRÈS</a:t>
            </a:r>
            <a:r>
              <a:rPr lang="fr-FR" dirty="0"/>
              <a:t> le Reste du Groupe Verbal</a:t>
            </a:r>
          </a:p>
        </p:txBody>
      </p:sp>
    </p:spTree>
    <p:extLst>
      <p:ext uri="{BB962C8B-B14F-4D97-AF65-F5344CB8AC3E}">
        <p14:creationId xmlns:p14="http://schemas.microsoft.com/office/powerpoint/2010/main" val="821380538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41243B"/>
      </a:dk2>
      <a:lt2>
        <a:srgbClr val="E2E8E8"/>
      </a:lt2>
      <a:accent1>
        <a:srgbClr val="C84E48"/>
      </a:accent1>
      <a:accent2>
        <a:srgbClr val="B63665"/>
      </a:accent2>
      <a:accent3>
        <a:srgbClr val="C848AC"/>
      </a:accent3>
      <a:accent4>
        <a:srgbClr val="9C36B6"/>
      </a:accent4>
      <a:accent5>
        <a:srgbClr val="7948C8"/>
      </a:accent5>
      <a:accent6>
        <a:srgbClr val="4B4FBD"/>
      </a:accent6>
      <a:hlink>
        <a:srgbClr val="975BC8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1101</Words>
  <Application>Microsoft Macintosh PowerPoint</Application>
  <PresentationFormat>Grand écran</PresentationFormat>
  <Paragraphs>297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Elephant</vt:lpstr>
      <vt:lpstr>BrushVTI</vt:lpstr>
      <vt:lpstr>Comparaison</vt:lpstr>
      <vt:lpstr>Comparer, c’est quoi ?</vt:lpstr>
      <vt:lpstr>L’ADJECTIF</vt:lpstr>
      <vt:lpstr>L’ADJECTIF</vt:lpstr>
      <vt:lpstr>COMPARATIF</vt:lpstr>
      <vt:lpstr>(IN)EGALITE</vt:lpstr>
      <vt:lpstr>LE COMPARATIF</vt:lpstr>
      <vt:lpstr>COMPARATIF d’égalité</vt:lpstr>
      <vt:lpstr>COMPARATIF d’inégalité</vt:lpstr>
      <vt:lpstr>COMPARATIF d’égalité</vt:lpstr>
      <vt:lpstr>Notons le lien à l’anglais</vt:lpstr>
      <vt:lpstr>SUPERIORITE</vt:lpstr>
      <vt:lpstr>COMPARATIF de supériorité</vt:lpstr>
      <vt:lpstr>COMPARATIF de supériorité</vt:lpstr>
      <vt:lpstr>Note</vt:lpstr>
      <vt:lpstr>Cas particuliers</vt:lpstr>
      <vt:lpstr>Notons le lien à l’anglais</vt:lpstr>
      <vt:lpstr>INFERIORITE</vt:lpstr>
      <vt:lpstr>COMPARATIF d’infériorité</vt:lpstr>
      <vt:lpstr>COMPARATIF d’infériorité</vt:lpstr>
      <vt:lpstr>Notons le lien à l’anglais</vt:lpstr>
      <vt:lpstr>SUPERLATIF</vt:lpstr>
      <vt:lpstr>LE COMPARATIF</vt:lpstr>
      <vt:lpstr>SUPERLATIF</vt:lpstr>
      <vt:lpstr>COMPARATIF de supériorité</vt:lpstr>
      <vt:lpstr>Notons le lien à l’anglais</vt:lpstr>
      <vt:lpstr>Cas irréguliers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Comparaison</dc:title>
  <dc:creator>LUTHERS Cédric</dc:creator>
  <cp:lastModifiedBy>LUTHERS Cédric</cp:lastModifiedBy>
  <cp:revision>3</cp:revision>
  <dcterms:created xsi:type="dcterms:W3CDTF">2020-07-14T09:53:24Z</dcterms:created>
  <dcterms:modified xsi:type="dcterms:W3CDTF">2020-07-14T09:55:32Z</dcterms:modified>
</cp:coreProperties>
</file>