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9086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7067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7153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14762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0431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30410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7560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1337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87295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9318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8245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4373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7606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86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5119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732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5329D-CF89-4106-A399-EE2EF671C054}" type="datetimeFigureOut">
              <a:rPr lang="fr-BE" smtClean="0"/>
              <a:t>5/05/21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4F571E-FA0D-4B98-BB9D-308C89F9FBF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7029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F9F317-1ADC-49E3-8D04-A44A2F37F8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Présent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D16220-594D-4CC9-9678-1D1CB77929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err="1"/>
              <a:t>HELMo</a:t>
            </a:r>
            <a:r>
              <a:rPr lang="fr-BE" dirty="0"/>
              <a:t> – néerlandais – C. </a:t>
            </a:r>
            <a:r>
              <a:rPr lang="fr-BE" sz="2000" dirty="0"/>
              <a:t>Luthers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8649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D5D612-189F-4852-A409-9997A53A2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Exemples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0D96638A-9440-4DA4-B0D8-ED3B93C2CD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941294"/>
              </p:ext>
            </p:extLst>
          </p:nvPr>
        </p:nvGraphicFramePr>
        <p:xfrm>
          <a:off x="2589213" y="2133600"/>
          <a:ext cx="8915400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850">
                  <a:extLst>
                    <a:ext uri="{9D8B030D-6E8A-4147-A177-3AD203B41FA5}">
                      <a16:colId xmlns:a16="http://schemas.microsoft.com/office/drawing/2014/main" val="2312847974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738928761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989631598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4011566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 err="1"/>
                        <a:t>werken</a:t>
                      </a:r>
                      <a:endParaRPr lang="fr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 err="1"/>
                        <a:t>eten</a:t>
                      </a:r>
                      <a:endParaRPr lang="fr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 err="1"/>
                        <a:t>zien</a:t>
                      </a:r>
                      <a:endParaRPr lang="fr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1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  <a:p>
                      <a:pPr algn="ctr"/>
                      <a:r>
                        <a:rPr lang="fr-BE" dirty="0"/>
                        <a:t>ik</a:t>
                      </a:r>
                    </a:p>
                    <a:p>
                      <a:pPr algn="ctr"/>
                      <a:r>
                        <a:rPr lang="fr-BE" dirty="0"/>
                        <a:t>je/u</a:t>
                      </a:r>
                    </a:p>
                    <a:p>
                      <a:pPr algn="ctr"/>
                      <a:r>
                        <a:rPr lang="fr-BE" dirty="0" err="1"/>
                        <a:t>hij</a:t>
                      </a:r>
                      <a:r>
                        <a:rPr lang="fr-BE" dirty="0"/>
                        <a:t>/</a:t>
                      </a:r>
                      <a:r>
                        <a:rPr lang="fr-BE" dirty="0" err="1"/>
                        <a:t>ze</a:t>
                      </a:r>
                      <a:r>
                        <a:rPr lang="fr-BE" dirty="0"/>
                        <a:t>/het/men</a:t>
                      </a:r>
                    </a:p>
                    <a:p>
                      <a:pPr algn="ctr"/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  <a:p>
                      <a:pPr algn="ctr"/>
                      <a:r>
                        <a:rPr lang="fr-BE" dirty="0" err="1"/>
                        <a:t>werk</a:t>
                      </a:r>
                      <a:endParaRPr lang="fr-BE" dirty="0"/>
                    </a:p>
                    <a:p>
                      <a:pPr algn="ctr"/>
                      <a:r>
                        <a:rPr lang="fr-BE" dirty="0" err="1"/>
                        <a:t>werkt</a:t>
                      </a:r>
                      <a:endParaRPr lang="fr-BE" dirty="0"/>
                    </a:p>
                    <a:p>
                      <a:pPr algn="ctr"/>
                      <a:r>
                        <a:rPr lang="fr-BE" dirty="0" err="1"/>
                        <a:t>werkt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  <a:p>
                      <a:pPr algn="ctr"/>
                      <a:r>
                        <a:rPr lang="fr-BE" dirty="0" err="1"/>
                        <a:t>eet</a:t>
                      </a:r>
                      <a:endParaRPr lang="fr-BE" dirty="0"/>
                    </a:p>
                    <a:p>
                      <a:pPr algn="ctr"/>
                      <a:r>
                        <a:rPr lang="fr-BE" dirty="0" err="1"/>
                        <a:t>eet</a:t>
                      </a:r>
                      <a:endParaRPr lang="fr-BE" dirty="0"/>
                    </a:p>
                    <a:p>
                      <a:pPr algn="ctr"/>
                      <a:r>
                        <a:rPr lang="fr-BE" dirty="0" err="1"/>
                        <a:t>eet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  <a:p>
                      <a:pPr algn="ctr"/>
                      <a:r>
                        <a:rPr lang="fr-BE" dirty="0" err="1"/>
                        <a:t>zie</a:t>
                      </a:r>
                      <a:endParaRPr lang="fr-BE" dirty="0"/>
                    </a:p>
                    <a:p>
                      <a:pPr algn="ctr"/>
                      <a:r>
                        <a:rPr lang="fr-BE" dirty="0" err="1"/>
                        <a:t>ziet</a:t>
                      </a:r>
                      <a:endParaRPr lang="fr-BE" dirty="0"/>
                    </a:p>
                    <a:p>
                      <a:pPr algn="ctr"/>
                      <a:r>
                        <a:rPr lang="fr-BE" dirty="0" err="1"/>
                        <a:t>ziet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941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  <a:p>
                      <a:pPr algn="ctr"/>
                      <a:r>
                        <a:rPr lang="fr-BE" dirty="0" err="1"/>
                        <a:t>we</a:t>
                      </a:r>
                      <a:endParaRPr lang="fr-BE" dirty="0"/>
                    </a:p>
                    <a:p>
                      <a:pPr algn="ctr"/>
                      <a:r>
                        <a:rPr lang="fr-BE" dirty="0" err="1"/>
                        <a:t>jullie</a:t>
                      </a:r>
                      <a:endParaRPr lang="fr-BE" dirty="0"/>
                    </a:p>
                    <a:p>
                      <a:pPr algn="ctr"/>
                      <a:r>
                        <a:rPr lang="fr-BE" dirty="0" err="1"/>
                        <a:t>ze</a:t>
                      </a:r>
                      <a:endParaRPr lang="fr-BE" dirty="0"/>
                    </a:p>
                    <a:p>
                      <a:pPr algn="ctr"/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  <a:p>
                      <a:pPr algn="ctr"/>
                      <a:endParaRPr lang="fr-BE" dirty="0"/>
                    </a:p>
                    <a:p>
                      <a:pPr algn="ctr"/>
                      <a:r>
                        <a:rPr lang="fr-BE" dirty="0" err="1"/>
                        <a:t>werken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  <a:p>
                      <a:pPr algn="ctr"/>
                      <a:endParaRPr lang="fr-BE" dirty="0"/>
                    </a:p>
                    <a:p>
                      <a:pPr algn="ctr"/>
                      <a:r>
                        <a:rPr lang="fr-BE" dirty="0" err="1"/>
                        <a:t>eten</a:t>
                      </a:r>
                      <a:endParaRPr lang="fr-BE" dirty="0"/>
                    </a:p>
                    <a:p>
                      <a:pPr algn="ctr"/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  <a:p>
                      <a:pPr algn="ctr"/>
                      <a:endParaRPr lang="fr-BE" dirty="0"/>
                    </a:p>
                    <a:p>
                      <a:pPr algn="ctr"/>
                      <a:r>
                        <a:rPr lang="fr-BE" dirty="0" err="1"/>
                        <a:t>zien</a:t>
                      </a:r>
                      <a:endParaRPr lang="fr-BE" dirty="0"/>
                    </a:p>
                    <a:p>
                      <a:pPr algn="ctr"/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126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331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0717DE-D527-4744-9EC9-9BBDEF3DD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Structure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C0B8852C-D4A7-44ED-9446-3E1BC2BA87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386653"/>
              </p:ext>
            </p:extLst>
          </p:nvPr>
        </p:nvGraphicFramePr>
        <p:xfrm>
          <a:off x="2589213" y="2133600"/>
          <a:ext cx="8915400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022">
                  <a:extLst>
                    <a:ext uri="{9D8B030D-6E8A-4147-A177-3AD203B41FA5}">
                      <a16:colId xmlns:a16="http://schemas.microsoft.com/office/drawing/2014/main" val="4064045317"/>
                    </a:ext>
                  </a:extLst>
                </a:gridCol>
                <a:gridCol w="7025378">
                  <a:extLst>
                    <a:ext uri="{9D8B030D-6E8A-4147-A177-3AD203B41FA5}">
                      <a16:colId xmlns:a16="http://schemas.microsoft.com/office/drawing/2014/main" val="2574435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VERBE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70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  <a:p>
                      <a:pPr algn="ctr"/>
                      <a:r>
                        <a:rPr lang="fr-BE" dirty="0"/>
                        <a:t>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900" dirty="0"/>
                    </a:p>
                    <a:p>
                      <a:pPr algn="ctr"/>
                      <a:r>
                        <a:rPr lang="fr-BE" dirty="0"/>
                        <a:t>Verbe sans -EN </a:t>
                      </a:r>
                    </a:p>
                    <a:p>
                      <a:pPr algn="ctr"/>
                      <a:r>
                        <a:rPr lang="fr-BE" dirty="0"/>
                        <a:t>[application des règles d’orthographe]</a:t>
                      </a:r>
                    </a:p>
                    <a:p>
                      <a:pPr algn="ctr"/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611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  <a:p>
                      <a:pPr algn="ctr"/>
                      <a:r>
                        <a:rPr lang="fr-BE" dirty="0"/>
                        <a:t>je/u</a:t>
                      </a:r>
                    </a:p>
                    <a:p>
                      <a:pPr algn="ctr"/>
                      <a:r>
                        <a:rPr lang="fr-BE" dirty="0" err="1"/>
                        <a:t>hij</a:t>
                      </a:r>
                      <a:r>
                        <a:rPr lang="fr-BE" dirty="0"/>
                        <a:t>/</a:t>
                      </a:r>
                      <a:r>
                        <a:rPr lang="fr-BE" dirty="0" err="1"/>
                        <a:t>ze</a:t>
                      </a:r>
                      <a:r>
                        <a:rPr lang="fr-BE" dirty="0"/>
                        <a:t>/het/men</a:t>
                      </a:r>
                    </a:p>
                    <a:p>
                      <a:pPr algn="ctr"/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900" dirty="0"/>
                    </a:p>
                    <a:p>
                      <a:pPr algn="ctr"/>
                      <a:r>
                        <a:rPr lang="fr-BE" dirty="0"/>
                        <a:t>-T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/>
                        <a:t>[application des règles d’orthographe]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22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  <a:p>
                      <a:pPr algn="ctr"/>
                      <a:r>
                        <a:rPr lang="fr-BE" dirty="0" err="1"/>
                        <a:t>we</a:t>
                      </a:r>
                      <a:endParaRPr lang="fr-BE" dirty="0"/>
                    </a:p>
                    <a:p>
                      <a:pPr algn="ctr"/>
                      <a:r>
                        <a:rPr lang="fr-BE" dirty="0" err="1"/>
                        <a:t>jullie</a:t>
                      </a:r>
                      <a:endParaRPr lang="fr-BE" dirty="0"/>
                    </a:p>
                    <a:p>
                      <a:pPr algn="ctr"/>
                      <a:r>
                        <a:rPr lang="fr-BE" dirty="0" err="1"/>
                        <a:t>ze</a:t>
                      </a:r>
                      <a:endParaRPr lang="fr-BE" dirty="0"/>
                    </a:p>
                    <a:p>
                      <a:pPr algn="ctr"/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  <a:p>
                      <a:pPr algn="ctr"/>
                      <a:endParaRPr lang="fr-BE" dirty="0"/>
                    </a:p>
                    <a:p>
                      <a:pPr algn="ctr"/>
                      <a:r>
                        <a:rPr lang="fr-BE" dirty="0"/>
                        <a:t>Infinitif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123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62642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73</Words>
  <Application>Microsoft Macintosh PowerPoint</Application>
  <PresentationFormat>Grand écran</PresentationFormat>
  <Paragraphs>55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Brin</vt:lpstr>
      <vt:lpstr>Présent</vt:lpstr>
      <vt:lpstr>Exemples</vt:lpstr>
      <vt:lpstr>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</dc:title>
  <dc:creator>C. LUTHERS</dc:creator>
  <cp:lastModifiedBy>Cédric LUTHERS</cp:lastModifiedBy>
  <cp:revision>3</cp:revision>
  <dcterms:created xsi:type="dcterms:W3CDTF">2019-10-09T10:12:03Z</dcterms:created>
  <dcterms:modified xsi:type="dcterms:W3CDTF">2021-05-05T05:58:20Z</dcterms:modified>
</cp:coreProperties>
</file>