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08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3057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0762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3295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313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5748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0620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7218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7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1813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238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4716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7766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994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5453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9926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7974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9464B-D7CE-4363-9BD0-6546D56FA275}" type="datetimeFigureOut">
              <a:rPr lang="fr-BE" smtClean="0"/>
              <a:t>21/09/21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B28EA2C-D03B-43E3-B6FC-D0EF77D72C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7937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7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73062" y="1864865"/>
            <a:ext cx="8131550" cy="2262781"/>
          </a:xfrm>
        </p:spPr>
        <p:txBody>
          <a:bodyPr>
            <a:normAutofit/>
          </a:bodyPr>
          <a:lstStyle/>
          <a:p>
            <a:r>
              <a:rPr lang="fr-BE"/>
              <a:t>Vraagwoorden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1126283"/>
          </a:xfrm>
        </p:spPr>
        <p:txBody>
          <a:bodyPr>
            <a:normAutofit/>
          </a:bodyPr>
          <a:lstStyle/>
          <a:p>
            <a:r>
              <a:rPr lang="fr-BE"/>
              <a:t>Maak vragen</a:t>
            </a:r>
            <a:endParaRPr lang="fr-BE" dirty="0"/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11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0A75861-F6C5-44A9-B161-B03701CBD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2EE642D-4F69-47C0-99BA-CE4350357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26178CE4-DA2D-46EA-AB8D-341C5AC56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698E9F53-8381-4FA5-A510-846925D24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B13CE284-F21E-411B-BB8E-9C03B853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23DF4578-4703-437C-A797-2A2D0CEE5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F878F330-AF64-4F8F-88FD-A4A408D6D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AC9B00BF-4FB7-42FA-BBBD-7DB54ED3F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BD3D64CA-2AAD-4609-8DAA-3EAD460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C669E05A-8550-4E91-B29E-E1912228E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F8C1FD53-1E8F-46CA-BC2D-FCEC4DAE0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CC97A31F-CFDE-4EA3-98F1-13FDD1670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9E1540E7-E6C3-4907-B70A-B1756836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80389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WELK(E)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talen</a:t>
            </a:r>
            <a:r>
              <a:rPr lang="fr-BE" dirty="0"/>
              <a:t> </a:t>
            </a:r>
            <a:r>
              <a:rPr lang="fr-BE" dirty="0" err="1"/>
              <a:t>spreek</a:t>
            </a:r>
            <a:r>
              <a:rPr lang="fr-BE" dirty="0"/>
              <a:t> je?</a:t>
            </a:r>
          </a:p>
          <a:p>
            <a:r>
              <a:rPr lang="fr-BE" dirty="0" err="1"/>
              <a:t>Welke</a:t>
            </a:r>
            <a:r>
              <a:rPr lang="fr-BE" dirty="0"/>
              <a:t> les </a:t>
            </a:r>
            <a:r>
              <a:rPr lang="fr-BE" dirty="0" err="1"/>
              <a:t>heb</a:t>
            </a:r>
            <a:r>
              <a:rPr lang="fr-BE" dirty="0"/>
              <a:t> je nu?</a:t>
            </a:r>
          </a:p>
          <a:p>
            <a:r>
              <a:rPr lang="fr-BE" dirty="0" err="1"/>
              <a:t>Welk</a:t>
            </a:r>
            <a:r>
              <a:rPr lang="fr-BE" dirty="0"/>
              <a:t> </a:t>
            </a:r>
            <a:r>
              <a:rPr lang="fr-BE" dirty="0" err="1"/>
              <a:t>vak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je </a:t>
            </a:r>
            <a:r>
              <a:rPr lang="fr-BE" dirty="0" err="1"/>
              <a:t>lievelingsvak</a:t>
            </a:r>
            <a:r>
              <a:rPr lang="fr-BE" dirty="0"/>
              <a:t>?</a:t>
            </a:r>
          </a:p>
          <a:p>
            <a:r>
              <a:rPr lang="fr-BE" dirty="0" err="1"/>
              <a:t>Welke</a:t>
            </a:r>
            <a:r>
              <a:rPr lang="fr-BE" dirty="0"/>
              <a:t> bus </a:t>
            </a:r>
            <a:r>
              <a:rPr lang="fr-BE" dirty="0" err="1"/>
              <a:t>neem</a:t>
            </a:r>
            <a:r>
              <a:rPr lang="fr-BE" dirty="0"/>
              <a:t> je?</a:t>
            </a:r>
          </a:p>
          <a:p>
            <a:r>
              <a:rPr lang="fr-BE" dirty="0" err="1"/>
              <a:t>Welk</a:t>
            </a:r>
            <a:r>
              <a:rPr lang="fr-BE" dirty="0"/>
              <a:t> </a:t>
            </a:r>
            <a:r>
              <a:rPr lang="fr-BE" dirty="0" err="1"/>
              <a:t>boek</a:t>
            </a:r>
            <a:r>
              <a:rPr lang="fr-BE" dirty="0"/>
              <a:t> </a:t>
            </a:r>
            <a:r>
              <a:rPr lang="fr-BE" dirty="0" err="1"/>
              <a:t>leest</a:t>
            </a:r>
            <a:r>
              <a:rPr lang="fr-BE" dirty="0"/>
              <a:t> </a:t>
            </a:r>
            <a:r>
              <a:rPr lang="fr-BE" dirty="0" err="1"/>
              <a:t>hij</a:t>
            </a:r>
            <a:r>
              <a:rPr lang="fr-BE" dirty="0"/>
              <a:t>?</a:t>
            </a:r>
          </a:p>
          <a:p>
            <a:r>
              <a:rPr lang="fr-BE" dirty="0" err="1"/>
              <a:t>Welk</a:t>
            </a:r>
            <a:r>
              <a:rPr lang="fr-BE" dirty="0"/>
              <a:t> </a:t>
            </a:r>
            <a:r>
              <a:rPr lang="fr-BE" dirty="0" err="1"/>
              <a:t>tijdschrift</a:t>
            </a:r>
            <a:r>
              <a:rPr lang="fr-BE" dirty="0"/>
              <a:t> </a:t>
            </a:r>
            <a:r>
              <a:rPr lang="fr-BE" dirty="0" err="1"/>
              <a:t>leest</a:t>
            </a:r>
            <a:r>
              <a:rPr lang="fr-BE" dirty="0"/>
              <a:t> </a:t>
            </a:r>
            <a:r>
              <a:rPr lang="fr-BE" dirty="0" err="1"/>
              <a:t>ze</a:t>
            </a:r>
            <a:r>
              <a:rPr lang="fr-BE" dirty="0"/>
              <a:t>?</a:t>
            </a:r>
          </a:p>
          <a:p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opleiding</a:t>
            </a:r>
            <a:r>
              <a:rPr lang="fr-BE" dirty="0"/>
              <a:t> </a:t>
            </a:r>
            <a:r>
              <a:rPr lang="fr-BE" dirty="0" err="1"/>
              <a:t>volg</a:t>
            </a:r>
            <a:r>
              <a:rPr lang="fr-BE" dirty="0"/>
              <a:t> je?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421" y="3405880"/>
            <a:ext cx="1891145" cy="1217815"/>
          </a:xfrm>
        </p:spPr>
      </p:pic>
    </p:spTree>
    <p:extLst>
      <p:ext uri="{BB962C8B-B14F-4D97-AF65-F5344CB8AC3E}">
        <p14:creationId xmlns:p14="http://schemas.microsoft.com/office/powerpoint/2010/main" val="165480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WELK(E)</a:t>
            </a:r>
          </a:p>
        </p:txBody>
      </p:sp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47501DA-BE3F-704E-A003-C0014B74D88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95060915"/>
              </p:ext>
            </p:extLst>
          </p:nvPr>
        </p:nvGraphicFramePr>
        <p:xfrm>
          <a:off x="1898434" y="2133599"/>
          <a:ext cx="6063882" cy="3577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294">
                  <a:extLst>
                    <a:ext uri="{9D8B030D-6E8A-4147-A177-3AD203B41FA5}">
                      <a16:colId xmlns:a16="http://schemas.microsoft.com/office/drawing/2014/main" val="3593468485"/>
                    </a:ext>
                  </a:extLst>
                </a:gridCol>
                <a:gridCol w="2021294">
                  <a:extLst>
                    <a:ext uri="{9D8B030D-6E8A-4147-A177-3AD203B41FA5}">
                      <a16:colId xmlns:a16="http://schemas.microsoft.com/office/drawing/2014/main" val="1089920083"/>
                    </a:ext>
                  </a:extLst>
                </a:gridCol>
                <a:gridCol w="2021294">
                  <a:extLst>
                    <a:ext uri="{9D8B030D-6E8A-4147-A177-3AD203B41FA5}">
                      <a16:colId xmlns:a16="http://schemas.microsoft.com/office/drawing/2014/main" val="2298996873"/>
                    </a:ext>
                  </a:extLst>
                </a:gridCol>
              </a:tblGrid>
              <a:tr h="119262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Devant un NOM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singulier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pluriel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9183362"/>
                  </a:ext>
                </a:extLst>
              </a:tr>
              <a:tr h="119262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en « DE 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WELK</a:t>
                      </a:r>
                      <a:r>
                        <a:rPr lang="fr-FR" b="1" dirty="0"/>
                        <a:t>E</a:t>
                      </a:r>
                      <a:r>
                        <a:rPr lang="fr-FR" dirty="0"/>
                        <a:t> man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WELK</a:t>
                      </a:r>
                      <a:r>
                        <a:rPr lang="fr-FR" b="1" dirty="0"/>
                        <a:t>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mannen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5375663"/>
                  </a:ext>
                </a:extLst>
              </a:tr>
              <a:tr h="119262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en « HET 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WELK </a:t>
                      </a:r>
                      <a:r>
                        <a:rPr lang="fr-FR" dirty="0" err="1"/>
                        <a:t>meisje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WELK</a:t>
                      </a:r>
                      <a:r>
                        <a:rPr lang="fr-FR" b="1" dirty="0"/>
                        <a:t>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meisjes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94088"/>
                  </a:ext>
                </a:extLst>
              </a:tr>
            </a:tbl>
          </a:graphicData>
        </a:graphic>
      </p:graphicFrame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602" y="3344333"/>
            <a:ext cx="1891145" cy="1217815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4E525EA-949F-4F41-8F55-FF548AD736FD}"/>
              </a:ext>
            </a:extLst>
          </p:cNvPr>
          <p:cNvSpPr txBox="1"/>
          <p:nvPr/>
        </p:nvSpPr>
        <p:spPr>
          <a:xfrm>
            <a:off x="1712987" y="6001482"/>
            <a:ext cx="643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ATTENTION à l’emploi devant un NOM neutre singulier !!!</a:t>
            </a:r>
          </a:p>
        </p:txBody>
      </p:sp>
    </p:spTree>
    <p:extLst>
      <p:ext uri="{BB962C8B-B14F-4D97-AF65-F5344CB8AC3E}">
        <p14:creationId xmlns:p14="http://schemas.microsoft.com/office/powerpoint/2010/main" val="14805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HOEVEEL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 err="1"/>
              <a:t>Hoeveel</a:t>
            </a:r>
            <a:r>
              <a:rPr lang="fr-BE" dirty="0"/>
              <a:t> </a:t>
            </a:r>
            <a:r>
              <a:rPr lang="fr-BE" dirty="0" err="1"/>
              <a:t>kost</a:t>
            </a:r>
            <a:r>
              <a:rPr lang="fr-BE" dirty="0"/>
              <a:t> </a:t>
            </a:r>
            <a:r>
              <a:rPr lang="fr-BE" dirty="0" err="1"/>
              <a:t>een</a:t>
            </a:r>
            <a:r>
              <a:rPr lang="fr-BE" dirty="0"/>
              <a:t> syllabus?</a:t>
            </a:r>
          </a:p>
          <a:p>
            <a:r>
              <a:rPr lang="fr-BE" dirty="0" err="1"/>
              <a:t>Hoeveel</a:t>
            </a:r>
            <a:r>
              <a:rPr lang="fr-BE" dirty="0"/>
              <a:t> </a:t>
            </a:r>
            <a:r>
              <a:rPr lang="fr-BE" dirty="0" err="1"/>
              <a:t>zakgeld</a:t>
            </a:r>
            <a:r>
              <a:rPr lang="fr-BE" dirty="0"/>
              <a:t> </a:t>
            </a:r>
            <a:r>
              <a:rPr lang="fr-BE" dirty="0" err="1"/>
              <a:t>krijg</a:t>
            </a:r>
            <a:r>
              <a:rPr lang="fr-BE" dirty="0"/>
              <a:t> je?</a:t>
            </a:r>
          </a:p>
          <a:p>
            <a:r>
              <a:rPr lang="fr-BE" dirty="0" err="1"/>
              <a:t>Hoeveel</a:t>
            </a:r>
            <a:r>
              <a:rPr lang="fr-BE" dirty="0"/>
              <a:t> </a:t>
            </a:r>
            <a:r>
              <a:rPr lang="fr-BE" dirty="0" err="1"/>
              <a:t>vakken</a:t>
            </a:r>
            <a:r>
              <a:rPr lang="fr-BE" dirty="0"/>
              <a:t> </a:t>
            </a:r>
            <a:r>
              <a:rPr lang="fr-BE" dirty="0" err="1"/>
              <a:t>heb</a:t>
            </a:r>
            <a:r>
              <a:rPr lang="fr-BE" dirty="0"/>
              <a:t> je?</a:t>
            </a:r>
          </a:p>
          <a:p>
            <a:r>
              <a:rPr lang="fr-BE" dirty="0" err="1"/>
              <a:t>Hoeveel</a:t>
            </a:r>
            <a:r>
              <a:rPr lang="fr-BE" dirty="0"/>
              <a:t> </a:t>
            </a:r>
            <a:r>
              <a:rPr lang="fr-BE" dirty="0" err="1"/>
              <a:t>vrienden</a:t>
            </a:r>
            <a:r>
              <a:rPr lang="fr-BE" dirty="0"/>
              <a:t> </a:t>
            </a:r>
            <a:r>
              <a:rPr lang="fr-BE" dirty="0" err="1"/>
              <a:t>heeft</a:t>
            </a:r>
            <a:r>
              <a:rPr lang="fr-BE" dirty="0"/>
              <a:t> </a:t>
            </a:r>
            <a:r>
              <a:rPr lang="fr-BE" dirty="0" err="1"/>
              <a:t>ze</a:t>
            </a:r>
            <a:r>
              <a:rPr lang="fr-BE" dirty="0"/>
              <a:t>?</a:t>
            </a:r>
          </a:p>
          <a:p>
            <a:r>
              <a:rPr lang="fr-BE" dirty="0" err="1"/>
              <a:t>Hoeveel</a:t>
            </a:r>
            <a:r>
              <a:rPr lang="fr-BE" dirty="0"/>
              <a:t> </a:t>
            </a:r>
            <a:r>
              <a:rPr lang="fr-BE" dirty="0" err="1"/>
              <a:t>kost</a:t>
            </a:r>
            <a:r>
              <a:rPr lang="fr-BE" dirty="0"/>
              <a:t> </a:t>
            </a:r>
            <a:r>
              <a:rPr lang="fr-BE" dirty="0" err="1"/>
              <a:t>een</a:t>
            </a:r>
            <a:r>
              <a:rPr lang="fr-BE" dirty="0"/>
              <a:t> </a:t>
            </a:r>
            <a:r>
              <a:rPr lang="fr-BE" dirty="0" err="1"/>
              <a:t>GoPass</a:t>
            </a:r>
            <a:r>
              <a:rPr lang="fr-BE" dirty="0"/>
              <a:t>?</a:t>
            </a:r>
          </a:p>
          <a:p>
            <a:r>
              <a:rPr lang="fr-BE" dirty="0" err="1"/>
              <a:t>Hoeveel</a:t>
            </a:r>
            <a:r>
              <a:rPr lang="fr-BE" dirty="0"/>
              <a:t> </a:t>
            </a:r>
            <a:r>
              <a:rPr lang="fr-BE" dirty="0" err="1"/>
              <a:t>studenten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er?</a:t>
            </a:r>
          </a:p>
          <a:p>
            <a:r>
              <a:rPr lang="fr-BE" dirty="0" err="1"/>
              <a:t>Hoeveel</a:t>
            </a:r>
            <a:r>
              <a:rPr lang="fr-BE" dirty="0"/>
              <a:t> </a:t>
            </a:r>
            <a:r>
              <a:rPr lang="fr-BE" dirty="0" err="1"/>
              <a:t>leraars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er?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49" y="1794115"/>
            <a:ext cx="3863139" cy="3502579"/>
          </a:xfrm>
        </p:spPr>
      </p:pic>
    </p:spTree>
    <p:extLst>
      <p:ext uri="{BB962C8B-B14F-4D97-AF65-F5344CB8AC3E}">
        <p14:creationId xmlns:p14="http://schemas.microsoft.com/office/powerpoint/2010/main" val="4594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WAAROM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 err="1"/>
              <a:t>Waarom</a:t>
            </a:r>
            <a:r>
              <a:rPr lang="fr-BE" dirty="0"/>
              <a:t> </a:t>
            </a:r>
            <a:r>
              <a:rPr lang="fr-BE" dirty="0" err="1"/>
              <a:t>studeer</a:t>
            </a:r>
            <a:r>
              <a:rPr lang="fr-BE" dirty="0"/>
              <a:t> je hier?</a:t>
            </a:r>
          </a:p>
          <a:p>
            <a:r>
              <a:rPr lang="fr-BE" dirty="0" err="1"/>
              <a:t>Waarom</a:t>
            </a:r>
            <a:r>
              <a:rPr lang="fr-BE" dirty="0"/>
              <a:t> </a:t>
            </a:r>
            <a:r>
              <a:rPr lang="fr-BE" dirty="0" err="1"/>
              <a:t>loopt</a:t>
            </a:r>
            <a:r>
              <a:rPr lang="fr-BE" dirty="0"/>
              <a:t> </a:t>
            </a:r>
            <a:r>
              <a:rPr lang="fr-BE" dirty="0" err="1"/>
              <a:t>hij</a:t>
            </a:r>
            <a:r>
              <a:rPr lang="fr-BE" dirty="0"/>
              <a:t> </a:t>
            </a:r>
            <a:r>
              <a:rPr lang="fr-BE" dirty="0" err="1"/>
              <a:t>zo</a:t>
            </a:r>
            <a:r>
              <a:rPr lang="fr-BE" dirty="0"/>
              <a:t> </a:t>
            </a:r>
            <a:r>
              <a:rPr lang="fr-BE" dirty="0" err="1"/>
              <a:t>snel</a:t>
            </a:r>
            <a:r>
              <a:rPr lang="fr-BE" dirty="0"/>
              <a:t>?</a:t>
            </a:r>
          </a:p>
          <a:p>
            <a:r>
              <a:rPr lang="fr-BE" dirty="0" err="1"/>
              <a:t>Waarom</a:t>
            </a:r>
            <a:r>
              <a:rPr lang="fr-BE" dirty="0"/>
              <a:t> </a:t>
            </a:r>
            <a:r>
              <a:rPr lang="fr-BE" dirty="0" err="1"/>
              <a:t>komt</a:t>
            </a:r>
            <a:r>
              <a:rPr lang="fr-BE" dirty="0"/>
              <a:t> de bus niet </a:t>
            </a:r>
            <a:r>
              <a:rPr lang="fr-BE" dirty="0" err="1"/>
              <a:t>aan</a:t>
            </a:r>
            <a:r>
              <a:rPr lang="fr-BE" dirty="0"/>
              <a:t>?</a:t>
            </a:r>
          </a:p>
          <a:p>
            <a:r>
              <a:rPr lang="fr-BE" dirty="0" err="1"/>
              <a:t>Waarom</a:t>
            </a:r>
            <a:r>
              <a:rPr lang="fr-BE" dirty="0"/>
              <a:t> </a:t>
            </a:r>
            <a:r>
              <a:rPr lang="fr-BE" dirty="0" err="1"/>
              <a:t>heeft</a:t>
            </a:r>
            <a:r>
              <a:rPr lang="fr-BE" dirty="0"/>
              <a:t> </a:t>
            </a:r>
            <a:r>
              <a:rPr lang="fr-BE" dirty="0" err="1"/>
              <a:t>ze</a:t>
            </a:r>
            <a:r>
              <a:rPr lang="fr-BE" dirty="0"/>
              <a:t> </a:t>
            </a:r>
            <a:r>
              <a:rPr lang="fr-BE" dirty="0" err="1"/>
              <a:t>vertraging</a:t>
            </a:r>
            <a:r>
              <a:rPr lang="fr-BE" dirty="0"/>
              <a:t>?</a:t>
            </a:r>
          </a:p>
          <a:p>
            <a:r>
              <a:rPr lang="fr-BE" dirty="0" err="1"/>
              <a:t>Waarom</a:t>
            </a:r>
            <a:r>
              <a:rPr lang="fr-BE" dirty="0"/>
              <a:t> </a:t>
            </a:r>
            <a:r>
              <a:rPr lang="fr-BE" dirty="0" err="1"/>
              <a:t>werkt</a:t>
            </a:r>
            <a:r>
              <a:rPr lang="fr-BE" dirty="0"/>
              <a:t> het niet?</a:t>
            </a:r>
          </a:p>
          <a:p>
            <a:r>
              <a:rPr lang="fr-BE" dirty="0" err="1"/>
              <a:t>Waarom</a:t>
            </a:r>
            <a:r>
              <a:rPr lang="fr-BE" dirty="0"/>
              <a:t> ben je </a:t>
            </a:r>
            <a:r>
              <a:rPr lang="fr-BE" dirty="0" err="1"/>
              <a:t>ziek</a:t>
            </a:r>
            <a:r>
              <a:rPr lang="fr-BE" dirty="0"/>
              <a:t>?</a:t>
            </a:r>
          </a:p>
          <a:p>
            <a:r>
              <a:rPr lang="fr-BE" dirty="0" err="1"/>
              <a:t>Waarom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ze</a:t>
            </a:r>
            <a:r>
              <a:rPr lang="fr-BE" dirty="0"/>
              <a:t> </a:t>
            </a:r>
            <a:r>
              <a:rPr lang="fr-BE" dirty="0" err="1"/>
              <a:t>droevig</a:t>
            </a:r>
            <a:r>
              <a:rPr lang="fr-BE" dirty="0"/>
              <a:t>?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2780671"/>
            <a:ext cx="4313238" cy="2468233"/>
          </a:xfrm>
        </p:spPr>
      </p:pic>
    </p:spTree>
    <p:extLst>
      <p:ext uri="{BB962C8B-B14F-4D97-AF65-F5344CB8AC3E}">
        <p14:creationId xmlns:p14="http://schemas.microsoft.com/office/powerpoint/2010/main" val="192813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WIE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 err="1"/>
              <a:t>Wie</a:t>
            </a:r>
            <a:r>
              <a:rPr lang="fr-BE" dirty="0"/>
              <a:t> </a:t>
            </a:r>
            <a:r>
              <a:rPr lang="fr-BE" dirty="0" err="1"/>
              <a:t>schrijft</a:t>
            </a:r>
            <a:r>
              <a:rPr lang="fr-BE" dirty="0"/>
              <a:t> (</a:t>
            </a:r>
            <a:r>
              <a:rPr lang="fr-BE" dirty="0" err="1"/>
              <a:t>een</a:t>
            </a:r>
            <a:r>
              <a:rPr lang="fr-BE" dirty="0"/>
              <a:t> </a:t>
            </a:r>
            <a:r>
              <a:rPr lang="fr-BE" dirty="0" err="1"/>
              <a:t>brief</a:t>
            </a:r>
            <a:r>
              <a:rPr lang="fr-BE" dirty="0"/>
              <a:t>)?</a:t>
            </a:r>
          </a:p>
          <a:p>
            <a:r>
              <a:rPr lang="fr-BE" dirty="0" err="1"/>
              <a:t>Wie</a:t>
            </a:r>
            <a:r>
              <a:rPr lang="fr-BE" dirty="0"/>
              <a:t> ben je?</a:t>
            </a:r>
          </a:p>
          <a:p>
            <a:r>
              <a:rPr lang="fr-BE" dirty="0" err="1"/>
              <a:t>Wie</a:t>
            </a:r>
            <a:r>
              <a:rPr lang="fr-BE" dirty="0"/>
              <a:t> </a:t>
            </a:r>
            <a:r>
              <a:rPr lang="fr-BE" dirty="0" err="1"/>
              <a:t>spreekt</a:t>
            </a:r>
            <a:r>
              <a:rPr lang="fr-BE" dirty="0"/>
              <a:t> </a:t>
            </a:r>
            <a:r>
              <a:rPr lang="fr-BE" dirty="0" err="1"/>
              <a:t>Nederlands</a:t>
            </a:r>
            <a:r>
              <a:rPr lang="fr-BE" dirty="0"/>
              <a:t>? </a:t>
            </a:r>
          </a:p>
          <a:p>
            <a:r>
              <a:rPr lang="fr-BE" dirty="0" err="1"/>
              <a:t>Wie</a:t>
            </a:r>
            <a:r>
              <a:rPr lang="fr-BE" dirty="0"/>
              <a:t> </a:t>
            </a:r>
            <a:r>
              <a:rPr lang="fr-BE" dirty="0" err="1"/>
              <a:t>studeert</a:t>
            </a:r>
            <a:r>
              <a:rPr lang="fr-BE" dirty="0"/>
              <a:t> op </a:t>
            </a:r>
            <a:r>
              <a:rPr lang="fr-BE" dirty="0" err="1"/>
              <a:t>HELMo</a:t>
            </a:r>
            <a:r>
              <a:rPr lang="fr-BE" dirty="0"/>
              <a:t>?</a:t>
            </a:r>
          </a:p>
          <a:p>
            <a:r>
              <a:rPr lang="fr-BE" dirty="0" err="1"/>
              <a:t>Wie</a:t>
            </a:r>
            <a:r>
              <a:rPr lang="fr-BE" dirty="0"/>
              <a:t> </a:t>
            </a:r>
            <a:r>
              <a:rPr lang="fr-BE" dirty="0" err="1"/>
              <a:t>heeft</a:t>
            </a:r>
            <a:r>
              <a:rPr lang="fr-BE" dirty="0"/>
              <a:t> al </a:t>
            </a:r>
            <a:r>
              <a:rPr lang="fr-BE" dirty="0" err="1"/>
              <a:t>een</a:t>
            </a:r>
            <a:r>
              <a:rPr lang="fr-BE" dirty="0"/>
              <a:t> </a:t>
            </a:r>
            <a:r>
              <a:rPr lang="fr-BE" dirty="0" err="1"/>
              <a:t>diploma</a:t>
            </a:r>
            <a:r>
              <a:rPr lang="fr-BE" dirty="0"/>
              <a:t>? </a:t>
            </a:r>
          </a:p>
          <a:p>
            <a:r>
              <a:rPr lang="fr-BE" dirty="0" err="1"/>
              <a:t>Wie</a:t>
            </a:r>
            <a:r>
              <a:rPr lang="fr-BE" dirty="0"/>
              <a:t> </a:t>
            </a:r>
            <a:r>
              <a:rPr lang="fr-BE" dirty="0" err="1"/>
              <a:t>komt</a:t>
            </a:r>
            <a:r>
              <a:rPr lang="fr-BE" dirty="0"/>
              <a:t> </a:t>
            </a:r>
            <a:r>
              <a:rPr lang="fr-BE" dirty="0" err="1"/>
              <a:t>uit</a:t>
            </a:r>
            <a:r>
              <a:rPr lang="fr-BE" dirty="0"/>
              <a:t> het </a:t>
            </a:r>
            <a:r>
              <a:rPr lang="fr-BE" dirty="0" err="1"/>
              <a:t>buitenland</a:t>
            </a:r>
            <a:r>
              <a:rPr lang="fr-BE" dirty="0"/>
              <a:t>?</a:t>
            </a:r>
          </a:p>
          <a:p>
            <a:r>
              <a:rPr lang="fr-BE" dirty="0" err="1"/>
              <a:t>Wie</a:t>
            </a:r>
            <a:r>
              <a:rPr lang="fr-BE" dirty="0"/>
              <a:t> </a:t>
            </a:r>
            <a:r>
              <a:rPr lang="fr-BE" dirty="0" err="1"/>
              <a:t>komt</a:t>
            </a:r>
            <a:r>
              <a:rPr lang="fr-BE" dirty="0"/>
              <a:t> met de bus?</a:t>
            </a: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8869" y="2125663"/>
            <a:ext cx="3778250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16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WANNEER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 err="1"/>
              <a:t>Wanneer</a:t>
            </a:r>
            <a:r>
              <a:rPr lang="fr-BE" dirty="0"/>
              <a:t> </a:t>
            </a:r>
            <a:r>
              <a:rPr lang="fr-BE" dirty="0" err="1"/>
              <a:t>komt</a:t>
            </a:r>
            <a:r>
              <a:rPr lang="fr-BE" dirty="0"/>
              <a:t> de </a:t>
            </a:r>
            <a:r>
              <a:rPr lang="fr-BE" dirty="0" err="1"/>
              <a:t>trein</a:t>
            </a:r>
            <a:r>
              <a:rPr lang="fr-BE" dirty="0"/>
              <a:t> </a:t>
            </a:r>
            <a:r>
              <a:rPr lang="fr-BE" dirty="0" err="1"/>
              <a:t>aan</a:t>
            </a:r>
            <a:r>
              <a:rPr lang="fr-BE" dirty="0"/>
              <a:t>?</a:t>
            </a:r>
          </a:p>
          <a:p>
            <a:r>
              <a:rPr lang="fr-BE" dirty="0" err="1"/>
              <a:t>Wanner</a:t>
            </a:r>
            <a:r>
              <a:rPr lang="fr-BE" dirty="0"/>
              <a:t> </a:t>
            </a:r>
            <a:r>
              <a:rPr lang="fr-BE" dirty="0" err="1"/>
              <a:t>start</a:t>
            </a:r>
            <a:r>
              <a:rPr lang="fr-BE" dirty="0"/>
              <a:t> de les?</a:t>
            </a:r>
          </a:p>
          <a:p>
            <a:r>
              <a:rPr lang="fr-BE" dirty="0" err="1"/>
              <a:t>Wanneer</a:t>
            </a:r>
            <a:r>
              <a:rPr lang="fr-BE" dirty="0"/>
              <a:t> </a:t>
            </a:r>
            <a:r>
              <a:rPr lang="fr-BE" dirty="0" err="1"/>
              <a:t>word</a:t>
            </a:r>
            <a:r>
              <a:rPr lang="fr-BE" dirty="0"/>
              <a:t> je </a:t>
            </a:r>
            <a:r>
              <a:rPr lang="fr-BE" dirty="0" err="1"/>
              <a:t>wakker</a:t>
            </a:r>
            <a:r>
              <a:rPr lang="fr-BE" dirty="0"/>
              <a:t>?</a:t>
            </a:r>
          </a:p>
          <a:p>
            <a:r>
              <a:rPr lang="fr-BE" dirty="0" err="1"/>
              <a:t>Wanneer</a:t>
            </a:r>
            <a:r>
              <a:rPr lang="fr-BE" dirty="0"/>
              <a:t> ben je </a:t>
            </a:r>
            <a:r>
              <a:rPr lang="fr-BE" dirty="0" err="1"/>
              <a:t>thuis</a:t>
            </a:r>
            <a:r>
              <a:rPr lang="fr-BE" dirty="0"/>
              <a:t>?</a:t>
            </a:r>
          </a:p>
          <a:p>
            <a:r>
              <a:rPr lang="fr-BE" dirty="0" err="1"/>
              <a:t>Wanneer</a:t>
            </a:r>
            <a:r>
              <a:rPr lang="fr-BE" dirty="0"/>
              <a:t> </a:t>
            </a:r>
            <a:r>
              <a:rPr lang="fr-BE" dirty="0" err="1"/>
              <a:t>studeer</a:t>
            </a:r>
            <a:r>
              <a:rPr lang="fr-BE" dirty="0"/>
              <a:t> je?</a:t>
            </a:r>
          </a:p>
          <a:p>
            <a:r>
              <a:rPr lang="fr-BE" dirty="0" err="1"/>
              <a:t>Wanneer</a:t>
            </a:r>
            <a:r>
              <a:rPr lang="fr-BE" dirty="0"/>
              <a:t> </a:t>
            </a:r>
            <a:r>
              <a:rPr lang="fr-BE" dirty="0" err="1"/>
              <a:t>werk</a:t>
            </a:r>
            <a:r>
              <a:rPr lang="fr-BE" dirty="0"/>
              <a:t> je?</a:t>
            </a:r>
          </a:p>
          <a:p>
            <a:r>
              <a:rPr lang="fr-BE" dirty="0" err="1"/>
              <a:t>Wanneer</a:t>
            </a:r>
            <a:r>
              <a:rPr lang="fr-BE" dirty="0"/>
              <a:t> </a:t>
            </a:r>
            <a:r>
              <a:rPr lang="fr-BE" dirty="0" err="1"/>
              <a:t>eten</a:t>
            </a:r>
            <a:r>
              <a:rPr lang="fr-BE" dirty="0"/>
              <a:t> </a:t>
            </a:r>
            <a:r>
              <a:rPr lang="fr-BE" dirty="0" err="1"/>
              <a:t>jullie</a:t>
            </a:r>
            <a:r>
              <a:rPr lang="fr-BE" dirty="0"/>
              <a:t>?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3273991"/>
            <a:ext cx="4313238" cy="1481594"/>
          </a:xfrm>
        </p:spPr>
      </p:pic>
    </p:spTree>
    <p:extLst>
      <p:ext uri="{BB962C8B-B14F-4D97-AF65-F5344CB8AC3E}">
        <p14:creationId xmlns:p14="http://schemas.microsoft.com/office/powerpoint/2010/main" val="319580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WAAR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 err="1"/>
              <a:t>Waar</a:t>
            </a:r>
            <a:r>
              <a:rPr lang="fr-BE" dirty="0"/>
              <a:t> </a:t>
            </a:r>
            <a:r>
              <a:rPr lang="fr-BE" dirty="0" err="1"/>
              <a:t>woon</a:t>
            </a:r>
            <a:r>
              <a:rPr lang="fr-BE" dirty="0"/>
              <a:t> je?</a:t>
            </a:r>
          </a:p>
          <a:p>
            <a:r>
              <a:rPr lang="fr-BE" dirty="0" err="1"/>
              <a:t>Waar</a:t>
            </a:r>
            <a:r>
              <a:rPr lang="fr-BE" dirty="0"/>
              <a:t> </a:t>
            </a:r>
            <a:r>
              <a:rPr lang="fr-BE" dirty="0" err="1"/>
              <a:t>ga</a:t>
            </a:r>
            <a:r>
              <a:rPr lang="fr-BE" dirty="0"/>
              <a:t> je </a:t>
            </a:r>
            <a:r>
              <a:rPr lang="fr-BE" dirty="0" err="1"/>
              <a:t>naar</a:t>
            </a:r>
            <a:r>
              <a:rPr lang="fr-BE" dirty="0"/>
              <a:t> </a:t>
            </a:r>
            <a:r>
              <a:rPr lang="fr-BE" dirty="0" err="1"/>
              <a:t>school</a:t>
            </a:r>
            <a:r>
              <a:rPr lang="fr-BE" dirty="0"/>
              <a:t>?</a:t>
            </a:r>
          </a:p>
          <a:p>
            <a:r>
              <a:rPr lang="fr-BE" dirty="0" err="1"/>
              <a:t>Waar</a:t>
            </a:r>
            <a:r>
              <a:rPr lang="fr-BE" dirty="0"/>
              <a:t> </a:t>
            </a:r>
            <a:r>
              <a:rPr lang="fr-BE" dirty="0" err="1"/>
              <a:t>ga</a:t>
            </a:r>
            <a:r>
              <a:rPr lang="fr-BE" dirty="0"/>
              <a:t> je met </a:t>
            </a:r>
            <a:r>
              <a:rPr lang="fr-BE" dirty="0" err="1"/>
              <a:t>vakantie</a:t>
            </a:r>
            <a:r>
              <a:rPr lang="fr-BE" dirty="0"/>
              <a:t>?</a:t>
            </a:r>
          </a:p>
          <a:p>
            <a:r>
              <a:rPr lang="fr-BE" dirty="0" err="1"/>
              <a:t>Waar</a:t>
            </a:r>
            <a:r>
              <a:rPr lang="fr-BE" dirty="0"/>
              <a:t> </a:t>
            </a:r>
            <a:r>
              <a:rPr lang="fr-BE" dirty="0" err="1"/>
              <a:t>ligt</a:t>
            </a:r>
            <a:r>
              <a:rPr lang="fr-BE" dirty="0"/>
              <a:t> </a:t>
            </a:r>
            <a:r>
              <a:rPr lang="fr-BE" dirty="0" err="1"/>
              <a:t>Luik</a:t>
            </a:r>
            <a:r>
              <a:rPr lang="fr-BE" dirty="0"/>
              <a:t>?</a:t>
            </a:r>
          </a:p>
          <a:p>
            <a:r>
              <a:rPr lang="fr-BE" dirty="0" err="1"/>
              <a:t>Waar</a:t>
            </a:r>
            <a:r>
              <a:rPr lang="fr-BE" dirty="0"/>
              <a:t> </a:t>
            </a:r>
            <a:r>
              <a:rPr lang="fr-BE" dirty="0" err="1"/>
              <a:t>vind</a:t>
            </a:r>
            <a:r>
              <a:rPr lang="fr-BE" dirty="0"/>
              <a:t> </a:t>
            </a:r>
            <a:r>
              <a:rPr lang="fr-BE" dirty="0" err="1"/>
              <a:t>ik</a:t>
            </a:r>
            <a:r>
              <a:rPr lang="fr-BE" dirty="0"/>
              <a:t> het station?</a:t>
            </a:r>
          </a:p>
          <a:p>
            <a:r>
              <a:rPr lang="fr-BE" dirty="0" err="1"/>
              <a:t>Waar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mijn</a:t>
            </a:r>
            <a:r>
              <a:rPr lang="fr-BE" dirty="0"/>
              <a:t> syllabus?</a:t>
            </a:r>
          </a:p>
          <a:p>
            <a:r>
              <a:rPr lang="fr-BE" dirty="0" err="1"/>
              <a:t>Waar</a:t>
            </a:r>
            <a:r>
              <a:rPr lang="fr-BE" dirty="0"/>
              <a:t> </a:t>
            </a:r>
            <a:r>
              <a:rPr lang="fr-BE" dirty="0" err="1"/>
              <a:t>doe</a:t>
            </a:r>
            <a:r>
              <a:rPr lang="fr-BE" dirty="0"/>
              <a:t> je </a:t>
            </a:r>
            <a:r>
              <a:rPr lang="fr-BE" dirty="0" err="1"/>
              <a:t>boodschappen</a:t>
            </a:r>
            <a:r>
              <a:rPr lang="fr-BE" dirty="0"/>
              <a:t>?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019" y="2462213"/>
            <a:ext cx="4171950" cy="3105150"/>
          </a:xfrm>
        </p:spPr>
      </p:pic>
    </p:spTree>
    <p:extLst>
      <p:ext uri="{BB962C8B-B14F-4D97-AF65-F5344CB8AC3E}">
        <p14:creationId xmlns:p14="http://schemas.microsoft.com/office/powerpoint/2010/main" val="421888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WAT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/>
              <a:t>Wat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dat</a:t>
            </a:r>
            <a:r>
              <a:rPr lang="fr-BE" dirty="0"/>
              <a:t>?</a:t>
            </a:r>
          </a:p>
          <a:p>
            <a:r>
              <a:rPr lang="fr-BE" dirty="0"/>
              <a:t>Wat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uw</a:t>
            </a:r>
            <a:r>
              <a:rPr lang="fr-BE" dirty="0"/>
              <a:t> </a:t>
            </a:r>
            <a:r>
              <a:rPr lang="fr-BE" dirty="0" err="1"/>
              <a:t>achternaam</a:t>
            </a:r>
            <a:r>
              <a:rPr lang="fr-BE" dirty="0"/>
              <a:t>?</a:t>
            </a:r>
          </a:p>
          <a:p>
            <a:r>
              <a:rPr lang="fr-BE" dirty="0"/>
              <a:t>Wat </a:t>
            </a:r>
            <a:r>
              <a:rPr lang="fr-BE" dirty="0" err="1"/>
              <a:t>vind</a:t>
            </a:r>
            <a:r>
              <a:rPr lang="fr-BE" dirty="0"/>
              <a:t> je </a:t>
            </a:r>
            <a:r>
              <a:rPr lang="fr-BE" dirty="0" err="1"/>
              <a:t>leuk</a:t>
            </a:r>
            <a:r>
              <a:rPr lang="fr-BE" dirty="0"/>
              <a:t>?</a:t>
            </a:r>
          </a:p>
          <a:p>
            <a:r>
              <a:rPr lang="fr-BE" dirty="0"/>
              <a:t>Wat </a:t>
            </a:r>
            <a:r>
              <a:rPr lang="fr-BE" dirty="0" err="1"/>
              <a:t>doe</a:t>
            </a:r>
            <a:r>
              <a:rPr lang="fr-BE" dirty="0"/>
              <a:t> je in het weekend?</a:t>
            </a:r>
          </a:p>
          <a:p>
            <a:r>
              <a:rPr lang="fr-BE" dirty="0"/>
              <a:t>Wat </a:t>
            </a:r>
            <a:r>
              <a:rPr lang="fr-BE" dirty="0" err="1"/>
              <a:t>eet</a:t>
            </a:r>
            <a:r>
              <a:rPr lang="fr-BE" dirty="0"/>
              <a:t> je </a:t>
            </a:r>
            <a:r>
              <a:rPr lang="fr-BE" dirty="0" err="1"/>
              <a:t>graag</a:t>
            </a:r>
            <a:r>
              <a:rPr lang="fr-BE" dirty="0"/>
              <a:t>?</a:t>
            </a:r>
          </a:p>
          <a:p>
            <a:r>
              <a:rPr lang="fr-BE" dirty="0"/>
              <a:t>Wat </a:t>
            </a:r>
            <a:r>
              <a:rPr lang="fr-BE" dirty="0" err="1"/>
              <a:t>studeer</a:t>
            </a:r>
            <a:r>
              <a:rPr lang="fr-BE" dirty="0"/>
              <a:t> je?</a:t>
            </a:r>
          </a:p>
          <a:p>
            <a:r>
              <a:rPr lang="fr-BE" dirty="0"/>
              <a:t>Wat </a:t>
            </a:r>
            <a:r>
              <a:rPr lang="fr-BE" dirty="0" err="1"/>
              <a:t>zeg</a:t>
            </a:r>
            <a:r>
              <a:rPr lang="fr-BE" dirty="0"/>
              <a:t> je?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517" y="1884565"/>
            <a:ext cx="4376420" cy="3082945"/>
          </a:xfrm>
        </p:spPr>
      </p:pic>
    </p:spTree>
    <p:extLst>
      <p:ext uri="{BB962C8B-B14F-4D97-AF65-F5344CB8AC3E}">
        <p14:creationId xmlns:p14="http://schemas.microsoft.com/office/powerpoint/2010/main" val="314802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HOE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gaat</a:t>
            </a:r>
            <a:r>
              <a:rPr lang="fr-BE" dirty="0"/>
              <a:t> het met </a:t>
            </a:r>
            <a:r>
              <a:rPr lang="fr-BE" dirty="0" err="1"/>
              <a:t>jou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ga</a:t>
            </a:r>
            <a:r>
              <a:rPr lang="fr-BE" dirty="0"/>
              <a:t> je </a:t>
            </a:r>
            <a:r>
              <a:rPr lang="fr-BE" dirty="0" err="1"/>
              <a:t>naar</a:t>
            </a:r>
            <a:r>
              <a:rPr lang="fr-BE" dirty="0"/>
              <a:t> </a:t>
            </a:r>
            <a:r>
              <a:rPr lang="fr-BE" dirty="0" err="1"/>
              <a:t>school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werkt</a:t>
            </a:r>
            <a:r>
              <a:rPr lang="fr-BE" dirty="0"/>
              <a:t> </a:t>
            </a:r>
            <a:r>
              <a:rPr lang="fr-BE" dirty="0" err="1"/>
              <a:t>dat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spreek</a:t>
            </a:r>
            <a:r>
              <a:rPr lang="fr-BE" dirty="0"/>
              <a:t> je </a:t>
            </a:r>
            <a:r>
              <a:rPr lang="fr-BE" dirty="0" err="1"/>
              <a:t>dat</a:t>
            </a:r>
            <a:r>
              <a:rPr lang="fr-BE" dirty="0"/>
              <a:t> </a:t>
            </a:r>
            <a:r>
              <a:rPr lang="fr-BE" dirty="0" err="1"/>
              <a:t>uit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spelt</a:t>
            </a:r>
            <a:r>
              <a:rPr lang="fr-BE" dirty="0"/>
              <a:t> men </a:t>
            </a:r>
            <a:r>
              <a:rPr lang="fr-BE" dirty="0" err="1"/>
              <a:t>dat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vertaalt</a:t>
            </a:r>
            <a:r>
              <a:rPr lang="fr-BE" dirty="0"/>
              <a:t> u dit </a:t>
            </a:r>
            <a:r>
              <a:rPr lang="fr-BE" dirty="0" err="1"/>
              <a:t>woord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zeg</a:t>
            </a:r>
            <a:r>
              <a:rPr lang="fr-BE" dirty="0"/>
              <a:t> je </a:t>
            </a:r>
            <a:r>
              <a:rPr lang="fr-BE" dirty="0" err="1"/>
              <a:t>dat</a:t>
            </a:r>
            <a:r>
              <a:rPr lang="fr-BE" dirty="0"/>
              <a:t> in het Frans?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197" y="2125663"/>
            <a:ext cx="4187594" cy="3778250"/>
          </a:xfrm>
        </p:spPr>
      </p:pic>
    </p:spTree>
    <p:extLst>
      <p:ext uri="{BB962C8B-B14F-4D97-AF65-F5344CB8AC3E}">
        <p14:creationId xmlns:p14="http://schemas.microsoft.com/office/powerpoint/2010/main" val="376264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HOE LAAT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laat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het?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laat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</a:t>
            </a:r>
            <a:r>
              <a:rPr lang="fr-BE" dirty="0" err="1"/>
              <a:t>we</a:t>
            </a:r>
            <a:r>
              <a:rPr lang="fr-BE" dirty="0"/>
              <a:t> </a:t>
            </a:r>
            <a:r>
              <a:rPr lang="fr-BE" dirty="0" err="1"/>
              <a:t>welkom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laat</a:t>
            </a:r>
            <a:r>
              <a:rPr lang="fr-BE" dirty="0"/>
              <a:t> </a:t>
            </a:r>
            <a:r>
              <a:rPr lang="fr-BE" dirty="0" err="1"/>
              <a:t>komt</a:t>
            </a:r>
            <a:r>
              <a:rPr lang="fr-BE" dirty="0"/>
              <a:t> de </a:t>
            </a:r>
            <a:r>
              <a:rPr lang="fr-BE" dirty="0" err="1"/>
              <a:t>trein</a:t>
            </a:r>
            <a:r>
              <a:rPr lang="fr-BE" dirty="0"/>
              <a:t> </a:t>
            </a:r>
            <a:r>
              <a:rPr lang="fr-BE" dirty="0" err="1"/>
              <a:t>aan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laat</a:t>
            </a:r>
            <a:r>
              <a:rPr lang="fr-BE" dirty="0"/>
              <a:t> </a:t>
            </a:r>
            <a:r>
              <a:rPr lang="fr-BE" dirty="0" err="1"/>
              <a:t>vertrekt</a:t>
            </a:r>
            <a:r>
              <a:rPr lang="fr-BE" dirty="0"/>
              <a:t> de </a:t>
            </a:r>
            <a:r>
              <a:rPr lang="fr-BE" dirty="0" err="1"/>
              <a:t>trein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laat</a:t>
            </a:r>
            <a:r>
              <a:rPr lang="fr-BE" dirty="0"/>
              <a:t> </a:t>
            </a:r>
            <a:r>
              <a:rPr lang="fr-BE" dirty="0" err="1"/>
              <a:t>start</a:t>
            </a:r>
            <a:r>
              <a:rPr lang="fr-BE" dirty="0"/>
              <a:t> de les?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laat</a:t>
            </a:r>
            <a:r>
              <a:rPr lang="fr-BE" dirty="0"/>
              <a:t> </a:t>
            </a:r>
            <a:r>
              <a:rPr lang="fr-BE" dirty="0" err="1"/>
              <a:t>word</a:t>
            </a:r>
            <a:r>
              <a:rPr lang="fr-BE" dirty="0"/>
              <a:t> je </a:t>
            </a:r>
            <a:r>
              <a:rPr lang="fr-BE" dirty="0" err="1"/>
              <a:t>wakker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laat</a:t>
            </a:r>
            <a:r>
              <a:rPr lang="fr-BE" dirty="0"/>
              <a:t> </a:t>
            </a:r>
            <a:r>
              <a:rPr lang="fr-BE" dirty="0" err="1"/>
              <a:t>neem</a:t>
            </a:r>
            <a:r>
              <a:rPr lang="fr-BE" dirty="0"/>
              <a:t> je de bus?</a:t>
            </a:r>
          </a:p>
          <a:p>
            <a:endParaRPr lang="fr-BE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869" y="2125663"/>
            <a:ext cx="3778250" cy="3778250"/>
          </a:xfrm>
        </p:spPr>
      </p:pic>
    </p:spTree>
    <p:extLst>
      <p:ext uri="{BB962C8B-B14F-4D97-AF65-F5344CB8AC3E}">
        <p14:creationId xmlns:p14="http://schemas.microsoft.com/office/powerpoint/2010/main" val="179435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HOELANG (≠ </a:t>
            </a:r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lang</a:t>
            </a:r>
            <a:r>
              <a:rPr lang="fr-BE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 err="1"/>
              <a:t>Hoelang</a:t>
            </a:r>
            <a:r>
              <a:rPr lang="fr-BE" dirty="0"/>
              <a:t> </a:t>
            </a:r>
            <a:r>
              <a:rPr lang="fr-BE" dirty="0" err="1"/>
              <a:t>duurt</a:t>
            </a:r>
            <a:r>
              <a:rPr lang="fr-BE" dirty="0"/>
              <a:t> de les?</a:t>
            </a:r>
          </a:p>
          <a:p>
            <a:r>
              <a:rPr lang="fr-BE" dirty="0" err="1"/>
              <a:t>Hoelang</a:t>
            </a:r>
            <a:r>
              <a:rPr lang="fr-BE" dirty="0"/>
              <a:t> </a:t>
            </a:r>
            <a:r>
              <a:rPr lang="fr-BE" dirty="0" err="1"/>
              <a:t>duurt</a:t>
            </a:r>
            <a:r>
              <a:rPr lang="fr-BE" dirty="0"/>
              <a:t> de </a:t>
            </a:r>
            <a:r>
              <a:rPr lang="fr-BE" dirty="0" err="1"/>
              <a:t>opleiding</a:t>
            </a:r>
            <a:r>
              <a:rPr lang="fr-BE" dirty="0"/>
              <a:t>?</a:t>
            </a:r>
          </a:p>
          <a:p>
            <a:r>
              <a:rPr lang="fr-BE" dirty="0" err="1"/>
              <a:t>Hoelang</a:t>
            </a:r>
            <a:r>
              <a:rPr lang="fr-BE" dirty="0"/>
              <a:t> </a:t>
            </a:r>
            <a:r>
              <a:rPr lang="fr-BE" dirty="0" err="1"/>
              <a:t>duurt</a:t>
            </a:r>
            <a:r>
              <a:rPr lang="fr-BE" dirty="0"/>
              <a:t> de rit?</a:t>
            </a:r>
          </a:p>
          <a:p>
            <a:r>
              <a:rPr lang="fr-BE" dirty="0" err="1"/>
              <a:t>Hoelang</a:t>
            </a:r>
            <a:r>
              <a:rPr lang="fr-BE" dirty="0"/>
              <a:t> </a:t>
            </a:r>
            <a:r>
              <a:rPr lang="fr-BE" dirty="0" err="1"/>
              <a:t>leeft</a:t>
            </a:r>
            <a:r>
              <a:rPr lang="fr-BE" dirty="0"/>
              <a:t> </a:t>
            </a:r>
            <a:r>
              <a:rPr lang="fr-BE" dirty="0" err="1"/>
              <a:t>een</a:t>
            </a:r>
            <a:r>
              <a:rPr lang="fr-BE" dirty="0"/>
              <a:t> mens?</a:t>
            </a:r>
          </a:p>
          <a:p>
            <a:r>
              <a:rPr lang="fr-BE" dirty="0" err="1"/>
              <a:t>Hoelang</a:t>
            </a:r>
            <a:r>
              <a:rPr lang="fr-BE" dirty="0"/>
              <a:t> </a:t>
            </a:r>
            <a:r>
              <a:rPr lang="fr-BE" dirty="0" err="1"/>
              <a:t>werkt</a:t>
            </a:r>
            <a:r>
              <a:rPr lang="fr-BE" dirty="0"/>
              <a:t> dit </a:t>
            </a:r>
            <a:r>
              <a:rPr lang="fr-BE" dirty="0" err="1"/>
              <a:t>middel</a:t>
            </a:r>
            <a:r>
              <a:rPr lang="fr-BE" dirty="0"/>
              <a:t>?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lang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deze</a:t>
            </a:r>
            <a:r>
              <a:rPr lang="fr-BE" dirty="0"/>
              <a:t> man?</a:t>
            </a:r>
          </a:p>
          <a:p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lang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de boot?</a:t>
            </a:r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2577042"/>
            <a:ext cx="4313238" cy="2875492"/>
          </a:xfrm>
        </p:spPr>
      </p:pic>
    </p:spTree>
    <p:extLst>
      <p:ext uri="{BB962C8B-B14F-4D97-AF65-F5344CB8AC3E}">
        <p14:creationId xmlns:p14="http://schemas.microsoft.com/office/powerpoint/2010/main" val="33405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HOE OUD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 err="1"/>
              <a:t>Hoe</a:t>
            </a:r>
            <a:r>
              <a:rPr lang="fr-BE" dirty="0"/>
              <a:t> oud ben je?</a:t>
            </a:r>
          </a:p>
          <a:p>
            <a:r>
              <a:rPr lang="fr-BE" dirty="0" err="1"/>
              <a:t>Hoe</a:t>
            </a:r>
            <a:r>
              <a:rPr lang="fr-BE" dirty="0"/>
              <a:t> oud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</a:t>
            </a:r>
            <a:r>
              <a:rPr lang="fr-BE" dirty="0" err="1"/>
              <a:t>moeder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oud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haar</a:t>
            </a:r>
            <a:r>
              <a:rPr lang="fr-BE" dirty="0"/>
              <a:t> </a:t>
            </a:r>
            <a:r>
              <a:rPr lang="fr-BE" dirty="0" err="1"/>
              <a:t>zus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oud </a:t>
            </a:r>
            <a:r>
              <a:rPr lang="fr-BE" dirty="0" err="1"/>
              <a:t>zijn</a:t>
            </a:r>
            <a:r>
              <a:rPr lang="fr-BE" dirty="0"/>
              <a:t> hun </a:t>
            </a:r>
            <a:r>
              <a:rPr lang="fr-BE" dirty="0" err="1"/>
              <a:t>auto’s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oud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ons</a:t>
            </a:r>
            <a:r>
              <a:rPr lang="fr-BE" dirty="0"/>
              <a:t> huis?</a:t>
            </a:r>
          </a:p>
          <a:p>
            <a:r>
              <a:rPr lang="fr-BE" dirty="0" err="1"/>
              <a:t>Hoe</a:t>
            </a:r>
            <a:r>
              <a:rPr lang="fr-BE" dirty="0"/>
              <a:t> oud </a:t>
            </a:r>
            <a:r>
              <a:rPr lang="fr-BE" dirty="0" err="1"/>
              <a:t>is</a:t>
            </a:r>
            <a:r>
              <a:rPr lang="fr-BE" dirty="0"/>
              <a:t> onze </a:t>
            </a:r>
            <a:r>
              <a:rPr lang="fr-BE" dirty="0" err="1"/>
              <a:t>lerares</a:t>
            </a:r>
            <a:r>
              <a:rPr lang="fr-BE" dirty="0"/>
              <a:t>?</a:t>
            </a:r>
          </a:p>
          <a:p>
            <a:r>
              <a:rPr lang="fr-BE" dirty="0" err="1"/>
              <a:t>Hoe</a:t>
            </a:r>
            <a:r>
              <a:rPr lang="fr-BE" dirty="0"/>
              <a:t> oud </a:t>
            </a:r>
            <a:r>
              <a:rPr lang="fr-BE" dirty="0" err="1"/>
              <a:t>zijn</a:t>
            </a:r>
            <a:r>
              <a:rPr lang="fr-BE" dirty="0"/>
              <a:t> je </a:t>
            </a:r>
            <a:r>
              <a:rPr lang="fr-BE" dirty="0" err="1"/>
              <a:t>ouders</a:t>
            </a:r>
            <a:r>
              <a:rPr lang="fr-BE" dirty="0"/>
              <a:t>?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2801690"/>
            <a:ext cx="4313238" cy="2426196"/>
          </a:xfrm>
        </p:spPr>
      </p:pic>
    </p:spTree>
    <p:extLst>
      <p:ext uri="{BB962C8B-B14F-4D97-AF65-F5344CB8AC3E}">
        <p14:creationId xmlns:p14="http://schemas.microsoft.com/office/powerpoint/2010/main" val="339180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470</Words>
  <Application>Microsoft Macintosh PowerPoint</Application>
  <PresentationFormat>Grand écran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Brin</vt:lpstr>
      <vt:lpstr>Vraagwoorden</vt:lpstr>
      <vt:lpstr>WIE</vt:lpstr>
      <vt:lpstr>WANNEER</vt:lpstr>
      <vt:lpstr>WAAR</vt:lpstr>
      <vt:lpstr>WAT</vt:lpstr>
      <vt:lpstr>HOE</vt:lpstr>
      <vt:lpstr>HOE LAAT</vt:lpstr>
      <vt:lpstr>HOELANG (≠ hoe lang)</vt:lpstr>
      <vt:lpstr>HOE OUD</vt:lpstr>
      <vt:lpstr>WELK(E)</vt:lpstr>
      <vt:lpstr>WELK(E)</vt:lpstr>
      <vt:lpstr>HOEVEEL</vt:lpstr>
      <vt:lpstr>WAAROM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Vraagwoorden</dc:title>
  <dc:creator>C. LUTHERS</dc:creator>
  <cp:lastModifiedBy>Cédric LUTHERS</cp:lastModifiedBy>
  <cp:revision>4</cp:revision>
  <dcterms:created xsi:type="dcterms:W3CDTF">2019-10-09T06:32:14Z</dcterms:created>
  <dcterms:modified xsi:type="dcterms:W3CDTF">2021-09-21T09:58:58Z</dcterms:modified>
</cp:coreProperties>
</file>