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A2FAB-A3F9-4779-BFBD-A0223054C03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CEE4C5-6FBF-4BE2-AA42-6507BD1E9F60}">
      <dgm:prSet/>
      <dgm:spPr/>
      <dgm:t>
        <a:bodyPr/>
        <a:lstStyle/>
        <a:p>
          <a:r>
            <a:rPr lang="fr-BE"/>
            <a:t>’s ochtends // ’s morgens</a:t>
          </a:r>
          <a:endParaRPr lang="en-US"/>
        </a:p>
      </dgm:t>
    </dgm:pt>
    <dgm:pt modelId="{9092AA2F-4A9F-4579-8C80-734FE8463D3B}" type="parTrans" cxnId="{C30EF026-8A5B-4189-8FBD-3EBD7C399AA6}">
      <dgm:prSet/>
      <dgm:spPr/>
      <dgm:t>
        <a:bodyPr/>
        <a:lstStyle/>
        <a:p>
          <a:endParaRPr lang="en-US"/>
        </a:p>
      </dgm:t>
    </dgm:pt>
    <dgm:pt modelId="{E2616CAD-48F0-46D4-9AB7-872F8A75E9D6}" type="sibTrans" cxnId="{C30EF026-8A5B-4189-8FBD-3EBD7C399AA6}">
      <dgm:prSet/>
      <dgm:spPr/>
      <dgm:t>
        <a:bodyPr/>
        <a:lstStyle/>
        <a:p>
          <a:endParaRPr lang="en-US"/>
        </a:p>
      </dgm:t>
    </dgm:pt>
    <dgm:pt modelId="{8B4F0029-2FB9-4337-8AC8-A5EC86462E6D}">
      <dgm:prSet/>
      <dgm:spPr/>
      <dgm:t>
        <a:bodyPr/>
        <a:lstStyle/>
        <a:p>
          <a:r>
            <a:rPr lang="fr-BE"/>
            <a:t>’s middags</a:t>
          </a:r>
          <a:endParaRPr lang="en-US"/>
        </a:p>
      </dgm:t>
    </dgm:pt>
    <dgm:pt modelId="{A26CAA4D-B8C8-41B7-9BA7-D7895C3CB95F}" type="parTrans" cxnId="{1686CCF6-F230-4254-BD2F-EF7CB32269D9}">
      <dgm:prSet/>
      <dgm:spPr/>
      <dgm:t>
        <a:bodyPr/>
        <a:lstStyle/>
        <a:p>
          <a:endParaRPr lang="en-US"/>
        </a:p>
      </dgm:t>
    </dgm:pt>
    <dgm:pt modelId="{DEE7B32E-8BFF-4C58-8188-24DC1BAEF33D}" type="sibTrans" cxnId="{1686CCF6-F230-4254-BD2F-EF7CB32269D9}">
      <dgm:prSet/>
      <dgm:spPr/>
      <dgm:t>
        <a:bodyPr/>
        <a:lstStyle/>
        <a:p>
          <a:endParaRPr lang="en-US"/>
        </a:p>
      </dgm:t>
    </dgm:pt>
    <dgm:pt modelId="{306C7BC0-CB8B-44C5-802E-36E92D2E9E22}">
      <dgm:prSet/>
      <dgm:spPr/>
      <dgm:t>
        <a:bodyPr/>
        <a:lstStyle/>
        <a:p>
          <a:r>
            <a:rPr lang="fr-BE" dirty="0"/>
            <a:t>’s </a:t>
          </a:r>
          <a:r>
            <a:rPr lang="fr-BE" dirty="0" err="1"/>
            <a:t>avonds</a:t>
          </a:r>
          <a:endParaRPr lang="en-US" dirty="0"/>
        </a:p>
      </dgm:t>
    </dgm:pt>
    <dgm:pt modelId="{960A8A46-CC00-4570-917D-A1CE34BD36B7}" type="parTrans" cxnId="{30E25DD9-0A51-4E8A-A2FF-0C96087505ED}">
      <dgm:prSet/>
      <dgm:spPr/>
      <dgm:t>
        <a:bodyPr/>
        <a:lstStyle/>
        <a:p>
          <a:endParaRPr lang="en-US"/>
        </a:p>
      </dgm:t>
    </dgm:pt>
    <dgm:pt modelId="{13AEA1F6-486F-4F3F-9159-C20D942906A5}" type="sibTrans" cxnId="{30E25DD9-0A51-4E8A-A2FF-0C96087505ED}">
      <dgm:prSet/>
      <dgm:spPr/>
      <dgm:t>
        <a:bodyPr/>
        <a:lstStyle/>
        <a:p>
          <a:endParaRPr lang="en-US"/>
        </a:p>
      </dgm:t>
    </dgm:pt>
    <dgm:pt modelId="{D011B762-6260-4D5D-A14D-4F69CE27606C}">
      <dgm:prSet/>
      <dgm:spPr/>
      <dgm:t>
        <a:bodyPr/>
        <a:lstStyle/>
        <a:p>
          <a:r>
            <a:rPr lang="fr-BE"/>
            <a:t>’s nachts</a:t>
          </a:r>
          <a:endParaRPr lang="en-US"/>
        </a:p>
      </dgm:t>
    </dgm:pt>
    <dgm:pt modelId="{0C62FCE4-DBBB-4171-971F-D1FC3F5F4C27}" type="parTrans" cxnId="{747BDFD1-B52A-44CD-B1B8-0DE342DCC4A2}">
      <dgm:prSet/>
      <dgm:spPr/>
      <dgm:t>
        <a:bodyPr/>
        <a:lstStyle/>
        <a:p>
          <a:endParaRPr lang="en-US"/>
        </a:p>
      </dgm:t>
    </dgm:pt>
    <dgm:pt modelId="{AA41AF31-86FB-49F3-93AD-679D8C976708}" type="sibTrans" cxnId="{747BDFD1-B52A-44CD-B1B8-0DE342DCC4A2}">
      <dgm:prSet/>
      <dgm:spPr/>
      <dgm:t>
        <a:bodyPr/>
        <a:lstStyle/>
        <a:p>
          <a:endParaRPr lang="en-US"/>
        </a:p>
      </dgm:t>
    </dgm:pt>
    <dgm:pt modelId="{10F3F8D1-496B-442A-9DF7-1D011E22A3CC}" type="pres">
      <dgm:prSet presAssocID="{3DCA2FAB-A3F9-4779-BFBD-A0223054C032}" presName="root" presStyleCnt="0">
        <dgm:presLayoutVars>
          <dgm:dir/>
          <dgm:resizeHandles val="exact"/>
        </dgm:presLayoutVars>
      </dgm:prSet>
      <dgm:spPr/>
    </dgm:pt>
    <dgm:pt modelId="{B4855ADB-52CB-4A9F-B0B1-8FB856FA3889}" type="pres">
      <dgm:prSet presAssocID="{D3CEE4C5-6FBF-4BE2-AA42-6507BD1E9F60}" presName="compNode" presStyleCnt="0"/>
      <dgm:spPr/>
    </dgm:pt>
    <dgm:pt modelId="{6C96009B-033A-48E3-95E2-C23CE8E60799}" type="pres">
      <dgm:prSet presAssocID="{D3CEE4C5-6FBF-4BE2-AA42-6507BD1E9F60}" presName="bgRect" presStyleLbl="bgShp" presStyleIdx="0" presStyleCnt="4"/>
      <dgm:spPr/>
    </dgm:pt>
    <dgm:pt modelId="{3049A868-8FCE-47A3-B507-B60F6E562F4F}" type="pres">
      <dgm:prSet presAssocID="{D3CEE4C5-6FBF-4BE2-AA42-6507BD1E9F6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épuscule"/>
        </a:ext>
      </dgm:extLst>
    </dgm:pt>
    <dgm:pt modelId="{661928AA-82A4-4C3E-B727-240D65176696}" type="pres">
      <dgm:prSet presAssocID="{D3CEE4C5-6FBF-4BE2-AA42-6507BD1E9F60}" presName="spaceRect" presStyleCnt="0"/>
      <dgm:spPr/>
    </dgm:pt>
    <dgm:pt modelId="{745135A4-3360-48A5-A25B-A86B33389E59}" type="pres">
      <dgm:prSet presAssocID="{D3CEE4C5-6FBF-4BE2-AA42-6507BD1E9F60}" presName="parTx" presStyleLbl="revTx" presStyleIdx="0" presStyleCnt="4">
        <dgm:presLayoutVars>
          <dgm:chMax val="0"/>
          <dgm:chPref val="0"/>
        </dgm:presLayoutVars>
      </dgm:prSet>
      <dgm:spPr/>
    </dgm:pt>
    <dgm:pt modelId="{03732149-BA1B-4998-A4C5-BEAF718E8978}" type="pres">
      <dgm:prSet presAssocID="{E2616CAD-48F0-46D4-9AB7-872F8A75E9D6}" presName="sibTrans" presStyleCnt="0"/>
      <dgm:spPr/>
    </dgm:pt>
    <dgm:pt modelId="{F3F4E226-99DF-4367-B435-71B8DAFBDEA7}" type="pres">
      <dgm:prSet presAssocID="{8B4F0029-2FB9-4337-8AC8-A5EC86462E6D}" presName="compNode" presStyleCnt="0"/>
      <dgm:spPr/>
    </dgm:pt>
    <dgm:pt modelId="{AB338F95-D2F7-4991-B40C-50234552C2AB}" type="pres">
      <dgm:prSet presAssocID="{8B4F0029-2FB9-4337-8AC8-A5EC86462E6D}" presName="bgRect" presStyleLbl="bgShp" presStyleIdx="1" presStyleCnt="4"/>
      <dgm:spPr/>
    </dgm:pt>
    <dgm:pt modelId="{920A79F6-E499-44A1-A2FE-C10DBF4B6BE3}" type="pres">
      <dgm:prSet presAssocID="{8B4F0029-2FB9-4337-8AC8-A5EC86462E6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rloge"/>
        </a:ext>
      </dgm:extLst>
    </dgm:pt>
    <dgm:pt modelId="{D95BD21B-3958-4BFB-BF5D-1F77A7C06A1F}" type="pres">
      <dgm:prSet presAssocID="{8B4F0029-2FB9-4337-8AC8-A5EC86462E6D}" presName="spaceRect" presStyleCnt="0"/>
      <dgm:spPr/>
    </dgm:pt>
    <dgm:pt modelId="{3704AD3A-DDDE-40A0-ACAB-EBACBFC4EC27}" type="pres">
      <dgm:prSet presAssocID="{8B4F0029-2FB9-4337-8AC8-A5EC86462E6D}" presName="parTx" presStyleLbl="revTx" presStyleIdx="1" presStyleCnt="4">
        <dgm:presLayoutVars>
          <dgm:chMax val="0"/>
          <dgm:chPref val="0"/>
        </dgm:presLayoutVars>
      </dgm:prSet>
      <dgm:spPr/>
    </dgm:pt>
    <dgm:pt modelId="{033E86B0-657D-4CC5-914F-C4562900CC50}" type="pres">
      <dgm:prSet presAssocID="{DEE7B32E-8BFF-4C58-8188-24DC1BAEF33D}" presName="sibTrans" presStyleCnt="0"/>
      <dgm:spPr/>
    </dgm:pt>
    <dgm:pt modelId="{57B6F37D-9CEF-4D25-BD21-F90EB80FD366}" type="pres">
      <dgm:prSet presAssocID="{306C7BC0-CB8B-44C5-802E-36E92D2E9E22}" presName="compNode" presStyleCnt="0"/>
      <dgm:spPr/>
    </dgm:pt>
    <dgm:pt modelId="{FE698958-D6EA-479C-ABBA-F963D643C1F1}" type="pres">
      <dgm:prSet presAssocID="{306C7BC0-CB8B-44C5-802E-36E92D2E9E22}" presName="bgRect" presStyleLbl="bgShp" presStyleIdx="2" presStyleCnt="4"/>
      <dgm:spPr/>
    </dgm:pt>
    <dgm:pt modelId="{6CD154D4-2A7D-4675-B752-C304A8B08742}" type="pres">
      <dgm:prSet presAssocID="{306C7BC0-CB8B-44C5-802E-36E92D2E9E2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e et étoiles"/>
        </a:ext>
      </dgm:extLst>
    </dgm:pt>
    <dgm:pt modelId="{B831505A-2B55-43C8-BCC4-FF0B2369ED18}" type="pres">
      <dgm:prSet presAssocID="{306C7BC0-CB8B-44C5-802E-36E92D2E9E22}" presName="spaceRect" presStyleCnt="0"/>
      <dgm:spPr/>
    </dgm:pt>
    <dgm:pt modelId="{226F32B7-43BB-4170-A513-A8FD22A38592}" type="pres">
      <dgm:prSet presAssocID="{306C7BC0-CB8B-44C5-802E-36E92D2E9E22}" presName="parTx" presStyleLbl="revTx" presStyleIdx="2" presStyleCnt="4">
        <dgm:presLayoutVars>
          <dgm:chMax val="0"/>
          <dgm:chPref val="0"/>
        </dgm:presLayoutVars>
      </dgm:prSet>
      <dgm:spPr/>
    </dgm:pt>
    <dgm:pt modelId="{82E7179A-BB12-4814-99F6-D02A88064271}" type="pres">
      <dgm:prSet presAssocID="{13AEA1F6-486F-4F3F-9159-C20D942906A5}" presName="sibTrans" presStyleCnt="0"/>
      <dgm:spPr/>
    </dgm:pt>
    <dgm:pt modelId="{AEC7E42C-B38A-4D15-94DE-2F2EB9D5BEED}" type="pres">
      <dgm:prSet presAssocID="{D011B762-6260-4D5D-A14D-4F69CE27606C}" presName="compNode" presStyleCnt="0"/>
      <dgm:spPr/>
    </dgm:pt>
    <dgm:pt modelId="{093F5E3E-EAA2-4630-B351-4B1BF7B0FBE2}" type="pres">
      <dgm:prSet presAssocID="{D011B762-6260-4D5D-A14D-4F69CE27606C}" presName="bgRect" presStyleLbl="bgShp" presStyleIdx="3" presStyleCnt="4"/>
      <dgm:spPr/>
    </dgm:pt>
    <dgm:pt modelId="{63462D72-718C-4D89-BBBF-209E74287068}" type="pres">
      <dgm:prSet presAssocID="{D011B762-6260-4D5D-A14D-4F69CE27606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rmir"/>
        </a:ext>
      </dgm:extLst>
    </dgm:pt>
    <dgm:pt modelId="{EDCFE52D-1B0E-482F-953A-DFD9A5CDB466}" type="pres">
      <dgm:prSet presAssocID="{D011B762-6260-4D5D-A14D-4F69CE27606C}" presName="spaceRect" presStyleCnt="0"/>
      <dgm:spPr/>
    </dgm:pt>
    <dgm:pt modelId="{842FE313-223D-4645-9645-2D0C5860E6D6}" type="pres">
      <dgm:prSet presAssocID="{D011B762-6260-4D5D-A14D-4F69CE27606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F24E402-2A9F-4DF8-9B7F-BEE9A57CD45D}" type="presOf" srcId="{3DCA2FAB-A3F9-4779-BFBD-A0223054C032}" destId="{10F3F8D1-496B-442A-9DF7-1D011E22A3CC}" srcOrd="0" destOrd="0" presId="urn:microsoft.com/office/officeart/2018/2/layout/IconVerticalSolidList"/>
    <dgm:cxn modelId="{C30EF026-8A5B-4189-8FBD-3EBD7C399AA6}" srcId="{3DCA2FAB-A3F9-4779-BFBD-A0223054C032}" destId="{D3CEE4C5-6FBF-4BE2-AA42-6507BD1E9F60}" srcOrd="0" destOrd="0" parTransId="{9092AA2F-4A9F-4579-8C80-734FE8463D3B}" sibTransId="{E2616CAD-48F0-46D4-9AB7-872F8A75E9D6}"/>
    <dgm:cxn modelId="{48545F30-3CCD-48AF-A02A-118F4134B21F}" type="presOf" srcId="{8B4F0029-2FB9-4337-8AC8-A5EC86462E6D}" destId="{3704AD3A-DDDE-40A0-ACAB-EBACBFC4EC27}" srcOrd="0" destOrd="0" presId="urn:microsoft.com/office/officeart/2018/2/layout/IconVerticalSolidList"/>
    <dgm:cxn modelId="{B385683E-4E99-40EB-A09A-9C4AEA537125}" type="presOf" srcId="{D011B762-6260-4D5D-A14D-4F69CE27606C}" destId="{842FE313-223D-4645-9645-2D0C5860E6D6}" srcOrd="0" destOrd="0" presId="urn:microsoft.com/office/officeart/2018/2/layout/IconVerticalSolidList"/>
    <dgm:cxn modelId="{EAF4406D-CCF2-4ACA-A484-E938F36A235B}" type="presOf" srcId="{306C7BC0-CB8B-44C5-802E-36E92D2E9E22}" destId="{226F32B7-43BB-4170-A513-A8FD22A38592}" srcOrd="0" destOrd="0" presId="urn:microsoft.com/office/officeart/2018/2/layout/IconVerticalSolidList"/>
    <dgm:cxn modelId="{747BDFD1-B52A-44CD-B1B8-0DE342DCC4A2}" srcId="{3DCA2FAB-A3F9-4779-BFBD-A0223054C032}" destId="{D011B762-6260-4D5D-A14D-4F69CE27606C}" srcOrd="3" destOrd="0" parTransId="{0C62FCE4-DBBB-4171-971F-D1FC3F5F4C27}" sibTransId="{AA41AF31-86FB-49F3-93AD-679D8C976708}"/>
    <dgm:cxn modelId="{30E25DD9-0A51-4E8A-A2FF-0C96087505ED}" srcId="{3DCA2FAB-A3F9-4779-BFBD-A0223054C032}" destId="{306C7BC0-CB8B-44C5-802E-36E92D2E9E22}" srcOrd="2" destOrd="0" parTransId="{960A8A46-CC00-4570-917D-A1CE34BD36B7}" sibTransId="{13AEA1F6-486F-4F3F-9159-C20D942906A5}"/>
    <dgm:cxn modelId="{424CBEE4-E61E-44F5-B7DA-06CD5749505C}" type="presOf" srcId="{D3CEE4C5-6FBF-4BE2-AA42-6507BD1E9F60}" destId="{745135A4-3360-48A5-A25B-A86B33389E59}" srcOrd="0" destOrd="0" presId="urn:microsoft.com/office/officeart/2018/2/layout/IconVerticalSolidList"/>
    <dgm:cxn modelId="{1686CCF6-F230-4254-BD2F-EF7CB32269D9}" srcId="{3DCA2FAB-A3F9-4779-BFBD-A0223054C032}" destId="{8B4F0029-2FB9-4337-8AC8-A5EC86462E6D}" srcOrd="1" destOrd="0" parTransId="{A26CAA4D-B8C8-41B7-9BA7-D7895C3CB95F}" sibTransId="{DEE7B32E-8BFF-4C58-8188-24DC1BAEF33D}"/>
    <dgm:cxn modelId="{C12EE8A8-E41A-49B2-8514-43F3745941B8}" type="presParOf" srcId="{10F3F8D1-496B-442A-9DF7-1D011E22A3CC}" destId="{B4855ADB-52CB-4A9F-B0B1-8FB856FA3889}" srcOrd="0" destOrd="0" presId="urn:microsoft.com/office/officeart/2018/2/layout/IconVerticalSolidList"/>
    <dgm:cxn modelId="{55B8FEAD-05AC-4817-A640-C8AE82976BED}" type="presParOf" srcId="{B4855ADB-52CB-4A9F-B0B1-8FB856FA3889}" destId="{6C96009B-033A-48E3-95E2-C23CE8E60799}" srcOrd="0" destOrd="0" presId="urn:microsoft.com/office/officeart/2018/2/layout/IconVerticalSolidList"/>
    <dgm:cxn modelId="{738DC075-5F51-44EA-8000-7B907AE67451}" type="presParOf" srcId="{B4855ADB-52CB-4A9F-B0B1-8FB856FA3889}" destId="{3049A868-8FCE-47A3-B507-B60F6E562F4F}" srcOrd="1" destOrd="0" presId="urn:microsoft.com/office/officeart/2018/2/layout/IconVerticalSolidList"/>
    <dgm:cxn modelId="{CAACDAD8-0D09-48FB-A7FC-CB88EA848B75}" type="presParOf" srcId="{B4855ADB-52CB-4A9F-B0B1-8FB856FA3889}" destId="{661928AA-82A4-4C3E-B727-240D65176696}" srcOrd="2" destOrd="0" presId="urn:microsoft.com/office/officeart/2018/2/layout/IconVerticalSolidList"/>
    <dgm:cxn modelId="{33849D2B-0017-4805-B866-E30A7E3D1447}" type="presParOf" srcId="{B4855ADB-52CB-4A9F-B0B1-8FB856FA3889}" destId="{745135A4-3360-48A5-A25B-A86B33389E59}" srcOrd="3" destOrd="0" presId="urn:microsoft.com/office/officeart/2018/2/layout/IconVerticalSolidList"/>
    <dgm:cxn modelId="{95577E90-2782-447A-AACE-267CBD0293BA}" type="presParOf" srcId="{10F3F8D1-496B-442A-9DF7-1D011E22A3CC}" destId="{03732149-BA1B-4998-A4C5-BEAF718E8978}" srcOrd="1" destOrd="0" presId="urn:microsoft.com/office/officeart/2018/2/layout/IconVerticalSolidList"/>
    <dgm:cxn modelId="{A6B8B72F-274A-4692-8DEB-BB87F714CA40}" type="presParOf" srcId="{10F3F8D1-496B-442A-9DF7-1D011E22A3CC}" destId="{F3F4E226-99DF-4367-B435-71B8DAFBDEA7}" srcOrd="2" destOrd="0" presId="urn:microsoft.com/office/officeart/2018/2/layout/IconVerticalSolidList"/>
    <dgm:cxn modelId="{4B6ABDA5-E9E6-4CAA-8661-EE4D7AF24E50}" type="presParOf" srcId="{F3F4E226-99DF-4367-B435-71B8DAFBDEA7}" destId="{AB338F95-D2F7-4991-B40C-50234552C2AB}" srcOrd="0" destOrd="0" presId="urn:microsoft.com/office/officeart/2018/2/layout/IconVerticalSolidList"/>
    <dgm:cxn modelId="{22A64A67-B10C-4690-BF19-4A0723169FD5}" type="presParOf" srcId="{F3F4E226-99DF-4367-B435-71B8DAFBDEA7}" destId="{920A79F6-E499-44A1-A2FE-C10DBF4B6BE3}" srcOrd="1" destOrd="0" presId="urn:microsoft.com/office/officeart/2018/2/layout/IconVerticalSolidList"/>
    <dgm:cxn modelId="{BE548560-5F43-431F-A556-43CAED96EA32}" type="presParOf" srcId="{F3F4E226-99DF-4367-B435-71B8DAFBDEA7}" destId="{D95BD21B-3958-4BFB-BF5D-1F77A7C06A1F}" srcOrd="2" destOrd="0" presId="urn:microsoft.com/office/officeart/2018/2/layout/IconVerticalSolidList"/>
    <dgm:cxn modelId="{AEF42813-1029-4FB6-984D-2B766C0AFFC5}" type="presParOf" srcId="{F3F4E226-99DF-4367-B435-71B8DAFBDEA7}" destId="{3704AD3A-DDDE-40A0-ACAB-EBACBFC4EC27}" srcOrd="3" destOrd="0" presId="urn:microsoft.com/office/officeart/2018/2/layout/IconVerticalSolidList"/>
    <dgm:cxn modelId="{547AD7B4-0637-4391-94CB-989FE5EA5109}" type="presParOf" srcId="{10F3F8D1-496B-442A-9DF7-1D011E22A3CC}" destId="{033E86B0-657D-4CC5-914F-C4562900CC50}" srcOrd="3" destOrd="0" presId="urn:microsoft.com/office/officeart/2018/2/layout/IconVerticalSolidList"/>
    <dgm:cxn modelId="{0CF17219-6C81-4332-8654-056C269CC3E7}" type="presParOf" srcId="{10F3F8D1-496B-442A-9DF7-1D011E22A3CC}" destId="{57B6F37D-9CEF-4D25-BD21-F90EB80FD366}" srcOrd="4" destOrd="0" presId="urn:microsoft.com/office/officeart/2018/2/layout/IconVerticalSolidList"/>
    <dgm:cxn modelId="{187748C1-CBA3-4590-8DCE-1AEC0027B3FC}" type="presParOf" srcId="{57B6F37D-9CEF-4D25-BD21-F90EB80FD366}" destId="{FE698958-D6EA-479C-ABBA-F963D643C1F1}" srcOrd="0" destOrd="0" presId="urn:microsoft.com/office/officeart/2018/2/layout/IconVerticalSolidList"/>
    <dgm:cxn modelId="{4578186A-8D20-4FDF-A250-DF386213CC55}" type="presParOf" srcId="{57B6F37D-9CEF-4D25-BD21-F90EB80FD366}" destId="{6CD154D4-2A7D-4675-B752-C304A8B08742}" srcOrd="1" destOrd="0" presId="urn:microsoft.com/office/officeart/2018/2/layout/IconVerticalSolidList"/>
    <dgm:cxn modelId="{E8EAB341-5854-43E9-A8DA-6FFEEDA5F4AD}" type="presParOf" srcId="{57B6F37D-9CEF-4D25-BD21-F90EB80FD366}" destId="{B831505A-2B55-43C8-BCC4-FF0B2369ED18}" srcOrd="2" destOrd="0" presId="urn:microsoft.com/office/officeart/2018/2/layout/IconVerticalSolidList"/>
    <dgm:cxn modelId="{105EBB49-5658-4CEC-B4BE-7AD1EFD53A69}" type="presParOf" srcId="{57B6F37D-9CEF-4D25-BD21-F90EB80FD366}" destId="{226F32B7-43BB-4170-A513-A8FD22A38592}" srcOrd="3" destOrd="0" presId="urn:microsoft.com/office/officeart/2018/2/layout/IconVerticalSolidList"/>
    <dgm:cxn modelId="{2F656BF8-42A1-4096-A12F-C61514D8539D}" type="presParOf" srcId="{10F3F8D1-496B-442A-9DF7-1D011E22A3CC}" destId="{82E7179A-BB12-4814-99F6-D02A88064271}" srcOrd="5" destOrd="0" presId="urn:microsoft.com/office/officeart/2018/2/layout/IconVerticalSolidList"/>
    <dgm:cxn modelId="{A6496A73-5183-43FF-8E10-71CBC9C35EFD}" type="presParOf" srcId="{10F3F8D1-496B-442A-9DF7-1D011E22A3CC}" destId="{AEC7E42C-B38A-4D15-94DE-2F2EB9D5BEED}" srcOrd="6" destOrd="0" presId="urn:microsoft.com/office/officeart/2018/2/layout/IconVerticalSolidList"/>
    <dgm:cxn modelId="{D4967517-2457-40F7-8791-8D1B8E62855D}" type="presParOf" srcId="{AEC7E42C-B38A-4D15-94DE-2F2EB9D5BEED}" destId="{093F5E3E-EAA2-4630-B351-4B1BF7B0FBE2}" srcOrd="0" destOrd="0" presId="urn:microsoft.com/office/officeart/2018/2/layout/IconVerticalSolidList"/>
    <dgm:cxn modelId="{294658D6-F5AC-464E-8F0E-9226759BC0A5}" type="presParOf" srcId="{AEC7E42C-B38A-4D15-94DE-2F2EB9D5BEED}" destId="{63462D72-718C-4D89-BBBF-209E74287068}" srcOrd="1" destOrd="0" presId="urn:microsoft.com/office/officeart/2018/2/layout/IconVerticalSolidList"/>
    <dgm:cxn modelId="{950FC0B0-3661-4665-BA09-DB73CFE88748}" type="presParOf" srcId="{AEC7E42C-B38A-4D15-94DE-2F2EB9D5BEED}" destId="{EDCFE52D-1B0E-482F-953A-DFD9A5CDB466}" srcOrd="2" destOrd="0" presId="urn:microsoft.com/office/officeart/2018/2/layout/IconVerticalSolidList"/>
    <dgm:cxn modelId="{6B3DF497-AA9E-4BA2-BD30-2AD5C0856351}" type="presParOf" srcId="{AEC7E42C-B38A-4D15-94DE-2F2EB9D5BEED}" destId="{842FE313-223D-4645-9645-2D0C5860E6D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6009B-033A-48E3-95E2-C23CE8E60799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49A868-8FCE-47A3-B507-B60F6E562F4F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135A4-3360-48A5-A25B-A86B33389E59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/>
            <a:t>’s ochtends // ’s morgens</a:t>
          </a:r>
          <a:endParaRPr lang="en-US" sz="2200" kern="1200"/>
        </a:p>
      </dsp:txBody>
      <dsp:txXfrm>
        <a:off x="1279109" y="2185"/>
        <a:ext cx="5553102" cy="1107454"/>
      </dsp:txXfrm>
    </dsp:sp>
    <dsp:sp modelId="{AB338F95-D2F7-4991-B40C-50234552C2AB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A79F6-E499-44A1-A2FE-C10DBF4B6BE3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4AD3A-DDDE-40A0-ACAB-EBACBFC4EC27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/>
            <a:t>’s middags</a:t>
          </a:r>
          <a:endParaRPr lang="en-US" sz="2200" kern="1200"/>
        </a:p>
      </dsp:txBody>
      <dsp:txXfrm>
        <a:off x="1279109" y="1386503"/>
        <a:ext cx="5553102" cy="1107454"/>
      </dsp:txXfrm>
    </dsp:sp>
    <dsp:sp modelId="{FE698958-D6EA-479C-ABBA-F963D643C1F1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D154D4-2A7D-4675-B752-C304A8B08742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F32B7-43BB-4170-A513-A8FD22A38592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’s </a:t>
          </a:r>
          <a:r>
            <a:rPr lang="fr-BE" sz="2200" kern="1200" dirty="0" err="1"/>
            <a:t>avonds</a:t>
          </a:r>
          <a:endParaRPr lang="en-US" sz="2200" kern="1200" dirty="0"/>
        </a:p>
      </dsp:txBody>
      <dsp:txXfrm>
        <a:off x="1279109" y="2770821"/>
        <a:ext cx="5553102" cy="1107454"/>
      </dsp:txXfrm>
    </dsp:sp>
    <dsp:sp modelId="{093F5E3E-EAA2-4630-B351-4B1BF7B0FBE2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62D72-718C-4D89-BBBF-209E74287068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FE313-223D-4645-9645-2D0C5860E6D6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/>
            <a:t>’s nachts</a:t>
          </a:r>
          <a:endParaRPr lang="en-US" sz="2200" kern="1200"/>
        </a:p>
      </dsp:txBody>
      <dsp:txXfrm>
        <a:off x="1279109" y="4155139"/>
        <a:ext cx="5553102" cy="110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859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499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874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74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319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7570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192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6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8291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864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2662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254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230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845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2680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690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22606-7303-4947-BC73-522724C3C4DE}" type="datetimeFigureOut">
              <a:rPr lang="fr-BE" smtClean="0"/>
              <a:t>10-10-19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87C27D-C34E-468B-BB9C-220F574D041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2343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C04BF7E-9AFE-4861-8B38-52DDA00B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/>
          </a:bodyPr>
          <a:lstStyle/>
          <a:p>
            <a:r>
              <a:rPr lang="fr-BE" sz="4000">
                <a:solidFill>
                  <a:srgbClr val="FEFFFF"/>
                </a:solidFill>
              </a:rPr>
              <a:t>Heure</a:t>
            </a: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D7B91C-8DEC-48E6-9786-6F6135EEE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rmAutofit/>
          </a:bodyPr>
          <a:lstStyle/>
          <a:p>
            <a:endParaRPr lang="fr-BE" sz="1600">
              <a:solidFill>
                <a:srgbClr val="FE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9A85B6-C7E0-4678-B2FB-94A414DED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3011" y="967417"/>
            <a:ext cx="4930468" cy="4930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96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B5A23F-7276-435D-91DA-09104D777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354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3ECD7F-BF61-4CB1-AA15-464BB771E7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6F1B29-3A08-4DB7-9F92-4C09B3BCF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82296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44A5AAD1-9616-4E1C-B3AC-E5497A6A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59027"/>
            <a:ext cx="9042690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7BE725-B703-46F5-A908-4933FA73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anchor="ctr">
            <a:normAutofit/>
          </a:bodyPr>
          <a:lstStyle/>
          <a:p>
            <a:r>
              <a:rPr lang="fr-BE" sz="3200">
                <a:solidFill>
                  <a:srgbClr val="FEFFFF"/>
                </a:solidFill>
              </a:rPr>
              <a:t>Succès!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4F39309-46CB-458C-9AFF-129802CC99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68" y="2353206"/>
            <a:ext cx="5802661" cy="3481597"/>
          </a:xfrm>
        </p:spPr>
      </p:pic>
      <p:pic>
        <p:nvPicPr>
          <p:cNvPr id="7" name="Graphic 6" descr="Tête avec engrenages">
            <a:extLst>
              <a:ext uri="{FF2B5EF4-FFF2-40B4-BE49-F238E27FC236}">
                <a16:creationId xmlns:a16="http://schemas.microsoft.com/office/drawing/2014/main" id="{F416C5F9-C8EA-418C-8486-753827C68C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713057" y="2462282"/>
            <a:ext cx="3001931" cy="300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11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81C3228-AEE6-4B3A-AB02-D0B18235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821" y="942108"/>
            <a:ext cx="3800748" cy="4969113"/>
          </a:xfrm>
        </p:spPr>
        <p:txBody>
          <a:bodyPr anchor="ctr">
            <a:normAutofit/>
          </a:bodyPr>
          <a:lstStyle/>
          <a:p>
            <a:r>
              <a:rPr lang="fr-BE" dirty="0" err="1">
                <a:solidFill>
                  <a:schemeClr val="tx2">
                    <a:lumMod val="75000"/>
                  </a:schemeClr>
                </a:solidFill>
              </a:rPr>
              <a:t>Hoe</a:t>
            </a:r>
            <a:r>
              <a:rPr lang="fr-BE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dirty="0" err="1">
                <a:solidFill>
                  <a:schemeClr val="tx2">
                    <a:lumMod val="75000"/>
                  </a:schemeClr>
                </a:solidFill>
              </a:rPr>
              <a:t>laat</a:t>
            </a:r>
            <a:r>
              <a:rPr lang="fr-BE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dirty="0" err="1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BE" dirty="0">
                <a:solidFill>
                  <a:schemeClr val="tx2">
                    <a:lumMod val="75000"/>
                  </a:schemeClr>
                </a:solidFill>
              </a:rPr>
              <a:t> het?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6DED2D-9B83-4A70-9CE3-B76B1E129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vijf uur (5h-17h)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kwart voor elf (10h45-22h45)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kwart over twee (2h15-14h15)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halfnegen (8h30-20h30)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vijf voor halfacht (7h25-19h25)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zes over halfzeven (6h36-18h36)</a:t>
            </a:r>
          </a:p>
          <a:p>
            <a:r>
              <a:rPr lang="fr-BE">
                <a:solidFill>
                  <a:schemeClr val="tx2">
                    <a:lumMod val="75000"/>
                  </a:schemeClr>
                </a:solidFill>
              </a:rPr>
              <a:t>Het is zeventien uur tweeëndertig (17h32)</a:t>
            </a:r>
          </a:p>
        </p:txBody>
      </p:sp>
    </p:spTree>
    <p:extLst>
      <p:ext uri="{BB962C8B-B14F-4D97-AF65-F5344CB8AC3E}">
        <p14:creationId xmlns:p14="http://schemas.microsoft.com/office/powerpoint/2010/main" val="364318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BE412DC-3DD0-4287-8771-58F3033B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r-BE" dirty="0" err="1"/>
              <a:t>Wanneer</a:t>
            </a:r>
            <a:r>
              <a:rPr lang="fr-BE" dirty="0"/>
              <a:t> </a:t>
            </a:r>
            <a:r>
              <a:rPr lang="fr-BE" sz="3000" dirty="0">
                <a:solidFill>
                  <a:srgbClr val="FF0000"/>
                </a:solidFill>
              </a:rPr>
              <a:t>VERBE</a:t>
            </a:r>
            <a:r>
              <a:rPr lang="fr-BE" sz="3000" dirty="0"/>
              <a:t> SUJET</a:t>
            </a:r>
            <a:r>
              <a:rPr lang="fr-BE" dirty="0"/>
              <a:t>?</a:t>
            </a:r>
            <a:br>
              <a:rPr lang="fr-BE" dirty="0"/>
            </a:br>
            <a:r>
              <a:rPr lang="fr-BE" dirty="0" err="1"/>
              <a:t>Hoe</a:t>
            </a:r>
            <a:r>
              <a:rPr lang="fr-BE" dirty="0"/>
              <a:t> </a:t>
            </a:r>
            <a:r>
              <a:rPr lang="fr-BE" dirty="0" err="1"/>
              <a:t>laat</a:t>
            </a:r>
            <a:r>
              <a:rPr lang="fr-BE" dirty="0"/>
              <a:t> </a:t>
            </a:r>
            <a:r>
              <a:rPr lang="fr-BE" sz="3000" dirty="0">
                <a:solidFill>
                  <a:srgbClr val="FF0000"/>
                </a:solidFill>
              </a:rPr>
              <a:t>VERBE</a:t>
            </a:r>
            <a:r>
              <a:rPr lang="fr-BE" sz="3000" dirty="0"/>
              <a:t> SUJET</a:t>
            </a:r>
            <a:r>
              <a:rPr lang="fr-BE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DA7CB5-FCEE-49D8-8D85-246E0490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fr-BE" b="1" dirty="0" err="1"/>
              <a:t>Wanneer</a:t>
            </a:r>
            <a:r>
              <a:rPr lang="fr-BE" b="1" dirty="0"/>
              <a:t>/</a:t>
            </a:r>
            <a:r>
              <a:rPr lang="fr-BE" b="1" dirty="0" err="1"/>
              <a:t>Hoe</a:t>
            </a:r>
            <a:r>
              <a:rPr lang="fr-BE" b="1" dirty="0"/>
              <a:t> </a:t>
            </a:r>
            <a:r>
              <a:rPr lang="fr-BE" b="1" dirty="0" err="1"/>
              <a:t>laat</a:t>
            </a:r>
            <a:r>
              <a:rPr lang="fr-BE" b="1" dirty="0"/>
              <a:t> start de les?</a:t>
            </a:r>
          </a:p>
          <a:p>
            <a:pPr marL="0" indent="0">
              <a:buNone/>
            </a:pPr>
            <a:r>
              <a:rPr lang="fr-BE" dirty="0"/>
              <a:t>(De les start)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tien </a:t>
            </a:r>
            <a:r>
              <a:rPr lang="fr-BE" dirty="0" err="1"/>
              <a:t>uur</a:t>
            </a:r>
            <a:r>
              <a:rPr lang="fr-BE" dirty="0"/>
              <a:t> </a:t>
            </a:r>
            <a:r>
              <a:rPr lang="fr-BE" dirty="0" err="1"/>
              <a:t>twintig</a:t>
            </a:r>
            <a:r>
              <a:rPr lang="fr-BE" dirty="0"/>
              <a:t> (10h20)</a:t>
            </a:r>
          </a:p>
          <a:p>
            <a:pPr marL="0" indent="0">
              <a:buNone/>
            </a:pPr>
            <a:r>
              <a:rPr lang="fr-BE" dirty="0"/>
              <a:t>(De les start)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tien </a:t>
            </a:r>
            <a:r>
              <a:rPr lang="fr-BE" dirty="0" err="1"/>
              <a:t>voor</a:t>
            </a:r>
            <a:r>
              <a:rPr lang="fr-BE" dirty="0"/>
              <a:t> </a:t>
            </a:r>
            <a:r>
              <a:rPr lang="fr-BE" dirty="0" err="1"/>
              <a:t>halfelf</a:t>
            </a:r>
            <a:r>
              <a:rPr lang="fr-BE" dirty="0"/>
              <a:t> (10h20)</a:t>
            </a:r>
          </a:p>
          <a:p>
            <a:r>
              <a:rPr lang="fr-BE" b="1" dirty="0" err="1"/>
              <a:t>Wanneer</a:t>
            </a:r>
            <a:r>
              <a:rPr lang="fr-BE" b="1" dirty="0"/>
              <a:t>/</a:t>
            </a:r>
            <a:r>
              <a:rPr lang="fr-BE" b="1" dirty="0" err="1"/>
              <a:t>Hoe</a:t>
            </a:r>
            <a:r>
              <a:rPr lang="fr-BE" b="1" dirty="0"/>
              <a:t> </a:t>
            </a:r>
            <a:r>
              <a:rPr lang="fr-BE" b="1" dirty="0" err="1"/>
              <a:t>laat</a:t>
            </a:r>
            <a:r>
              <a:rPr lang="fr-BE" b="1" dirty="0"/>
              <a:t> </a:t>
            </a:r>
            <a:r>
              <a:rPr lang="fr-BE" b="1" dirty="0" err="1"/>
              <a:t>komt</a:t>
            </a:r>
            <a:r>
              <a:rPr lang="fr-BE" b="1" dirty="0"/>
              <a:t> de </a:t>
            </a:r>
            <a:r>
              <a:rPr lang="fr-BE" b="1" dirty="0" err="1"/>
              <a:t>trein</a:t>
            </a:r>
            <a:r>
              <a:rPr lang="fr-BE" b="1" dirty="0"/>
              <a:t> </a:t>
            </a:r>
            <a:r>
              <a:rPr lang="fr-BE" b="1" dirty="0" err="1"/>
              <a:t>aan</a:t>
            </a:r>
            <a:r>
              <a:rPr lang="fr-BE" b="1" dirty="0"/>
              <a:t>?</a:t>
            </a:r>
          </a:p>
          <a:p>
            <a:pPr marL="0" indent="0">
              <a:buNone/>
            </a:pPr>
            <a:r>
              <a:rPr lang="fr-BE" dirty="0"/>
              <a:t>(De </a:t>
            </a:r>
            <a:r>
              <a:rPr lang="fr-BE" dirty="0" err="1"/>
              <a:t>trein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</a:t>
            </a:r>
            <a:r>
              <a:rPr lang="fr-BE" dirty="0" err="1"/>
              <a:t>twaalf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</a:t>
            </a:r>
            <a:r>
              <a:rPr lang="fr-BE" dirty="0" err="1"/>
              <a:t>negen</a:t>
            </a:r>
            <a:r>
              <a:rPr lang="fr-BE" dirty="0"/>
              <a:t> (</a:t>
            </a:r>
            <a:r>
              <a:rPr lang="fr-BE" dirty="0" err="1"/>
              <a:t>aan</a:t>
            </a:r>
            <a:r>
              <a:rPr lang="fr-BE" dirty="0"/>
              <a:t>) (12h09)</a:t>
            </a:r>
          </a:p>
          <a:p>
            <a:pPr marL="0" indent="0">
              <a:buNone/>
            </a:pPr>
            <a:r>
              <a:rPr lang="fr-BE" dirty="0"/>
              <a:t>(De </a:t>
            </a:r>
            <a:r>
              <a:rPr lang="fr-BE" dirty="0" err="1"/>
              <a:t>trein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</a:t>
            </a:r>
            <a:r>
              <a:rPr lang="fr-BE" dirty="0" err="1"/>
              <a:t>negen</a:t>
            </a:r>
            <a:r>
              <a:rPr lang="fr-BE" dirty="0"/>
              <a:t> over </a:t>
            </a:r>
            <a:r>
              <a:rPr lang="fr-BE" dirty="0" err="1"/>
              <a:t>twaalf</a:t>
            </a:r>
            <a:r>
              <a:rPr lang="fr-BE" dirty="0"/>
              <a:t> (</a:t>
            </a:r>
            <a:r>
              <a:rPr lang="fr-BE" dirty="0" err="1"/>
              <a:t>aan</a:t>
            </a:r>
            <a:r>
              <a:rPr lang="fr-BE" dirty="0"/>
              <a:t>) (12h09)</a:t>
            </a:r>
          </a:p>
          <a:p>
            <a:r>
              <a:rPr lang="fr-BE" b="1" dirty="0" err="1"/>
              <a:t>Wanneer</a:t>
            </a:r>
            <a:r>
              <a:rPr lang="fr-BE" b="1" dirty="0"/>
              <a:t>/</a:t>
            </a:r>
            <a:r>
              <a:rPr lang="fr-BE" b="1" dirty="0" err="1"/>
              <a:t>Hoe</a:t>
            </a:r>
            <a:r>
              <a:rPr lang="fr-BE" b="1" dirty="0"/>
              <a:t> </a:t>
            </a:r>
            <a:r>
              <a:rPr lang="fr-BE" b="1" dirty="0" err="1"/>
              <a:t>laat</a:t>
            </a:r>
            <a:r>
              <a:rPr lang="fr-BE" b="1" dirty="0"/>
              <a:t> </a:t>
            </a:r>
            <a:r>
              <a:rPr lang="fr-BE" b="1" dirty="0" err="1"/>
              <a:t>vertrekt</a:t>
            </a:r>
            <a:r>
              <a:rPr lang="fr-BE" b="1" dirty="0"/>
              <a:t> de bus?</a:t>
            </a:r>
          </a:p>
          <a:p>
            <a:pPr marL="0" indent="0">
              <a:buNone/>
            </a:pPr>
            <a:r>
              <a:rPr lang="fr-BE" dirty="0"/>
              <a:t>(De bus </a:t>
            </a:r>
            <a:r>
              <a:rPr lang="fr-BE" dirty="0" err="1"/>
              <a:t>vertrekt</a:t>
            </a:r>
            <a:r>
              <a:rPr lang="fr-BE" dirty="0"/>
              <a:t>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</a:t>
            </a:r>
            <a:r>
              <a:rPr lang="fr-BE" dirty="0" err="1"/>
              <a:t>veertien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</a:t>
            </a:r>
            <a:r>
              <a:rPr lang="fr-BE" dirty="0" err="1"/>
              <a:t>zevenendertig</a:t>
            </a:r>
            <a:r>
              <a:rPr lang="fr-BE" dirty="0"/>
              <a:t> (14h37)</a:t>
            </a:r>
          </a:p>
          <a:p>
            <a:pPr marL="0" indent="0">
              <a:buNone/>
            </a:pPr>
            <a:r>
              <a:rPr lang="fr-BE" dirty="0"/>
              <a:t>(De bus </a:t>
            </a:r>
            <a:r>
              <a:rPr lang="fr-BE" dirty="0" err="1"/>
              <a:t>vertrekt</a:t>
            </a:r>
            <a:r>
              <a:rPr lang="fr-BE" dirty="0"/>
              <a:t>) </a:t>
            </a:r>
            <a:r>
              <a:rPr lang="fr-BE" b="1" dirty="0">
                <a:solidFill>
                  <a:srgbClr val="00B050"/>
                </a:solidFill>
              </a:rPr>
              <a:t>OM</a:t>
            </a:r>
            <a:r>
              <a:rPr lang="fr-BE" dirty="0"/>
              <a:t> </a:t>
            </a:r>
            <a:r>
              <a:rPr lang="fr-BE" dirty="0" err="1"/>
              <a:t>zeven</a:t>
            </a:r>
            <a:r>
              <a:rPr lang="fr-BE" dirty="0"/>
              <a:t> over </a:t>
            </a:r>
            <a:r>
              <a:rPr lang="fr-BE" dirty="0" err="1"/>
              <a:t>halfdrie</a:t>
            </a:r>
            <a:r>
              <a:rPr lang="fr-BE" dirty="0"/>
              <a:t> (14h37)</a:t>
            </a:r>
          </a:p>
        </p:txBody>
      </p:sp>
    </p:spTree>
    <p:extLst>
      <p:ext uri="{BB962C8B-B14F-4D97-AF65-F5344CB8AC3E}">
        <p14:creationId xmlns:p14="http://schemas.microsoft.com/office/powerpoint/2010/main" val="71018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188B4BD-EA90-444E-B13A-E29F7F0D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 algn="ctr"/>
            <a:r>
              <a:rPr lang="fr-BE" sz="3200" dirty="0" err="1">
                <a:solidFill>
                  <a:schemeClr val="bg1"/>
                </a:solidFill>
              </a:rPr>
              <a:t>Momenten</a:t>
            </a:r>
            <a:r>
              <a:rPr lang="fr-BE" sz="3200" dirty="0">
                <a:solidFill>
                  <a:schemeClr val="bg1"/>
                </a:solidFill>
              </a:rPr>
              <a:t> van de dag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FAF8603-322C-44C1-A303-3B989460AE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922710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64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A50BCB4-9EC7-417C-9A8C-8797B3296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… </a:t>
            </a:r>
            <a:r>
              <a:rPr lang="fr-BE" dirty="0" err="1"/>
              <a:t>uur</a:t>
            </a:r>
            <a:r>
              <a:rPr lang="fr-BE" dirty="0"/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EEC948-8C75-4CE3-98FC-FB0BCA90A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/>
              <a:t>Standaard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vijf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’s </a:t>
            </a:r>
            <a:r>
              <a:rPr lang="fr-BE" dirty="0" err="1"/>
              <a:t>avonds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(17h)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vier </a:t>
            </a:r>
            <a:r>
              <a:rPr lang="fr-BE" dirty="0" err="1"/>
              <a:t>uur</a:t>
            </a:r>
            <a:r>
              <a:rPr lang="fr-BE" dirty="0"/>
              <a:t> ’s </a:t>
            </a:r>
            <a:r>
              <a:rPr lang="fr-BE" dirty="0" err="1"/>
              <a:t>ochtends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(4h)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drie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’s </a:t>
            </a:r>
            <a:r>
              <a:rPr lang="fr-BE" dirty="0" err="1"/>
              <a:t>middags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(15h)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’s </a:t>
            </a:r>
            <a:r>
              <a:rPr lang="fr-BE" dirty="0" err="1"/>
              <a:t>ochtends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(2h)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acht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’s </a:t>
            </a:r>
            <a:r>
              <a:rPr lang="fr-BE" dirty="0" err="1"/>
              <a:t>avonds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(20h)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b="1" dirty="0" err="1"/>
              <a:t>Formeel</a:t>
            </a:r>
            <a:endParaRPr lang="fr-BE" b="1" dirty="0"/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twintig</a:t>
            </a:r>
            <a:r>
              <a:rPr lang="fr-BE" dirty="0"/>
              <a:t> </a:t>
            </a:r>
            <a:r>
              <a:rPr lang="fr-BE" dirty="0" err="1"/>
              <a:t>uur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(20h)</a:t>
            </a:r>
          </a:p>
        </p:txBody>
      </p:sp>
    </p:spTree>
    <p:extLst>
      <p:ext uri="{BB962C8B-B14F-4D97-AF65-F5344CB8AC3E}">
        <p14:creationId xmlns:p14="http://schemas.microsoft.com/office/powerpoint/2010/main" val="304487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16017-6CBC-4846-A0F7-629372A7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dirty="0" err="1"/>
              <a:t>voor</a:t>
            </a:r>
            <a:r>
              <a:rPr lang="fr-BE" dirty="0"/>
              <a:t>/over…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979F80-AC9C-4E48-935C-54F48BEFF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78966" y="2133600"/>
            <a:ext cx="4624110" cy="3777622"/>
          </a:xfrm>
        </p:spPr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acht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(7h45-19h45)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(1h45-13h45)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vier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(3h45-15h45)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(12h45-00h45)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elf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(10h45-22h45)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BCACA5-BF8D-45B7-9292-86D805C95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133600"/>
            <a:ext cx="4752724" cy="3777622"/>
          </a:xfrm>
        </p:spPr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acht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(8h15-20h15)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(2h15-14h15)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vier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(4h15-16h15)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(1h15-13h15)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kwart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elf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(11h15-23h15)</a:t>
            </a:r>
          </a:p>
          <a:p>
            <a:endParaRPr lang="fr-BE" dirty="0"/>
          </a:p>
        </p:txBody>
      </p:sp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44085E3-3334-4500-8FAC-87847FCB0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617" y="4348088"/>
            <a:ext cx="1984475" cy="1984475"/>
          </a:xfrm>
          <a:prstGeom prst="rect">
            <a:avLst/>
          </a:prstGeom>
        </p:spPr>
      </p:pic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4E513738-9AEE-465B-9E5E-D687CA075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52764" y="4348088"/>
            <a:ext cx="1984475" cy="198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3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A8EB6CD-1D86-4E3D-A7AE-BF5EB2D2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Het is half-   […h30]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80728D-FE20-4548-922E-670705C2F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3956" y="2133600"/>
            <a:ext cx="4618370" cy="3777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0000"/>
                </a:solidFill>
              </a:rPr>
              <a:t>Standaard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Het is </a:t>
            </a:r>
            <a:r>
              <a:rPr lang="en-US" b="1" dirty="0" err="1">
                <a:solidFill>
                  <a:srgbClr val="000000"/>
                </a:solidFill>
              </a:rPr>
              <a:t>half</a:t>
            </a:r>
            <a:r>
              <a:rPr lang="en-US" dirty="0" err="1">
                <a:solidFill>
                  <a:srgbClr val="000000"/>
                </a:solidFill>
              </a:rPr>
              <a:t>twee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(1h30-13h30)</a:t>
            </a:r>
          </a:p>
          <a:p>
            <a:r>
              <a:rPr lang="en-US" dirty="0">
                <a:solidFill>
                  <a:srgbClr val="000000"/>
                </a:solidFill>
              </a:rPr>
              <a:t>Het is </a:t>
            </a:r>
            <a:r>
              <a:rPr lang="en-US" b="1" dirty="0" err="1">
                <a:solidFill>
                  <a:srgbClr val="000000"/>
                </a:solidFill>
              </a:rPr>
              <a:t>half</a:t>
            </a:r>
            <a:r>
              <a:rPr lang="en-US" dirty="0" err="1">
                <a:solidFill>
                  <a:srgbClr val="000000"/>
                </a:solidFill>
              </a:rPr>
              <a:t>vijf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(4h30-16h30)</a:t>
            </a:r>
          </a:p>
          <a:p>
            <a:r>
              <a:rPr lang="en-US" dirty="0">
                <a:solidFill>
                  <a:srgbClr val="000000"/>
                </a:solidFill>
              </a:rPr>
              <a:t>Het is </a:t>
            </a:r>
            <a:r>
              <a:rPr lang="en-US" b="1" dirty="0" err="1">
                <a:solidFill>
                  <a:srgbClr val="000000"/>
                </a:solidFill>
              </a:rPr>
              <a:t>half</a:t>
            </a:r>
            <a:r>
              <a:rPr lang="en-US" dirty="0" err="1">
                <a:solidFill>
                  <a:srgbClr val="000000"/>
                </a:solidFill>
              </a:rPr>
              <a:t>negen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(8h30-20h30)</a:t>
            </a:r>
          </a:p>
          <a:p>
            <a:r>
              <a:rPr lang="en-US" dirty="0">
                <a:solidFill>
                  <a:srgbClr val="000000"/>
                </a:solidFill>
              </a:rPr>
              <a:t>Het is </a:t>
            </a:r>
            <a:r>
              <a:rPr lang="en-US" b="1" dirty="0" err="1">
                <a:solidFill>
                  <a:srgbClr val="000000"/>
                </a:solidFill>
              </a:rPr>
              <a:t>half</a:t>
            </a:r>
            <a:r>
              <a:rPr lang="en-US" dirty="0" err="1">
                <a:solidFill>
                  <a:srgbClr val="000000"/>
                </a:solidFill>
              </a:rPr>
              <a:t>twaalf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(11h30-23h30)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000000"/>
                </a:solidFill>
              </a:rPr>
              <a:t>Formeel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Het is </a:t>
            </a:r>
            <a:r>
              <a:rPr lang="en-US" dirty="0" err="1">
                <a:solidFill>
                  <a:srgbClr val="000000"/>
                </a:solidFill>
              </a:rPr>
              <a:t>negen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dertig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(9h30-21h30)</a:t>
            </a:r>
          </a:p>
        </p:txBody>
      </p:sp>
      <p:pic>
        <p:nvPicPr>
          <p:cNvPr id="6" name="Espace réservé du contenu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BBADD120-5E97-41AC-B06A-D306DC08CD5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856" y="645106"/>
            <a:ext cx="5247747" cy="52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51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16017-6CBC-4846-A0F7-629372A7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… </a:t>
            </a:r>
            <a:r>
              <a:rPr lang="fr-BE" dirty="0" err="1"/>
              <a:t>voor</a:t>
            </a:r>
            <a:r>
              <a:rPr lang="fr-BE" dirty="0"/>
              <a:t>/over…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979F80-AC9C-4E48-935C-54F48BEFF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4574" y="2133600"/>
            <a:ext cx="4928502" cy="3777622"/>
          </a:xfrm>
        </p:spPr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acht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(7h58-19h58)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tien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(1h50-13h50)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zes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vier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(3h54-15h54)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twaalf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(12h48-00h48)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negentien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elf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(10h41-22h41)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BCACA5-BF8D-45B7-9292-86D805C95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4969" y="2126222"/>
            <a:ext cx="4928502" cy="3777622"/>
          </a:xfrm>
        </p:spPr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acht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(8h02-20h02)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tien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(2h10-14h10)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zes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vier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(4h06-16h06)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twaalf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(1h12-13h12)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negentien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elf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(11h19-23h19)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F50C37-4C98-4521-B9C3-38DDE688C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496110" y="4267380"/>
            <a:ext cx="1885430" cy="233775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4250E2E-421F-454A-BF87-9BAE052B7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6505" y="4267380"/>
            <a:ext cx="1885430" cy="233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9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49622-AB5D-4A18-B6FB-E3B7DED5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… </a:t>
            </a:r>
            <a:r>
              <a:rPr lang="fr-BE" dirty="0" err="1"/>
              <a:t>voor</a:t>
            </a:r>
            <a:r>
              <a:rPr lang="fr-BE" dirty="0"/>
              <a:t>/over </a:t>
            </a:r>
            <a:r>
              <a:rPr lang="fr-BE" dirty="0" err="1"/>
              <a:t>half</a:t>
            </a:r>
            <a:r>
              <a:rPr lang="fr-BE" dirty="0"/>
              <a:t>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BE43B-B1CE-44D5-A6A5-32475BA943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tien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halfeen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(12h20)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zeven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halftwee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(1h23)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halfdrie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(2h28)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drie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halfvier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(3h27)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vijf</a:t>
            </a:r>
            <a:r>
              <a:rPr lang="fr-BE" dirty="0"/>
              <a:t> </a:t>
            </a:r>
            <a:r>
              <a:rPr lang="fr-BE" b="1" dirty="0" err="1">
                <a:solidFill>
                  <a:srgbClr val="00B050"/>
                </a:solidFill>
              </a:rPr>
              <a:t>voor</a:t>
            </a:r>
            <a:r>
              <a:rPr lang="fr-BE" dirty="0"/>
              <a:t> </a:t>
            </a:r>
            <a:r>
              <a:rPr lang="fr-BE" dirty="0" err="1"/>
              <a:t>halfnegen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(8h25)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043C04-8B53-4B69-A24D-5AAF3CAAE4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tien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halfeen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(12h40)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zeven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halftwee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(1h37)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halfdrie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(2h32)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drie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halfvier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(3h33)</a:t>
            </a:r>
          </a:p>
          <a:p>
            <a:r>
              <a:rPr lang="fr-BE" dirty="0"/>
              <a:t>Het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vijf</a:t>
            </a:r>
            <a:r>
              <a:rPr lang="fr-BE" dirty="0"/>
              <a:t> </a:t>
            </a:r>
            <a:r>
              <a:rPr lang="fr-BE" b="1" dirty="0">
                <a:solidFill>
                  <a:srgbClr val="00B050"/>
                </a:solidFill>
              </a:rPr>
              <a:t>over</a:t>
            </a:r>
            <a:r>
              <a:rPr lang="fr-BE" dirty="0"/>
              <a:t> </a:t>
            </a:r>
            <a:r>
              <a:rPr lang="fr-BE" dirty="0" err="1"/>
              <a:t>halfnegen</a:t>
            </a:r>
            <a:r>
              <a:rPr lang="fr-BE" dirty="0"/>
              <a:t> </a:t>
            </a:r>
            <a:r>
              <a:rPr lang="fr-BE" sz="1500" dirty="0">
                <a:solidFill>
                  <a:schemeClr val="bg1">
                    <a:lumMod val="50000"/>
                  </a:schemeClr>
                </a:solidFill>
              </a:rPr>
              <a:t>(8h35)</a:t>
            </a:r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CF30F6-B21D-46A6-ACAD-5E832217F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543" y="4308666"/>
            <a:ext cx="1902101" cy="231348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D81A8B-34B6-4DED-BBD3-C4896AD5E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396628" y="4308666"/>
            <a:ext cx="1902101" cy="231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5357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543</Words>
  <Application>Microsoft Office PowerPoint</Application>
  <PresentationFormat>Grand écran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Brin</vt:lpstr>
      <vt:lpstr>Heure</vt:lpstr>
      <vt:lpstr>Hoe laat is het?</vt:lpstr>
      <vt:lpstr>Wanneer VERBE SUJET? Hoe laat VERBE SUJET?</vt:lpstr>
      <vt:lpstr>Momenten van de dag</vt:lpstr>
      <vt:lpstr>Het is … uur.</vt:lpstr>
      <vt:lpstr>Het is kwart voor/over…</vt:lpstr>
      <vt:lpstr>Het is half-   […h30]</vt:lpstr>
      <vt:lpstr>Het is … voor/over…</vt:lpstr>
      <vt:lpstr>Het is … voor/over half-</vt:lpstr>
      <vt:lpstr>Succès!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Heure</dc:title>
  <dc:creator>C. LUTHERS</dc:creator>
  <cp:lastModifiedBy>C. LUTHERS</cp:lastModifiedBy>
  <cp:revision>1</cp:revision>
  <dcterms:created xsi:type="dcterms:W3CDTF">2019-10-10T09:58:29Z</dcterms:created>
  <dcterms:modified xsi:type="dcterms:W3CDTF">2019-10-10T10:02:05Z</dcterms:modified>
</cp:coreProperties>
</file>