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0" r:id="rId8"/>
    <p:sldId id="261" r:id="rId9"/>
    <p:sldId id="262" r:id="rId10"/>
    <p:sldId id="268" r:id="rId11"/>
    <p:sldId id="263" r:id="rId12"/>
    <p:sldId id="264" r:id="rId13"/>
    <p:sldId id="265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2C1398-9FCB-445B-A8C0-F6AC95C6D1E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1EDF502-6580-4970-938D-824DB3572E85}">
      <dgm:prSet custT="1"/>
      <dgm:spPr/>
      <dgm:t>
        <a:bodyPr/>
        <a:lstStyle/>
        <a:p>
          <a:r>
            <a:rPr lang="fr-FR" sz="3500" dirty="0" err="1"/>
            <a:t>Ik</a:t>
          </a:r>
          <a:r>
            <a:rPr lang="fr-FR" sz="3500" dirty="0"/>
            <a:t> kan…</a:t>
          </a:r>
          <a:endParaRPr lang="en-US" sz="3500" dirty="0"/>
        </a:p>
      </dgm:t>
    </dgm:pt>
    <dgm:pt modelId="{D96EC6A1-AC66-4497-BABD-57AC8CBDBB69}" type="parTrans" cxnId="{5E74A354-CA08-4F2C-B1C2-EE0B70F111D4}">
      <dgm:prSet/>
      <dgm:spPr/>
      <dgm:t>
        <a:bodyPr/>
        <a:lstStyle/>
        <a:p>
          <a:endParaRPr lang="en-US"/>
        </a:p>
      </dgm:t>
    </dgm:pt>
    <dgm:pt modelId="{0C246E7C-DBA4-44DD-BE0D-0CA93680DE85}" type="sibTrans" cxnId="{5E74A354-CA08-4F2C-B1C2-EE0B70F111D4}">
      <dgm:prSet/>
      <dgm:spPr/>
      <dgm:t>
        <a:bodyPr/>
        <a:lstStyle/>
        <a:p>
          <a:endParaRPr lang="en-US"/>
        </a:p>
      </dgm:t>
    </dgm:pt>
    <dgm:pt modelId="{38FF8A69-A0AC-450A-8488-CFFD2728B3F7}">
      <dgm:prSet custT="1"/>
      <dgm:spPr/>
      <dgm:t>
        <a:bodyPr/>
        <a:lstStyle/>
        <a:p>
          <a:r>
            <a:rPr lang="fr-FR" sz="3500" dirty="0" err="1"/>
            <a:t>Ik</a:t>
          </a:r>
          <a:r>
            <a:rPr lang="fr-FR" sz="3500" dirty="0"/>
            <a:t> </a:t>
          </a:r>
          <a:r>
            <a:rPr lang="fr-FR" sz="3500" dirty="0" err="1"/>
            <a:t>wil</a:t>
          </a:r>
          <a:r>
            <a:rPr lang="fr-FR" sz="3500" dirty="0"/>
            <a:t>…</a:t>
          </a:r>
          <a:endParaRPr lang="en-US" sz="3500" dirty="0"/>
        </a:p>
      </dgm:t>
    </dgm:pt>
    <dgm:pt modelId="{C0E2D611-CDB0-4AC2-AAFB-6E47E3085A01}" type="parTrans" cxnId="{7E4D3D08-936B-4603-9DF4-7D0861008FAC}">
      <dgm:prSet/>
      <dgm:spPr/>
      <dgm:t>
        <a:bodyPr/>
        <a:lstStyle/>
        <a:p>
          <a:endParaRPr lang="en-US"/>
        </a:p>
      </dgm:t>
    </dgm:pt>
    <dgm:pt modelId="{EC3CF26E-F989-486E-846D-FEC640A93909}" type="sibTrans" cxnId="{7E4D3D08-936B-4603-9DF4-7D0861008FAC}">
      <dgm:prSet/>
      <dgm:spPr/>
      <dgm:t>
        <a:bodyPr/>
        <a:lstStyle/>
        <a:p>
          <a:endParaRPr lang="en-US"/>
        </a:p>
      </dgm:t>
    </dgm:pt>
    <dgm:pt modelId="{41F83BB0-DC53-447D-9443-718D8059E4D3}">
      <dgm:prSet custT="1"/>
      <dgm:spPr/>
      <dgm:t>
        <a:bodyPr/>
        <a:lstStyle/>
        <a:p>
          <a:r>
            <a:rPr lang="fr-FR" sz="3500" dirty="0" err="1"/>
            <a:t>Ik</a:t>
          </a:r>
          <a:r>
            <a:rPr lang="fr-FR" sz="3500" dirty="0"/>
            <a:t> </a:t>
          </a:r>
          <a:r>
            <a:rPr lang="fr-FR" sz="3500" dirty="0" err="1"/>
            <a:t>mag</a:t>
          </a:r>
          <a:r>
            <a:rPr lang="fr-FR" sz="3500" dirty="0"/>
            <a:t>…</a:t>
          </a:r>
          <a:endParaRPr lang="en-US" sz="3500" dirty="0"/>
        </a:p>
      </dgm:t>
    </dgm:pt>
    <dgm:pt modelId="{8B0CE130-F685-4F1D-85DF-A4C8B2321CEB}" type="parTrans" cxnId="{8B6DDF95-5ADE-442E-9962-96458297EA77}">
      <dgm:prSet/>
      <dgm:spPr/>
      <dgm:t>
        <a:bodyPr/>
        <a:lstStyle/>
        <a:p>
          <a:endParaRPr lang="en-US"/>
        </a:p>
      </dgm:t>
    </dgm:pt>
    <dgm:pt modelId="{65509B1A-6966-4834-AA94-0B6BE06F9438}" type="sibTrans" cxnId="{8B6DDF95-5ADE-442E-9962-96458297EA77}">
      <dgm:prSet/>
      <dgm:spPr/>
      <dgm:t>
        <a:bodyPr/>
        <a:lstStyle/>
        <a:p>
          <a:endParaRPr lang="en-US"/>
        </a:p>
      </dgm:t>
    </dgm:pt>
    <dgm:pt modelId="{954F7863-9DED-41DA-A83A-8855D95EF6B5}">
      <dgm:prSet custT="1"/>
      <dgm:spPr/>
      <dgm:t>
        <a:bodyPr/>
        <a:lstStyle/>
        <a:p>
          <a:r>
            <a:rPr lang="fr-FR" sz="3500" dirty="0" err="1"/>
            <a:t>Ik</a:t>
          </a:r>
          <a:r>
            <a:rPr lang="fr-FR" sz="3500" dirty="0"/>
            <a:t> </a:t>
          </a:r>
          <a:r>
            <a:rPr lang="fr-FR" sz="3500" dirty="0" err="1"/>
            <a:t>moet</a:t>
          </a:r>
          <a:r>
            <a:rPr lang="fr-FR" sz="3500" dirty="0"/>
            <a:t>…</a:t>
          </a:r>
          <a:endParaRPr lang="en-US" sz="3500" dirty="0"/>
        </a:p>
      </dgm:t>
    </dgm:pt>
    <dgm:pt modelId="{31A5F0EA-C64E-489A-AF3F-67FC78B26573}" type="parTrans" cxnId="{E795DA1A-9E5C-4900-8625-97C258FCC965}">
      <dgm:prSet/>
      <dgm:spPr/>
      <dgm:t>
        <a:bodyPr/>
        <a:lstStyle/>
        <a:p>
          <a:endParaRPr lang="en-US"/>
        </a:p>
      </dgm:t>
    </dgm:pt>
    <dgm:pt modelId="{A2D50AEB-8AAC-4B94-8E92-F9D5C00D8650}" type="sibTrans" cxnId="{E795DA1A-9E5C-4900-8625-97C258FCC965}">
      <dgm:prSet/>
      <dgm:spPr/>
      <dgm:t>
        <a:bodyPr/>
        <a:lstStyle/>
        <a:p>
          <a:endParaRPr lang="en-US"/>
        </a:p>
      </dgm:t>
    </dgm:pt>
    <dgm:pt modelId="{60D12B73-0E0A-4629-ACC7-F359D8291248}" type="pres">
      <dgm:prSet presAssocID="{882C1398-9FCB-445B-A8C0-F6AC95C6D1EF}" presName="root" presStyleCnt="0">
        <dgm:presLayoutVars>
          <dgm:dir/>
          <dgm:resizeHandles val="exact"/>
        </dgm:presLayoutVars>
      </dgm:prSet>
      <dgm:spPr/>
    </dgm:pt>
    <dgm:pt modelId="{2DB057AE-F3FA-427D-8C54-1CFFEF438861}" type="pres">
      <dgm:prSet presAssocID="{C1EDF502-6580-4970-938D-824DB3572E85}" presName="compNode" presStyleCnt="0"/>
      <dgm:spPr/>
    </dgm:pt>
    <dgm:pt modelId="{02A33597-10E3-41AE-A501-89C8CCE5FADB}" type="pres">
      <dgm:prSet presAssocID="{C1EDF502-6580-4970-938D-824DB3572E85}" presName="bgRect" presStyleLbl="bgShp" presStyleIdx="0" presStyleCnt="4"/>
      <dgm:spPr/>
    </dgm:pt>
    <dgm:pt modelId="{BE564FFB-DB4F-4A56-A520-43F5491DD931}" type="pres">
      <dgm:prSet presAssocID="{C1EDF502-6580-4970-938D-824DB3572E8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ltère"/>
        </a:ext>
      </dgm:extLst>
    </dgm:pt>
    <dgm:pt modelId="{B8726099-9986-4FD7-A11C-B504FB0D1837}" type="pres">
      <dgm:prSet presAssocID="{C1EDF502-6580-4970-938D-824DB3572E85}" presName="spaceRect" presStyleCnt="0"/>
      <dgm:spPr/>
    </dgm:pt>
    <dgm:pt modelId="{06EC23C5-7F12-449D-A315-59512F077BEB}" type="pres">
      <dgm:prSet presAssocID="{C1EDF502-6580-4970-938D-824DB3572E85}" presName="parTx" presStyleLbl="revTx" presStyleIdx="0" presStyleCnt="4">
        <dgm:presLayoutVars>
          <dgm:chMax val="0"/>
          <dgm:chPref val="0"/>
        </dgm:presLayoutVars>
      </dgm:prSet>
      <dgm:spPr/>
    </dgm:pt>
    <dgm:pt modelId="{FC99FEFC-7A69-45CF-8224-29CE5FA9407B}" type="pres">
      <dgm:prSet presAssocID="{0C246E7C-DBA4-44DD-BE0D-0CA93680DE85}" presName="sibTrans" presStyleCnt="0"/>
      <dgm:spPr/>
    </dgm:pt>
    <dgm:pt modelId="{1065D4C3-6292-4853-BCD0-332E50EC43A7}" type="pres">
      <dgm:prSet presAssocID="{38FF8A69-A0AC-450A-8488-CFFD2728B3F7}" presName="compNode" presStyleCnt="0"/>
      <dgm:spPr/>
    </dgm:pt>
    <dgm:pt modelId="{327B2362-7AC5-4AAB-BECB-83BA447A234B}" type="pres">
      <dgm:prSet presAssocID="{38FF8A69-A0AC-450A-8488-CFFD2728B3F7}" presName="bgRect" presStyleLbl="bgShp" presStyleIdx="1" presStyleCnt="4"/>
      <dgm:spPr/>
    </dgm:pt>
    <dgm:pt modelId="{F1999F16-714A-452E-BB5E-48A634311C1C}" type="pres">
      <dgm:prSet presAssocID="{38FF8A69-A0AC-450A-8488-CFFD2728B3F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œur"/>
        </a:ext>
      </dgm:extLst>
    </dgm:pt>
    <dgm:pt modelId="{7C1825F3-2D7F-4BEC-AF36-6A18FA20769E}" type="pres">
      <dgm:prSet presAssocID="{38FF8A69-A0AC-450A-8488-CFFD2728B3F7}" presName="spaceRect" presStyleCnt="0"/>
      <dgm:spPr/>
    </dgm:pt>
    <dgm:pt modelId="{001AD210-0519-4653-9A80-A9611E36EE17}" type="pres">
      <dgm:prSet presAssocID="{38FF8A69-A0AC-450A-8488-CFFD2728B3F7}" presName="parTx" presStyleLbl="revTx" presStyleIdx="1" presStyleCnt="4">
        <dgm:presLayoutVars>
          <dgm:chMax val="0"/>
          <dgm:chPref val="0"/>
        </dgm:presLayoutVars>
      </dgm:prSet>
      <dgm:spPr/>
    </dgm:pt>
    <dgm:pt modelId="{1F6ACBF4-92BB-4961-910B-3FECA6187524}" type="pres">
      <dgm:prSet presAssocID="{EC3CF26E-F989-486E-846D-FEC640A93909}" presName="sibTrans" presStyleCnt="0"/>
      <dgm:spPr/>
    </dgm:pt>
    <dgm:pt modelId="{AF582597-09C9-4EEE-BFAE-E182F586906C}" type="pres">
      <dgm:prSet presAssocID="{41F83BB0-DC53-447D-9443-718D8059E4D3}" presName="compNode" presStyleCnt="0"/>
      <dgm:spPr/>
    </dgm:pt>
    <dgm:pt modelId="{0F5CAD34-2D64-478A-8FC4-01CFCBF4408F}" type="pres">
      <dgm:prSet presAssocID="{41F83BB0-DC53-447D-9443-718D8059E4D3}" presName="bgRect" presStyleLbl="bgShp" presStyleIdx="2" presStyleCnt="4"/>
      <dgm:spPr/>
    </dgm:pt>
    <dgm:pt modelId="{181ABC9E-A8FA-4736-899B-80E00511C781}" type="pres">
      <dgm:prSet presAssocID="{41F83BB0-DC53-447D-9443-718D8059E4D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053599D8-6607-4C2D-96A8-4EA611AF8A9C}" type="pres">
      <dgm:prSet presAssocID="{41F83BB0-DC53-447D-9443-718D8059E4D3}" presName="spaceRect" presStyleCnt="0"/>
      <dgm:spPr/>
    </dgm:pt>
    <dgm:pt modelId="{ADC78B12-AD38-4EE0-9507-3DA2D4F46182}" type="pres">
      <dgm:prSet presAssocID="{41F83BB0-DC53-447D-9443-718D8059E4D3}" presName="parTx" presStyleLbl="revTx" presStyleIdx="2" presStyleCnt="4">
        <dgm:presLayoutVars>
          <dgm:chMax val="0"/>
          <dgm:chPref val="0"/>
        </dgm:presLayoutVars>
      </dgm:prSet>
      <dgm:spPr/>
    </dgm:pt>
    <dgm:pt modelId="{999C382F-E8BF-4BEA-BD67-00FB5E0933F8}" type="pres">
      <dgm:prSet presAssocID="{65509B1A-6966-4834-AA94-0B6BE06F9438}" presName="sibTrans" presStyleCnt="0"/>
      <dgm:spPr/>
    </dgm:pt>
    <dgm:pt modelId="{173795AB-A304-413F-946B-531758637DBB}" type="pres">
      <dgm:prSet presAssocID="{954F7863-9DED-41DA-A83A-8855D95EF6B5}" presName="compNode" presStyleCnt="0"/>
      <dgm:spPr/>
    </dgm:pt>
    <dgm:pt modelId="{D35B75BB-0F12-48F6-8ADA-526910E93D78}" type="pres">
      <dgm:prSet presAssocID="{954F7863-9DED-41DA-A83A-8855D95EF6B5}" presName="bgRect" presStyleLbl="bgShp" presStyleIdx="3" presStyleCnt="4"/>
      <dgm:spPr/>
    </dgm:pt>
    <dgm:pt modelId="{B542C061-8D24-43B5-AE9D-908C06F2B13D}" type="pres">
      <dgm:prSet presAssocID="{954F7863-9DED-41DA-A83A-8855D95EF6B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vertissement"/>
        </a:ext>
      </dgm:extLst>
    </dgm:pt>
    <dgm:pt modelId="{6E44273B-8850-4819-B1F5-091444C4DB5A}" type="pres">
      <dgm:prSet presAssocID="{954F7863-9DED-41DA-A83A-8855D95EF6B5}" presName="spaceRect" presStyleCnt="0"/>
      <dgm:spPr/>
    </dgm:pt>
    <dgm:pt modelId="{6EADB9F2-6D8D-4C75-BA93-9379B003CD0D}" type="pres">
      <dgm:prSet presAssocID="{954F7863-9DED-41DA-A83A-8855D95EF6B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E4D3D08-936B-4603-9DF4-7D0861008FAC}" srcId="{882C1398-9FCB-445B-A8C0-F6AC95C6D1EF}" destId="{38FF8A69-A0AC-450A-8488-CFFD2728B3F7}" srcOrd="1" destOrd="0" parTransId="{C0E2D611-CDB0-4AC2-AAFB-6E47E3085A01}" sibTransId="{EC3CF26E-F989-486E-846D-FEC640A93909}"/>
    <dgm:cxn modelId="{E795DA1A-9E5C-4900-8625-97C258FCC965}" srcId="{882C1398-9FCB-445B-A8C0-F6AC95C6D1EF}" destId="{954F7863-9DED-41DA-A83A-8855D95EF6B5}" srcOrd="3" destOrd="0" parTransId="{31A5F0EA-C64E-489A-AF3F-67FC78B26573}" sibTransId="{A2D50AEB-8AAC-4B94-8E92-F9D5C00D8650}"/>
    <dgm:cxn modelId="{5E74A354-CA08-4F2C-B1C2-EE0B70F111D4}" srcId="{882C1398-9FCB-445B-A8C0-F6AC95C6D1EF}" destId="{C1EDF502-6580-4970-938D-824DB3572E85}" srcOrd="0" destOrd="0" parTransId="{D96EC6A1-AC66-4497-BABD-57AC8CBDBB69}" sibTransId="{0C246E7C-DBA4-44DD-BE0D-0CA93680DE85}"/>
    <dgm:cxn modelId="{3ED59E5B-38E3-4950-92B8-4209E435A115}" type="presOf" srcId="{954F7863-9DED-41DA-A83A-8855D95EF6B5}" destId="{6EADB9F2-6D8D-4C75-BA93-9379B003CD0D}" srcOrd="0" destOrd="0" presId="urn:microsoft.com/office/officeart/2018/2/layout/IconVerticalSolidList"/>
    <dgm:cxn modelId="{8E47D969-D8BA-4951-8327-A72103680C04}" type="presOf" srcId="{C1EDF502-6580-4970-938D-824DB3572E85}" destId="{06EC23C5-7F12-449D-A315-59512F077BEB}" srcOrd="0" destOrd="0" presId="urn:microsoft.com/office/officeart/2018/2/layout/IconVerticalSolidList"/>
    <dgm:cxn modelId="{8B6DDF95-5ADE-442E-9962-96458297EA77}" srcId="{882C1398-9FCB-445B-A8C0-F6AC95C6D1EF}" destId="{41F83BB0-DC53-447D-9443-718D8059E4D3}" srcOrd="2" destOrd="0" parTransId="{8B0CE130-F685-4F1D-85DF-A4C8B2321CEB}" sibTransId="{65509B1A-6966-4834-AA94-0B6BE06F9438}"/>
    <dgm:cxn modelId="{143582C8-5347-46CE-BD71-39F5AF800D86}" type="presOf" srcId="{38FF8A69-A0AC-450A-8488-CFFD2728B3F7}" destId="{001AD210-0519-4653-9A80-A9611E36EE17}" srcOrd="0" destOrd="0" presId="urn:microsoft.com/office/officeart/2018/2/layout/IconVerticalSolidList"/>
    <dgm:cxn modelId="{0F56C7E3-6807-4E53-A6F4-81781D82AF4C}" type="presOf" srcId="{41F83BB0-DC53-447D-9443-718D8059E4D3}" destId="{ADC78B12-AD38-4EE0-9507-3DA2D4F46182}" srcOrd="0" destOrd="0" presId="urn:microsoft.com/office/officeart/2018/2/layout/IconVerticalSolidList"/>
    <dgm:cxn modelId="{60DEF9E8-8CDE-42BE-887E-310BFBDEB2CA}" type="presOf" srcId="{882C1398-9FCB-445B-A8C0-F6AC95C6D1EF}" destId="{60D12B73-0E0A-4629-ACC7-F359D8291248}" srcOrd="0" destOrd="0" presId="urn:microsoft.com/office/officeart/2018/2/layout/IconVerticalSolidList"/>
    <dgm:cxn modelId="{CB055140-0B2A-4B07-94E4-67AD30297BDC}" type="presParOf" srcId="{60D12B73-0E0A-4629-ACC7-F359D8291248}" destId="{2DB057AE-F3FA-427D-8C54-1CFFEF438861}" srcOrd="0" destOrd="0" presId="urn:microsoft.com/office/officeart/2018/2/layout/IconVerticalSolidList"/>
    <dgm:cxn modelId="{6C4DD472-D353-4041-9AE3-40FCFEE09B56}" type="presParOf" srcId="{2DB057AE-F3FA-427D-8C54-1CFFEF438861}" destId="{02A33597-10E3-41AE-A501-89C8CCE5FADB}" srcOrd="0" destOrd="0" presId="urn:microsoft.com/office/officeart/2018/2/layout/IconVerticalSolidList"/>
    <dgm:cxn modelId="{FA1F6F1B-17DF-4C50-BE40-6E7547B77022}" type="presParOf" srcId="{2DB057AE-F3FA-427D-8C54-1CFFEF438861}" destId="{BE564FFB-DB4F-4A56-A520-43F5491DD931}" srcOrd="1" destOrd="0" presId="urn:microsoft.com/office/officeart/2018/2/layout/IconVerticalSolidList"/>
    <dgm:cxn modelId="{B9D27117-075D-4E1E-89ED-19C2E3AFD0F5}" type="presParOf" srcId="{2DB057AE-F3FA-427D-8C54-1CFFEF438861}" destId="{B8726099-9986-4FD7-A11C-B504FB0D1837}" srcOrd="2" destOrd="0" presId="urn:microsoft.com/office/officeart/2018/2/layout/IconVerticalSolidList"/>
    <dgm:cxn modelId="{8003BE10-00AC-4516-ACB0-6AED84B63D10}" type="presParOf" srcId="{2DB057AE-F3FA-427D-8C54-1CFFEF438861}" destId="{06EC23C5-7F12-449D-A315-59512F077BEB}" srcOrd="3" destOrd="0" presId="urn:microsoft.com/office/officeart/2018/2/layout/IconVerticalSolidList"/>
    <dgm:cxn modelId="{E546D03D-826A-4DD4-86A9-41F8CE062C96}" type="presParOf" srcId="{60D12B73-0E0A-4629-ACC7-F359D8291248}" destId="{FC99FEFC-7A69-45CF-8224-29CE5FA9407B}" srcOrd="1" destOrd="0" presId="urn:microsoft.com/office/officeart/2018/2/layout/IconVerticalSolidList"/>
    <dgm:cxn modelId="{E60F8749-7EB8-42CC-ABCC-765B3BA0E018}" type="presParOf" srcId="{60D12B73-0E0A-4629-ACC7-F359D8291248}" destId="{1065D4C3-6292-4853-BCD0-332E50EC43A7}" srcOrd="2" destOrd="0" presId="urn:microsoft.com/office/officeart/2018/2/layout/IconVerticalSolidList"/>
    <dgm:cxn modelId="{8CEAFAD3-3B2E-47D7-BB63-1FD9C1030AC6}" type="presParOf" srcId="{1065D4C3-6292-4853-BCD0-332E50EC43A7}" destId="{327B2362-7AC5-4AAB-BECB-83BA447A234B}" srcOrd="0" destOrd="0" presId="urn:microsoft.com/office/officeart/2018/2/layout/IconVerticalSolidList"/>
    <dgm:cxn modelId="{E6554C94-CA41-4285-AC6A-21BE4AB06240}" type="presParOf" srcId="{1065D4C3-6292-4853-BCD0-332E50EC43A7}" destId="{F1999F16-714A-452E-BB5E-48A634311C1C}" srcOrd="1" destOrd="0" presId="urn:microsoft.com/office/officeart/2018/2/layout/IconVerticalSolidList"/>
    <dgm:cxn modelId="{64B2D67A-61DB-4CBD-BB59-C96B9DDF279C}" type="presParOf" srcId="{1065D4C3-6292-4853-BCD0-332E50EC43A7}" destId="{7C1825F3-2D7F-4BEC-AF36-6A18FA20769E}" srcOrd="2" destOrd="0" presId="urn:microsoft.com/office/officeart/2018/2/layout/IconVerticalSolidList"/>
    <dgm:cxn modelId="{3D302DA8-ABCF-4F60-A8D1-164091CD14EC}" type="presParOf" srcId="{1065D4C3-6292-4853-BCD0-332E50EC43A7}" destId="{001AD210-0519-4653-9A80-A9611E36EE17}" srcOrd="3" destOrd="0" presId="urn:microsoft.com/office/officeart/2018/2/layout/IconVerticalSolidList"/>
    <dgm:cxn modelId="{37F985B9-27E2-4F1B-B3DD-AA3BA6866DF6}" type="presParOf" srcId="{60D12B73-0E0A-4629-ACC7-F359D8291248}" destId="{1F6ACBF4-92BB-4961-910B-3FECA6187524}" srcOrd="3" destOrd="0" presId="urn:microsoft.com/office/officeart/2018/2/layout/IconVerticalSolidList"/>
    <dgm:cxn modelId="{D019E3FE-303C-4D66-A5D9-DEFBDBD0711B}" type="presParOf" srcId="{60D12B73-0E0A-4629-ACC7-F359D8291248}" destId="{AF582597-09C9-4EEE-BFAE-E182F586906C}" srcOrd="4" destOrd="0" presId="urn:microsoft.com/office/officeart/2018/2/layout/IconVerticalSolidList"/>
    <dgm:cxn modelId="{89B774AA-BEF4-451E-B97D-BADA430F4708}" type="presParOf" srcId="{AF582597-09C9-4EEE-BFAE-E182F586906C}" destId="{0F5CAD34-2D64-478A-8FC4-01CFCBF4408F}" srcOrd="0" destOrd="0" presId="urn:microsoft.com/office/officeart/2018/2/layout/IconVerticalSolidList"/>
    <dgm:cxn modelId="{F9E1A8D4-54FE-4201-8A9D-EEFE6DEF4B94}" type="presParOf" srcId="{AF582597-09C9-4EEE-BFAE-E182F586906C}" destId="{181ABC9E-A8FA-4736-899B-80E00511C781}" srcOrd="1" destOrd="0" presId="urn:microsoft.com/office/officeart/2018/2/layout/IconVerticalSolidList"/>
    <dgm:cxn modelId="{A4BA3E84-3DD0-4B71-BBC5-7C18F00FBB3D}" type="presParOf" srcId="{AF582597-09C9-4EEE-BFAE-E182F586906C}" destId="{053599D8-6607-4C2D-96A8-4EA611AF8A9C}" srcOrd="2" destOrd="0" presId="urn:microsoft.com/office/officeart/2018/2/layout/IconVerticalSolidList"/>
    <dgm:cxn modelId="{5BD122EB-5012-4C92-A333-ACB8726C4855}" type="presParOf" srcId="{AF582597-09C9-4EEE-BFAE-E182F586906C}" destId="{ADC78B12-AD38-4EE0-9507-3DA2D4F46182}" srcOrd="3" destOrd="0" presId="urn:microsoft.com/office/officeart/2018/2/layout/IconVerticalSolidList"/>
    <dgm:cxn modelId="{D70B2F64-B424-430A-A98F-6ADE556BAADF}" type="presParOf" srcId="{60D12B73-0E0A-4629-ACC7-F359D8291248}" destId="{999C382F-E8BF-4BEA-BD67-00FB5E0933F8}" srcOrd="5" destOrd="0" presId="urn:microsoft.com/office/officeart/2018/2/layout/IconVerticalSolidList"/>
    <dgm:cxn modelId="{44E7132A-4107-44BF-B349-E93A67ABE655}" type="presParOf" srcId="{60D12B73-0E0A-4629-ACC7-F359D8291248}" destId="{173795AB-A304-413F-946B-531758637DBB}" srcOrd="6" destOrd="0" presId="urn:microsoft.com/office/officeart/2018/2/layout/IconVerticalSolidList"/>
    <dgm:cxn modelId="{056E2B04-CE64-4D0E-AD77-5DF812479AA2}" type="presParOf" srcId="{173795AB-A304-413F-946B-531758637DBB}" destId="{D35B75BB-0F12-48F6-8ADA-526910E93D78}" srcOrd="0" destOrd="0" presId="urn:microsoft.com/office/officeart/2018/2/layout/IconVerticalSolidList"/>
    <dgm:cxn modelId="{45D797BD-E535-4DBE-BF5C-1BA1F9A6513A}" type="presParOf" srcId="{173795AB-A304-413F-946B-531758637DBB}" destId="{B542C061-8D24-43B5-AE9D-908C06F2B13D}" srcOrd="1" destOrd="0" presId="urn:microsoft.com/office/officeart/2018/2/layout/IconVerticalSolidList"/>
    <dgm:cxn modelId="{01FCD878-72C9-4E84-8E51-A3778AA0B59A}" type="presParOf" srcId="{173795AB-A304-413F-946B-531758637DBB}" destId="{6E44273B-8850-4819-B1F5-091444C4DB5A}" srcOrd="2" destOrd="0" presId="urn:microsoft.com/office/officeart/2018/2/layout/IconVerticalSolidList"/>
    <dgm:cxn modelId="{9997E78D-B114-478F-A092-38277129022C}" type="presParOf" srcId="{173795AB-A304-413F-946B-531758637DBB}" destId="{6EADB9F2-6D8D-4C75-BA93-9379B003CD0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33597-10E3-41AE-A501-89C8CCE5FADB}">
      <dsp:nvSpPr>
        <dsp:cNvPr id="0" name=""/>
        <dsp:cNvSpPr/>
      </dsp:nvSpPr>
      <dsp:spPr>
        <a:xfrm>
          <a:off x="0" y="2447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64FFB-DB4F-4A56-A520-43F5491DD931}">
      <dsp:nvSpPr>
        <dsp:cNvPr id="0" name=""/>
        <dsp:cNvSpPr/>
      </dsp:nvSpPr>
      <dsp:spPr>
        <a:xfrm>
          <a:off x="375217" y="281534"/>
          <a:ext cx="682214" cy="682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C23C5-7F12-449D-A315-59512F077BEB}">
      <dsp:nvSpPr>
        <dsp:cNvPr id="0" name=""/>
        <dsp:cNvSpPr/>
      </dsp:nvSpPr>
      <dsp:spPr>
        <a:xfrm>
          <a:off x="1432649" y="2447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/>
            <a:t>Ik</a:t>
          </a:r>
          <a:r>
            <a:rPr lang="fr-FR" sz="3500" kern="1200" dirty="0"/>
            <a:t> kan…</a:t>
          </a:r>
          <a:endParaRPr lang="en-US" sz="3500" kern="1200" dirty="0"/>
        </a:p>
      </dsp:txBody>
      <dsp:txXfrm>
        <a:off x="1432649" y="2447"/>
        <a:ext cx="5156041" cy="1240389"/>
      </dsp:txXfrm>
    </dsp:sp>
    <dsp:sp modelId="{327B2362-7AC5-4AAB-BECB-83BA447A234B}">
      <dsp:nvSpPr>
        <dsp:cNvPr id="0" name=""/>
        <dsp:cNvSpPr/>
      </dsp:nvSpPr>
      <dsp:spPr>
        <a:xfrm>
          <a:off x="0" y="1552933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99F16-714A-452E-BB5E-48A634311C1C}">
      <dsp:nvSpPr>
        <dsp:cNvPr id="0" name=""/>
        <dsp:cNvSpPr/>
      </dsp:nvSpPr>
      <dsp:spPr>
        <a:xfrm>
          <a:off x="375217" y="1832021"/>
          <a:ext cx="682214" cy="682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AD210-0519-4653-9A80-A9611E36EE17}">
      <dsp:nvSpPr>
        <dsp:cNvPr id="0" name=""/>
        <dsp:cNvSpPr/>
      </dsp:nvSpPr>
      <dsp:spPr>
        <a:xfrm>
          <a:off x="1432649" y="1552933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/>
            <a:t>Ik</a:t>
          </a:r>
          <a:r>
            <a:rPr lang="fr-FR" sz="3500" kern="1200" dirty="0"/>
            <a:t> </a:t>
          </a:r>
          <a:r>
            <a:rPr lang="fr-FR" sz="3500" kern="1200" dirty="0" err="1"/>
            <a:t>wil</a:t>
          </a:r>
          <a:r>
            <a:rPr lang="fr-FR" sz="3500" kern="1200" dirty="0"/>
            <a:t>…</a:t>
          </a:r>
          <a:endParaRPr lang="en-US" sz="3500" kern="1200" dirty="0"/>
        </a:p>
      </dsp:txBody>
      <dsp:txXfrm>
        <a:off x="1432649" y="1552933"/>
        <a:ext cx="5156041" cy="1240389"/>
      </dsp:txXfrm>
    </dsp:sp>
    <dsp:sp modelId="{0F5CAD34-2D64-478A-8FC4-01CFCBF4408F}">
      <dsp:nvSpPr>
        <dsp:cNvPr id="0" name=""/>
        <dsp:cNvSpPr/>
      </dsp:nvSpPr>
      <dsp:spPr>
        <a:xfrm>
          <a:off x="0" y="3103420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1ABC9E-A8FA-4736-899B-80E00511C781}">
      <dsp:nvSpPr>
        <dsp:cNvPr id="0" name=""/>
        <dsp:cNvSpPr/>
      </dsp:nvSpPr>
      <dsp:spPr>
        <a:xfrm>
          <a:off x="375217" y="3382507"/>
          <a:ext cx="682214" cy="682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78B12-AD38-4EE0-9507-3DA2D4F46182}">
      <dsp:nvSpPr>
        <dsp:cNvPr id="0" name=""/>
        <dsp:cNvSpPr/>
      </dsp:nvSpPr>
      <dsp:spPr>
        <a:xfrm>
          <a:off x="1432649" y="3103420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/>
            <a:t>Ik</a:t>
          </a:r>
          <a:r>
            <a:rPr lang="fr-FR" sz="3500" kern="1200" dirty="0"/>
            <a:t> </a:t>
          </a:r>
          <a:r>
            <a:rPr lang="fr-FR" sz="3500" kern="1200" dirty="0" err="1"/>
            <a:t>mag</a:t>
          </a:r>
          <a:r>
            <a:rPr lang="fr-FR" sz="3500" kern="1200" dirty="0"/>
            <a:t>…</a:t>
          </a:r>
          <a:endParaRPr lang="en-US" sz="3500" kern="1200" dirty="0"/>
        </a:p>
      </dsp:txBody>
      <dsp:txXfrm>
        <a:off x="1432649" y="3103420"/>
        <a:ext cx="5156041" cy="1240389"/>
      </dsp:txXfrm>
    </dsp:sp>
    <dsp:sp modelId="{D35B75BB-0F12-48F6-8ADA-526910E93D78}">
      <dsp:nvSpPr>
        <dsp:cNvPr id="0" name=""/>
        <dsp:cNvSpPr/>
      </dsp:nvSpPr>
      <dsp:spPr>
        <a:xfrm>
          <a:off x="0" y="4653906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2C061-8D24-43B5-AE9D-908C06F2B13D}">
      <dsp:nvSpPr>
        <dsp:cNvPr id="0" name=""/>
        <dsp:cNvSpPr/>
      </dsp:nvSpPr>
      <dsp:spPr>
        <a:xfrm>
          <a:off x="375217" y="4932994"/>
          <a:ext cx="682214" cy="682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DB9F2-6D8D-4C75-BA93-9379B003CD0D}">
      <dsp:nvSpPr>
        <dsp:cNvPr id="0" name=""/>
        <dsp:cNvSpPr/>
      </dsp:nvSpPr>
      <dsp:spPr>
        <a:xfrm>
          <a:off x="1432649" y="4653906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/>
            <a:t>Ik</a:t>
          </a:r>
          <a:r>
            <a:rPr lang="fr-FR" sz="3500" kern="1200" dirty="0"/>
            <a:t> </a:t>
          </a:r>
          <a:r>
            <a:rPr lang="fr-FR" sz="3500" kern="1200" dirty="0" err="1"/>
            <a:t>moet</a:t>
          </a:r>
          <a:r>
            <a:rPr lang="fr-FR" sz="3500" kern="1200" dirty="0"/>
            <a:t>…</a:t>
          </a:r>
          <a:endParaRPr lang="en-US" sz="3500" kern="1200" dirty="0"/>
        </a:p>
      </dsp:txBody>
      <dsp:txXfrm>
        <a:off x="1432649" y="4653906"/>
        <a:ext cx="5156041" cy="1240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66FA3-ED99-9046-BF01-F1C7B9C48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D11179-BCAB-0047-BEEE-23480AC0E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AA2223-3D51-BF46-850A-EC60C425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0144FB-F1BB-0941-9029-735A26B8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F6C1FE-E6CD-A94A-AE4B-AB927F0A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37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93F7F-9FEE-D84E-BAC9-F96C3895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6FD455-6D66-D741-9096-31774DD9D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FF24FE-1D2D-574F-8A0A-020CE1641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D07499-AB52-DE45-A1D1-795C00A3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70DE2-0115-C54F-958B-C30119E3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88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749144-5A20-2A40-8500-73C836AB2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CA2A80-BD87-AB4B-9CCC-D54CCCE52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5A7D8A-6E3B-5F46-B48D-E55E4C7A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FBB1E9-CE06-1241-B2A6-D7080765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F65F79-82B8-5845-827F-5693213B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8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BE6B0-2151-7C43-BA8A-94EF17BD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D4DEC4-A3B2-3649-B48C-ADC73051A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2533C6-09BC-E745-83F3-0B037DAE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05177F-98BD-CA4E-B1DD-3883B2F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741A6-85F6-504F-951C-603035EF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38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9FB05E-AE0E-7041-8685-C7B5198F7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66AD76-3BFC-7A47-B32E-DC120A1FC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AABA7B-133B-ED46-B8C2-41D093C3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18CDC4-B262-634C-838C-3D474671A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C976E5-7D27-1241-881B-6A861D58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26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1C511-0231-FF4E-9346-06BD7EEE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562890-7D81-7C49-B834-C7CB79EA0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0F41F6-CC76-0145-81DF-D532FA1C5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BB4ADF-0781-8343-9FAF-B64858CA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847DA8-4B62-7F4A-8076-F829ABC4C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F45046-8988-2C41-BBC9-D414ED8E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64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8B38B-4ED2-BF41-9A12-417AF2E4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251A4E-17EB-334F-B1D5-17E0AC25B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1C24C5-F51D-0D4C-BD3B-839730191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ACEBEF-2B4A-5E46-8D43-5AFCF1AD7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FA85AC-5EBD-3648-8481-6F23C8B37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E05F9B-D621-114F-9EAB-786DE2C8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21B0B7-E1EB-C54C-947D-049F5841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C277005-EDAE-CC4A-A641-5D0FA8F0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5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EB7A7-587B-7A42-AC1B-B345D98C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3DC08C-9DCA-6E41-9268-373308DB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DF8D64-4EBF-7D40-83D8-D9E3F674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EB001D-DD37-594B-A073-7BAE2113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48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CC76EC-3481-C542-A58E-9EAA208A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87A01E-01CC-FB41-9031-B3EAF53D0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93E90B4-26FE-C045-A967-916864DC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6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67B6F6-AA6A-CD44-A39F-7575E0F99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E410AD-65EA-C64E-BAF3-8AAE6FA53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7A4471-400B-6B4B-875F-079A0B67D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ED8F66-D95F-FB49-B537-8A72CE7AC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A2C016-E22A-BB44-B06E-CB376B66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DE6D33-2389-5643-9C6B-C63FF7CB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28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045AEC-3CA1-CE42-B570-16B2EB10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6BCDF9-560C-1242-9BBF-A4E44BABE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6719A2-4D27-8446-B1F1-53612C909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29405F-15FD-7A41-8D69-F3E17E6E7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34AB7E-04D9-134A-9215-6E2530C58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6477C8-96B8-B641-B4BF-D83EA749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09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EA3DD1-7EB8-C54C-B8DE-D1E08EA5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510768-7D00-8044-A2F2-536DDB8A3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F2D046-1159-9541-BD67-1B2DD486C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0BA23-5B8D-384F-82A1-569C2E8D1E85}" type="datetimeFigureOut">
              <a:rPr lang="fr-FR" smtClean="0"/>
              <a:t>13/11/2020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5C58FB-68AB-4F41-BA9F-6765F678C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A3DAC5-6D08-3E4B-8AC3-1398FB0C4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DFBD7-B591-6845-9777-E5104919A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90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f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f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f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93480C-A3E9-A94C-8DF9-3FA414206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FR" sz="5800"/>
              <a:t>Auxiliaires de mode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2BD57A-54F8-B74C-85CD-99145E9CB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accent1">
                    <a:lumMod val="60000"/>
                    <a:lumOff val="40000"/>
                  </a:schemeClr>
                </a:solidFill>
              </a:rPr>
              <a:t>capacité – permission – volonté – obligation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808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93480C-A3E9-A94C-8DF9-3FA414206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FR" sz="5800" dirty="0"/>
              <a:t>Auxiliaires temporels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2BD57A-54F8-B74C-85CD-99145E9CB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F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zullen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  <a:r>
              <a:rPr lang="fr-F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zouden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19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98446B-1F35-F047-83D3-94760873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Les auxiliaires temporels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Espace réservé du contenu 5" descr="Fin">
            <a:extLst>
              <a:ext uri="{FF2B5EF4-FFF2-40B4-BE49-F238E27FC236}">
                <a16:creationId xmlns:a16="http://schemas.microsoft.com/office/drawing/2014/main" id="{B8814300-B5E8-524C-8088-8CD380094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87786" y="1539131"/>
            <a:ext cx="1639633" cy="1639633"/>
          </a:xfrm>
        </p:spPr>
      </p:pic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B22CA808-EB47-5A4F-8949-847631433E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511524"/>
              </p:ext>
            </p:extLst>
          </p:nvPr>
        </p:nvGraphicFramePr>
        <p:xfrm>
          <a:off x="1474814" y="3377306"/>
          <a:ext cx="4763771" cy="221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627">
                  <a:extLst>
                    <a:ext uri="{9D8B030D-6E8A-4147-A177-3AD203B41FA5}">
                      <a16:colId xmlns:a16="http://schemas.microsoft.com/office/drawing/2014/main" val="2851467254"/>
                    </a:ext>
                  </a:extLst>
                </a:gridCol>
                <a:gridCol w="1951144">
                  <a:extLst>
                    <a:ext uri="{9D8B030D-6E8A-4147-A177-3AD203B41FA5}">
                      <a16:colId xmlns:a16="http://schemas.microsoft.com/office/drawing/2014/main" val="4114178120"/>
                    </a:ext>
                  </a:extLst>
                </a:gridCol>
              </a:tblGrid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fr-FR" sz="3300" dirty="0"/>
                        <a:t>TEMPS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dirty="0"/>
                        <a:t>VERBE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98183083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futur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err="1"/>
                        <a:t>zullen</a:t>
                      </a:r>
                      <a:endParaRPr lang="fr-FR" sz="330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269007650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fr-FR" sz="3300" dirty="0"/>
                        <a:t>conditionnel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dirty="0" err="1"/>
                        <a:t>zouden</a:t>
                      </a:r>
                      <a:endParaRPr lang="fr-FR" sz="3300" dirty="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412777480"/>
                  </a:ext>
                </a:extLst>
              </a:tr>
            </a:tbl>
          </a:graphicData>
        </a:graphic>
      </p:graphicFrame>
      <p:pic>
        <p:nvPicPr>
          <p:cNvPr id="10" name="Graphique 9" descr="Aide">
            <a:extLst>
              <a:ext uri="{FF2B5EF4-FFF2-40B4-BE49-F238E27FC236}">
                <a16:creationId xmlns:a16="http://schemas.microsoft.com/office/drawing/2014/main" id="{8A8A104C-E67A-F54B-980F-2F8F541E46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3953" y="3648590"/>
            <a:ext cx="1670279" cy="1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62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6B0C2E-ED96-4044-AAD3-C9CF5C7F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Par contraste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EE33610-58D5-CE44-AD6D-0A2D348DE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3898" y="728523"/>
            <a:ext cx="2838112" cy="1413491"/>
          </a:xfrm>
          <a:prstGeom prst="rect">
            <a:avLst/>
          </a:prstGeom>
        </p:spPr>
      </p:pic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8675BADD-F6B6-904D-90B4-CD57C6505F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134712"/>
              </p:ext>
            </p:extLst>
          </p:nvPr>
        </p:nvGraphicFramePr>
        <p:xfrm>
          <a:off x="566744" y="3148872"/>
          <a:ext cx="6579912" cy="160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09">
                  <a:extLst>
                    <a:ext uri="{9D8B030D-6E8A-4147-A177-3AD203B41FA5}">
                      <a16:colId xmlns:a16="http://schemas.microsoft.com/office/drawing/2014/main" val="765921882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3420514552"/>
                    </a:ext>
                  </a:extLst>
                </a:gridCol>
                <a:gridCol w="2255103">
                  <a:extLst>
                    <a:ext uri="{9D8B030D-6E8A-4147-A177-3AD203B41FA5}">
                      <a16:colId xmlns:a16="http://schemas.microsoft.com/office/drawing/2014/main" val="2307116097"/>
                    </a:ext>
                  </a:extLst>
                </a:gridCol>
              </a:tblGrid>
              <a:tr h="533944">
                <a:tc>
                  <a:txBody>
                    <a:bodyPr/>
                    <a:lstStyle/>
                    <a:p>
                      <a:pPr algn="ctr"/>
                      <a:endParaRPr lang="fr-FR" sz="240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En néerlandais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En anglais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3592157203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futur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</a:t>
                      </a:r>
                      <a:r>
                        <a:rPr lang="fr-FR" sz="2400" dirty="0" err="1"/>
                        <a:t>zal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 </a:t>
                      </a:r>
                      <a:r>
                        <a:rPr lang="fr-FR" sz="2400" dirty="0" err="1"/>
                        <a:t>shall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695518775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conditionnel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zou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 </a:t>
                      </a:r>
                      <a:r>
                        <a:rPr lang="fr-FR" sz="2400" dirty="0" err="1"/>
                        <a:t>should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790286559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1E3E418C-9796-2B47-A764-4E4BF8E4E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899" y="4419288"/>
            <a:ext cx="2838111" cy="188450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D2BB1C1-9CD5-F84B-A44C-D1585A974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898" y="2300285"/>
            <a:ext cx="2838112" cy="188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2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3D2FEA-06B5-5F49-8BC0-63353D72F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Conjuguer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8B47B51-8E7C-D142-ACB2-2B945CE4C1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493746"/>
              </p:ext>
            </p:extLst>
          </p:nvPr>
        </p:nvGraphicFramePr>
        <p:xfrm>
          <a:off x="5153822" y="1714500"/>
          <a:ext cx="6189681" cy="3015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798">
                  <a:extLst>
                    <a:ext uri="{9D8B030D-6E8A-4147-A177-3AD203B41FA5}">
                      <a16:colId xmlns:a16="http://schemas.microsoft.com/office/drawing/2014/main" val="697112726"/>
                    </a:ext>
                  </a:extLst>
                </a:gridCol>
                <a:gridCol w="1888377">
                  <a:extLst>
                    <a:ext uri="{9D8B030D-6E8A-4147-A177-3AD203B41FA5}">
                      <a16:colId xmlns:a16="http://schemas.microsoft.com/office/drawing/2014/main" val="3306809597"/>
                    </a:ext>
                  </a:extLst>
                </a:gridCol>
                <a:gridCol w="1738506">
                  <a:extLst>
                    <a:ext uri="{9D8B030D-6E8A-4147-A177-3AD203B41FA5}">
                      <a16:colId xmlns:a16="http://schemas.microsoft.com/office/drawing/2014/main" val="3456701508"/>
                    </a:ext>
                  </a:extLst>
                </a:gridCol>
              </a:tblGrid>
              <a:tr h="396215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ZULLEN</a:t>
                      </a:r>
                    </a:p>
                    <a:p>
                      <a:pPr algn="ctr"/>
                      <a:r>
                        <a:rPr lang="fr-FR" sz="1800" dirty="0"/>
                        <a:t>(futur)</a:t>
                      </a:r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ZOUDEN</a:t>
                      </a:r>
                    </a:p>
                    <a:p>
                      <a:pPr algn="ctr"/>
                      <a:r>
                        <a:rPr lang="fr-FR" sz="1800" dirty="0"/>
                        <a:t>(conditionnel)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2342261145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ik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b="0" dirty="0"/>
                        <a:t>Z</a:t>
                      </a:r>
                      <a:r>
                        <a:rPr lang="fr-FR" sz="1800" b="1" dirty="0"/>
                        <a:t>A</a:t>
                      </a:r>
                      <a:r>
                        <a:rPr lang="fr-FR" sz="1800" dirty="0"/>
                        <a:t>L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dirty="0"/>
                        <a:t>ZOU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166944530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je/u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814240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hij/ze/het/men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30936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we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dirty="0"/>
                        <a:t>ZULLEN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dirty="0"/>
                        <a:t>ZOUDEN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2400047814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jullie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372374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ze</a:t>
                      </a:r>
                      <a:endParaRPr lang="fr-FR" sz="1800" dirty="0"/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47500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FEA66CF-8983-4742-ADA2-1DEB0F627EF8}"/>
              </a:ext>
            </a:extLst>
          </p:cNvPr>
          <p:cNvSpPr txBox="1"/>
          <p:nvPr/>
        </p:nvSpPr>
        <p:spPr>
          <a:xfrm>
            <a:off x="5153822" y="5143500"/>
            <a:ext cx="6553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 singulier</a:t>
            </a:r>
          </a:p>
          <a:p>
            <a:pPr marL="285750" indent="-285750">
              <a:buFontTx/>
              <a:buChar char="-"/>
            </a:pPr>
            <a:r>
              <a:rPr lang="fr-FR" dirty="0"/>
              <a:t>une seule forme verbale pour les 3 personnes</a:t>
            </a:r>
          </a:p>
          <a:p>
            <a:pPr marL="285750" indent="-285750">
              <a:buFontTx/>
              <a:buChar char="-"/>
            </a:pPr>
            <a:r>
              <a:rPr lang="fr-FR" dirty="0"/>
              <a:t>changement de voyelle pour « </a:t>
            </a:r>
            <a:r>
              <a:rPr lang="fr-FR" dirty="0" err="1"/>
              <a:t>zullen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64195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5C965-669E-9940-B9DA-2DB4BE90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de la phrase &amp; 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1FB213-D778-9B4F-80B3-62724D6C7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618044"/>
              </p:ext>
            </p:extLst>
          </p:nvPr>
        </p:nvGraphicFramePr>
        <p:xfrm>
          <a:off x="974124" y="3697624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0309162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394260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4885405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776733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31532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zal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Il n’existe qu’une seule 2</a:t>
                      </a:r>
                      <a:r>
                        <a:rPr lang="fr-FR" baseline="30000" dirty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position pour le verbe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Ce qui ne rentre pas van dans le 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50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zou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vakantie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1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zullen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zouden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binnen</a:t>
                      </a:r>
                      <a:r>
                        <a:rPr lang="fr-FR" dirty="0"/>
                        <a:t>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roken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106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zal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auto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rijden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7791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3AF047E-9C9C-D249-B32F-B144C20CE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158740"/>
              </p:ext>
            </p:extLst>
          </p:nvPr>
        </p:nvGraphicFramePr>
        <p:xfrm>
          <a:off x="2032000" y="169068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2144913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57114698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1904023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3743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93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zal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zo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snel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mogelijk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werken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88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zou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toch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>
                          <a:solidFill>
                            <a:srgbClr val="FF0000"/>
                          </a:solidFill>
                        </a:rPr>
                        <a:t>weg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622683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F5146716-7E22-C946-9473-A6F5ADBFF0F1}"/>
              </a:ext>
            </a:extLst>
          </p:cNvPr>
          <p:cNvSpPr txBox="1"/>
          <p:nvPr/>
        </p:nvSpPr>
        <p:spPr>
          <a:xfrm>
            <a:off x="2032000" y="2940908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Zullen</a:t>
            </a:r>
            <a:r>
              <a:rPr lang="fr-FR" sz="1400" dirty="0"/>
              <a:t> = pourrait se traduire par « aller »</a:t>
            </a:r>
          </a:p>
          <a:p>
            <a:r>
              <a:rPr lang="fr-FR" sz="1400" dirty="0" err="1"/>
              <a:t>Zouden</a:t>
            </a:r>
            <a:r>
              <a:rPr lang="fr-FR" sz="1400" dirty="0"/>
              <a:t> = ne se traduit pas en français, je dois appliquer le conditionnel à l’infinitif</a:t>
            </a:r>
          </a:p>
        </p:txBody>
      </p:sp>
    </p:spTree>
    <p:extLst>
      <p:ext uri="{BB962C8B-B14F-4D97-AF65-F5344CB8AC3E}">
        <p14:creationId xmlns:p14="http://schemas.microsoft.com/office/powerpoint/2010/main" val="3989405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93480C-A3E9-A94C-8DF9-3FA414206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FR" sz="5800" dirty="0" err="1"/>
              <a:t>Spreek</a:t>
            </a:r>
            <a:r>
              <a:rPr lang="fr-FR" sz="5800" dirty="0"/>
              <a:t> je </a:t>
            </a:r>
            <a:r>
              <a:rPr lang="fr-FR" sz="5800" dirty="0" err="1"/>
              <a:t>uit</a:t>
            </a:r>
            <a:r>
              <a:rPr lang="fr-FR" sz="5800" dirty="0"/>
              <a:t>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2BD57A-54F8-B74C-85CD-99145E9CB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F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mondeling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oefenen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684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3CB56D-2F26-DD40-B7E6-E074DC3B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pPr algn="ctr"/>
            <a:r>
              <a:rPr lang="fr-FR" sz="4800" dirty="0" err="1"/>
              <a:t>Maak</a:t>
            </a:r>
            <a:r>
              <a:rPr lang="fr-FR" sz="4800" dirty="0"/>
              <a:t> nu </a:t>
            </a:r>
            <a:br>
              <a:rPr lang="fr-FR" sz="4800" dirty="0"/>
            </a:br>
            <a:r>
              <a:rPr lang="fr-FR" sz="4800" dirty="0" err="1"/>
              <a:t>zelf</a:t>
            </a:r>
            <a:br>
              <a:rPr lang="fr-FR" sz="4800" dirty="0"/>
            </a:br>
            <a:r>
              <a:rPr lang="fr-FR" sz="4800" dirty="0" err="1"/>
              <a:t>zinnen</a:t>
            </a:r>
            <a:r>
              <a:rPr lang="fr-FR" sz="4800" dirty="0"/>
              <a:t>!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23BC35C-7353-457E-B769-FB389D949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88694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39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3C71F09-CBF4-BC43-8E78-180836E1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Il existe 4 verbes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Espace réservé du contenu 5" descr="Avertissement">
            <a:extLst>
              <a:ext uri="{FF2B5EF4-FFF2-40B4-BE49-F238E27FC236}">
                <a16:creationId xmlns:a16="http://schemas.microsoft.com/office/drawing/2014/main" id="{339ABC7F-7700-0644-B909-BCA9AF7E0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5780" y="3696447"/>
            <a:ext cx="1124043" cy="1124043"/>
          </a:xfrm>
        </p:spPr>
      </p:pic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B7DE80D4-594D-1246-9593-DFBC1E839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527053"/>
              </p:ext>
            </p:extLst>
          </p:nvPr>
        </p:nvGraphicFramePr>
        <p:xfrm>
          <a:off x="566744" y="2817932"/>
          <a:ext cx="6579910" cy="3331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549442">
                  <a:extLst>
                    <a:ext uri="{9D8B030D-6E8A-4147-A177-3AD203B41FA5}">
                      <a16:colId xmlns:a16="http://schemas.microsoft.com/office/drawing/2014/main" val="2651858327"/>
                    </a:ext>
                  </a:extLst>
                </a:gridCol>
                <a:gridCol w="3030468">
                  <a:extLst>
                    <a:ext uri="{9D8B030D-6E8A-4147-A177-3AD203B41FA5}">
                      <a16:colId xmlns:a16="http://schemas.microsoft.com/office/drawing/2014/main" val="2551664981"/>
                    </a:ext>
                  </a:extLst>
                </a:gridCol>
              </a:tblGrid>
              <a:tr h="666320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MODE</a:t>
                      </a:r>
                    </a:p>
                  </a:txBody>
                  <a:tcPr marL="151436" marR="151436" marT="75718" marB="7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VERBE</a:t>
                      </a:r>
                    </a:p>
                  </a:txBody>
                  <a:tcPr marL="151436" marR="151436" marT="75718" marB="75718"/>
                </a:tc>
                <a:extLst>
                  <a:ext uri="{0D108BD9-81ED-4DB2-BD59-A6C34878D82A}">
                    <a16:rowId xmlns:a16="http://schemas.microsoft.com/office/drawing/2014/main" val="3208809831"/>
                  </a:ext>
                </a:extLst>
              </a:tr>
              <a:tr h="666320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capacité</a:t>
                      </a:r>
                    </a:p>
                  </a:txBody>
                  <a:tcPr marL="151436" marR="151436" marT="75718" marB="7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KUNNEN</a:t>
                      </a:r>
                    </a:p>
                  </a:txBody>
                  <a:tcPr marL="151436" marR="151436" marT="75718" marB="75718"/>
                </a:tc>
                <a:extLst>
                  <a:ext uri="{0D108BD9-81ED-4DB2-BD59-A6C34878D82A}">
                    <a16:rowId xmlns:a16="http://schemas.microsoft.com/office/drawing/2014/main" val="922974308"/>
                  </a:ext>
                </a:extLst>
              </a:tr>
              <a:tr h="666320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permission</a:t>
                      </a:r>
                    </a:p>
                  </a:txBody>
                  <a:tcPr marL="151436" marR="151436" marT="75718" marB="7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MOGEN</a:t>
                      </a:r>
                    </a:p>
                  </a:txBody>
                  <a:tcPr marL="151436" marR="151436" marT="75718" marB="75718"/>
                </a:tc>
                <a:extLst>
                  <a:ext uri="{0D108BD9-81ED-4DB2-BD59-A6C34878D82A}">
                    <a16:rowId xmlns:a16="http://schemas.microsoft.com/office/drawing/2014/main" val="3358784320"/>
                  </a:ext>
                </a:extLst>
              </a:tr>
              <a:tr h="666320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volonté</a:t>
                      </a:r>
                    </a:p>
                  </a:txBody>
                  <a:tcPr marL="151436" marR="151436" marT="75718" marB="7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WILLEN</a:t>
                      </a:r>
                    </a:p>
                  </a:txBody>
                  <a:tcPr marL="151436" marR="151436" marT="75718" marB="75718"/>
                </a:tc>
                <a:extLst>
                  <a:ext uri="{0D108BD9-81ED-4DB2-BD59-A6C34878D82A}">
                    <a16:rowId xmlns:a16="http://schemas.microsoft.com/office/drawing/2014/main" val="2772680075"/>
                  </a:ext>
                </a:extLst>
              </a:tr>
              <a:tr h="666320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obligation</a:t>
                      </a:r>
                    </a:p>
                  </a:txBody>
                  <a:tcPr marL="151436" marR="151436" marT="75718" marB="7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MOETEN</a:t>
                      </a:r>
                    </a:p>
                  </a:txBody>
                  <a:tcPr marL="151436" marR="151436" marT="75718" marB="75718"/>
                </a:tc>
                <a:extLst>
                  <a:ext uri="{0D108BD9-81ED-4DB2-BD59-A6C34878D82A}">
                    <a16:rowId xmlns:a16="http://schemas.microsoft.com/office/drawing/2014/main" val="692341909"/>
                  </a:ext>
                </a:extLst>
              </a:tr>
            </a:tbl>
          </a:graphicData>
        </a:graphic>
      </p:graphicFrame>
      <p:pic>
        <p:nvPicPr>
          <p:cNvPr id="10" name="Graphique 9" descr="Cœur">
            <a:extLst>
              <a:ext uri="{FF2B5EF4-FFF2-40B4-BE49-F238E27FC236}">
                <a16:creationId xmlns:a16="http://schemas.microsoft.com/office/drawing/2014/main" id="{11B1B324-AF7F-4549-BBDE-39FFDE55B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35890" y="2973265"/>
            <a:ext cx="1285204" cy="1285204"/>
          </a:xfrm>
          <a:prstGeom prst="rect">
            <a:avLst/>
          </a:prstGeom>
        </p:spPr>
      </p:pic>
      <p:pic>
        <p:nvPicPr>
          <p:cNvPr id="13" name="Graphique 12" descr="Interdiction">
            <a:extLst>
              <a:ext uri="{FF2B5EF4-FFF2-40B4-BE49-F238E27FC236}">
                <a16:creationId xmlns:a16="http://schemas.microsoft.com/office/drawing/2014/main" id="{348C7D9E-E8FD-2C4B-AE08-4F4364CC96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72538" y="4968563"/>
            <a:ext cx="1157439" cy="1157439"/>
          </a:xfrm>
          <a:prstGeom prst="rect">
            <a:avLst/>
          </a:prstGeom>
        </p:spPr>
      </p:pic>
      <p:pic>
        <p:nvPicPr>
          <p:cNvPr id="21" name="Graphique 20" descr="Panneau d’interdiction">
            <a:extLst>
              <a:ext uri="{FF2B5EF4-FFF2-40B4-BE49-F238E27FC236}">
                <a16:creationId xmlns:a16="http://schemas.microsoft.com/office/drawing/2014/main" id="{7AEAB646-1BA3-7747-AFEF-F8E4FCB9E30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84619" y="1557691"/>
            <a:ext cx="1285204" cy="1285204"/>
          </a:xfrm>
          <a:prstGeom prst="rect">
            <a:avLst/>
          </a:prstGeom>
        </p:spPr>
      </p:pic>
      <p:pic>
        <p:nvPicPr>
          <p:cNvPr id="23" name="Graphique 22" descr="Coche">
            <a:extLst>
              <a:ext uri="{FF2B5EF4-FFF2-40B4-BE49-F238E27FC236}">
                <a16:creationId xmlns:a16="http://schemas.microsoft.com/office/drawing/2014/main" id="{C35DB2BC-A2A9-624F-861E-A55F5D69D2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35890" y="797615"/>
            <a:ext cx="1285204" cy="128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2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6B0C2E-ED96-4044-AAD3-C9CF5C7F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Par contraste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EE33610-58D5-CE44-AD6D-0A2D348DE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3898" y="728523"/>
            <a:ext cx="2838112" cy="1413491"/>
          </a:xfrm>
          <a:prstGeom prst="rect">
            <a:avLst/>
          </a:prstGeom>
        </p:spPr>
      </p:pic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8675BADD-F6B6-904D-90B4-CD57C6505F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371156"/>
              </p:ext>
            </p:extLst>
          </p:nvPr>
        </p:nvGraphicFramePr>
        <p:xfrm>
          <a:off x="566744" y="3148872"/>
          <a:ext cx="6579912" cy="26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09">
                  <a:extLst>
                    <a:ext uri="{9D8B030D-6E8A-4147-A177-3AD203B41FA5}">
                      <a16:colId xmlns:a16="http://schemas.microsoft.com/office/drawing/2014/main" val="765921882"/>
                    </a:ext>
                  </a:extLst>
                </a:gridCol>
                <a:gridCol w="2440500">
                  <a:extLst>
                    <a:ext uri="{9D8B030D-6E8A-4147-A177-3AD203B41FA5}">
                      <a16:colId xmlns:a16="http://schemas.microsoft.com/office/drawing/2014/main" val="3420514552"/>
                    </a:ext>
                  </a:extLst>
                </a:gridCol>
                <a:gridCol w="2255103">
                  <a:extLst>
                    <a:ext uri="{9D8B030D-6E8A-4147-A177-3AD203B41FA5}">
                      <a16:colId xmlns:a16="http://schemas.microsoft.com/office/drawing/2014/main" val="2307116097"/>
                    </a:ext>
                  </a:extLst>
                </a:gridCol>
              </a:tblGrid>
              <a:tr h="533944">
                <a:tc>
                  <a:txBody>
                    <a:bodyPr/>
                    <a:lstStyle/>
                    <a:p>
                      <a:pPr algn="ctr"/>
                      <a:endParaRPr lang="fr-FR" sz="240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En néerlandais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En anglais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3592157203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capacité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kan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I </a:t>
                      </a:r>
                      <a:r>
                        <a:rPr lang="fr-FR" sz="2400" err="1"/>
                        <a:t>can</a:t>
                      </a:r>
                      <a:endParaRPr lang="fr-FR" sz="240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695518775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permission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</a:t>
                      </a:r>
                      <a:r>
                        <a:rPr lang="fr-FR" sz="2400" dirty="0" err="1"/>
                        <a:t>mag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I </a:t>
                      </a:r>
                      <a:r>
                        <a:rPr lang="fr-FR" sz="2400" err="1"/>
                        <a:t>may</a:t>
                      </a:r>
                      <a:endParaRPr lang="fr-FR" sz="240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790286559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volonté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</a:t>
                      </a:r>
                      <a:r>
                        <a:rPr lang="fr-FR" sz="2400" dirty="0" err="1"/>
                        <a:t>wil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I </a:t>
                      </a:r>
                      <a:r>
                        <a:rPr lang="fr-FR" sz="2400" err="1"/>
                        <a:t>am</a:t>
                      </a:r>
                      <a:r>
                        <a:rPr lang="fr-FR" sz="2400"/>
                        <a:t> </a:t>
                      </a:r>
                      <a:r>
                        <a:rPr lang="fr-FR" sz="2400" err="1"/>
                        <a:t>willing</a:t>
                      </a:r>
                      <a:r>
                        <a:rPr lang="fr-FR" sz="2400"/>
                        <a:t> to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492040589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obligation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r>
                        <a:rPr lang="fr-FR" sz="2400" dirty="0"/>
                        <a:t> </a:t>
                      </a:r>
                      <a:r>
                        <a:rPr lang="fr-FR" sz="2400" dirty="0" err="1"/>
                        <a:t>moet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 must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111147477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1E3E418C-9796-2B47-A764-4E4BF8E4E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899" y="4419288"/>
            <a:ext cx="2838111" cy="188450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D2BB1C1-9CD5-F84B-A44C-D1585A974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898" y="2300285"/>
            <a:ext cx="2838112" cy="188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0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6B0C2E-ED96-4044-AAD3-C9CF5C7F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Par contraste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EE33610-58D5-CE44-AD6D-0A2D348DE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3898" y="728523"/>
            <a:ext cx="2838112" cy="1413491"/>
          </a:xfrm>
          <a:prstGeom prst="rect">
            <a:avLst/>
          </a:prstGeom>
        </p:spPr>
      </p:pic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8675BADD-F6B6-904D-90B4-CD57C6505F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289798"/>
              </p:ext>
            </p:extLst>
          </p:nvPr>
        </p:nvGraphicFramePr>
        <p:xfrm>
          <a:off x="566743" y="2850743"/>
          <a:ext cx="6579911" cy="26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45">
                  <a:extLst>
                    <a:ext uri="{9D8B030D-6E8A-4147-A177-3AD203B41FA5}">
                      <a16:colId xmlns:a16="http://schemas.microsoft.com/office/drawing/2014/main" val="765921882"/>
                    </a:ext>
                  </a:extLst>
                </a:gridCol>
                <a:gridCol w="1306873">
                  <a:extLst>
                    <a:ext uri="{9D8B030D-6E8A-4147-A177-3AD203B41FA5}">
                      <a16:colId xmlns:a16="http://schemas.microsoft.com/office/drawing/2014/main" val="3420514552"/>
                    </a:ext>
                  </a:extLst>
                </a:gridCol>
                <a:gridCol w="1780215">
                  <a:extLst>
                    <a:ext uri="{9D8B030D-6E8A-4147-A177-3AD203B41FA5}">
                      <a16:colId xmlns:a16="http://schemas.microsoft.com/office/drawing/2014/main" val="565273295"/>
                    </a:ext>
                  </a:extLst>
                </a:gridCol>
                <a:gridCol w="1644978">
                  <a:extLst>
                    <a:ext uri="{9D8B030D-6E8A-4147-A177-3AD203B41FA5}">
                      <a16:colId xmlns:a16="http://schemas.microsoft.com/office/drawing/2014/main" val="2307116097"/>
                    </a:ext>
                  </a:extLst>
                </a:gridCol>
              </a:tblGrid>
              <a:tr h="533944">
                <a:tc>
                  <a:txBody>
                    <a:bodyPr/>
                    <a:lstStyle/>
                    <a:p>
                      <a:pPr algn="ctr"/>
                      <a:endParaRPr lang="fr-FR" sz="240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SUJET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AUX.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INF.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3592157203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néerlandais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ik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kan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eten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695518775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anglais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can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eat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790286559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français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je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peux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manger</a:t>
                      </a:r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492040589"/>
                  </a:ext>
                </a:extLst>
              </a:tr>
              <a:tr h="53394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allemand</a:t>
                      </a:r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ich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kann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essen</a:t>
                      </a:r>
                      <a:endParaRPr lang="fr-FR" sz="2400" dirty="0"/>
                    </a:p>
                  </a:txBody>
                  <a:tcPr marL="121351" marR="121351" marT="60675" marB="60675"/>
                </a:tc>
                <a:extLst>
                  <a:ext uri="{0D108BD9-81ED-4DB2-BD59-A6C34878D82A}">
                    <a16:rowId xmlns:a16="http://schemas.microsoft.com/office/drawing/2014/main" val="111147477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1E3E418C-9796-2B47-A764-4E4BF8E4E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899" y="4419288"/>
            <a:ext cx="2838111" cy="188450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D2BB1C1-9CD5-F84B-A44C-D1585A974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898" y="2300285"/>
            <a:ext cx="2838112" cy="18853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9C7B71C-A189-4747-B35F-4ED8B0C7BA16}"/>
              </a:ext>
            </a:extLst>
          </p:cNvPr>
          <p:cNvSpPr txBox="1"/>
          <p:nvPr/>
        </p:nvSpPr>
        <p:spPr>
          <a:xfrm>
            <a:off x="566743" y="5672138"/>
            <a:ext cx="655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L’auxiliaire de mode fonctionne toujours avec un </a:t>
            </a:r>
            <a:r>
              <a:rPr lang="fr-FR" b="1" dirty="0"/>
              <a:t>verbe à l’infinitif</a:t>
            </a:r>
          </a:p>
        </p:txBody>
      </p:sp>
    </p:spTree>
    <p:extLst>
      <p:ext uri="{BB962C8B-B14F-4D97-AF65-F5344CB8AC3E}">
        <p14:creationId xmlns:p14="http://schemas.microsoft.com/office/powerpoint/2010/main" val="336722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3D2FEA-06B5-5F49-8BC0-63353D72F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Au présent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8B47B51-8E7C-D142-ACB2-2B945CE4C1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975028"/>
              </p:ext>
            </p:extLst>
          </p:nvPr>
        </p:nvGraphicFramePr>
        <p:xfrm>
          <a:off x="5153822" y="2046221"/>
          <a:ext cx="6553547" cy="2773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26">
                  <a:extLst>
                    <a:ext uri="{9D8B030D-6E8A-4147-A177-3AD203B41FA5}">
                      <a16:colId xmlns:a16="http://schemas.microsoft.com/office/drawing/2014/main" val="697112726"/>
                    </a:ext>
                  </a:extLst>
                </a:gridCol>
                <a:gridCol w="1260682">
                  <a:extLst>
                    <a:ext uri="{9D8B030D-6E8A-4147-A177-3AD203B41FA5}">
                      <a16:colId xmlns:a16="http://schemas.microsoft.com/office/drawing/2014/main" val="3306809597"/>
                    </a:ext>
                  </a:extLst>
                </a:gridCol>
                <a:gridCol w="1160628">
                  <a:extLst>
                    <a:ext uri="{9D8B030D-6E8A-4147-A177-3AD203B41FA5}">
                      <a16:colId xmlns:a16="http://schemas.microsoft.com/office/drawing/2014/main" val="3456701508"/>
                    </a:ext>
                  </a:extLst>
                </a:gridCol>
                <a:gridCol w="1148122">
                  <a:extLst>
                    <a:ext uri="{9D8B030D-6E8A-4147-A177-3AD203B41FA5}">
                      <a16:colId xmlns:a16="http://schemas.microsoft.com/office/drawing/2014/main" val="2948089390"/>
                    </a:ext>
                  </a:extLst>
                </a:gridCol>
                <a:gridCol w="1273189">
                  <a:extLst>
                    <a:ext uri="{9D8B030D-6E8A-4147-A177-3AD203B41FA5}">
                      <a16:colId xmlns:a16="http://schemas.microsoft.com/office/drawing/2014/main" val="2041697377"/>
                    </a:ext>
                  </a:extLst>
                </a:gridCol>
              </a:tblGrid>
              <a:tr h="396215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KUNNEN</a:t>
                      </a:r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MOGEN</a:t>
                      </a:r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WILLEN</a:t>
                      </a:r>
                    </a:p>
                  </a:txBody>
                  <a:tcPr marL="90049" marR="90049" marT="45024" marB="4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MOETEN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2342261145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ik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K</a:t>
                      </a:r>
                      <a:r>
                        <a:rPr lang="fr-FR" sz="1800" b="1"/>
                        <a:t>A</a:t>
                      </a:r>
                      <a:r>
                        <a:rPr lang="fr-FR" sz="1800"/>
                        <a:t>N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M</a:t>
                      </a:r>
                      <a:r>
                        <a:rPr lang="fr-FR" sz="1800" b="1"/>
                        <a:t>A</a:t>
                      </a:r>
                      <a:r>
                        <a:rPr lang="fr-FR" sz="1800"/>
                        <a:t>G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WIL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MOET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166944530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je/u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814240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hij/ze/het/men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30936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we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KUNNEN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MOGEN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WILLEN</a:t>
                      </a:r>
                    </a:p>
                  </a:txBody>
                  <a:tcPr marL="90049" marR="90049" marT="45024" marB="45024"/>
                </a:tc>
                <a:tc rowSpan="3">
                  <a:txBody>
                    <a:bodyPr/>
                    <a:lstStyle/>
                    <a:p>
                      <a:pPr algn="ctr"/>
                      <a:endParaRPr lang="fr-FR" sz="1800"/>
                    </a:p>
                    <a:p>
                      <a:pPr algn="ctr"/>
                      <a:r>
                        <a:rPr lang="fr-FR" sz="1800"/>
                        <a:t>MOETEN</a:t>
                      </a:r>
                    </a:p>
                  </a:txBody>
                  <a:tcPr marL="90049" marR="90049" marT="45024" marB="45024"/>
                </a:tc>
                <a:extLst>
                  <a:ext uri="{0D108BD9-81ED-4DB2-BD59-A6C34878D82A}">
                    <a16:rowId xmlns:a16="http://schemas.microsoft.com/office/drawing/2014/main" val="2400047814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jullie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372374"/>
                  </a:ext>
                </a:extLst>
              </a:tr>
              <a:tr h="396215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ze</a:t>
                      </a:r>
                    </a:p>
                  </a:txBody>
                  <a:tcPr marL="90049" marR="90049" marT="45024" marB="45024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47500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FEA66CF-8983-4742-ADA2-1DEB0F627EF8}"/>
              </a:ext>
            </a:extLst>
          </p:cNvPr>
          <p:cNvSpPr txBox="1"/>
          <p:nvPr/>
        </p:nvSpPr>
        <p:spPr>
          <a:xfrm>
            <a:off x="5153822" y="5143500"/>
            <a:ext cx="6553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 singulier</a:t>
            </a:r>
          </a:p>
          <a:p>
            <a:pPr marL="285750" indent="-285750">
              <a:buFontTx/>
              <a:buChar char="-"/>
            </a:pPr>
            <a:r>
              <a:rPr lang="fr-FR" dirty="0"/>
              <a:t>une seule forme verbale pour les 3 personnes</a:t>
            </a:r>
          </a:p>
          <a:p>
            <a:pPr marL="285750" indent="-285750">
              <a:buFontTx/>
              <a:buChar char="-"/>
            </a:pPr>
            <a:r>
              <a:rPr lang="fr-FR" dirty="0"/>
              <a:t>changement de voyelle pour « </a:t>
            </a:r>
            <a:r>
              <a:rPr lang="fr-FR" dirty="0" err="1"/>
              <a:t>kunnen</a:t>
            </a:r>
            <a:r>
              <a:rPr lang="fr-FR" dirty="0"/>
              <a:t> » &amp; « </a:t>
            </a:r>
            <a:r>
              <a:rPr lang="fr-FR" dirty="0" err="1"/>
              <a:t>mogen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412358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5C965-669E-9940-B9DA-2DB4BE90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de la phrase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1FB213-D778-9B4F-80B3-62724D6C7F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4124" y="3697624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0309162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394260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4885405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776733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31532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50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vakantie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1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kunnen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mag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roken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binnen</a:t>
                      </a:r>
                      <a:r>
                        <a:rPr lang="fr-FR" dirty="0"/>
                        <a:t>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106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rijden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auto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7791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3AF047E-9C9C-D249-B32F-B144C20CE379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69068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2144913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5711469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04023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176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3743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93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eten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88100"/>
                  </a:ext>
                </a:extLst>
              </a:tr>
            </a:tbl>
          </a:graphicData>
        </a:graphic>
      </p:graphicFrame>
      <p:sp>
        <p:nvSpPr>
          <p:cNvPr id="6" name="Interdiction 5">
            <a:extLst>
              <a:ext uri="{FF2B5EF4-FFF2-40B4-BE49-F238E27FC236}">
                <a16:creationId xmlns:a16="http://schemas.microsoft.com/office/drawing/2014/main" id="{3A5C0DB2-A178-0F4C-9ADE-414F044AE597}"/>
              </a:ext>
            </a:extLst>
          </p:cNvPr>
          <p:cNvSpPr/>
          <p:nvPr/>
        </p:nvSpPr>
        <p:spPr>
          <a:xfrm>
            <a:off x="5644978" y="1634126"/>
            <a:ext cx="902043" cy="85480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e haut 6">
            <a:extLst>
              <a:ext uri="{FF2B5EF4-FFF2-40B4-BE49-F238E27FC236}">
                <a16:creationId xmlns:a16="http://schemas.microsoft.com/office/drawing/2014/main" id="{75789FF3-3EC2-D44F-98C2-9E3D78DF1A30}"/>
              </a:ext>
            </a:extLst>
          </p:cNvPr>
          <p:cNvSpPr/>
          <p:nvPr/>
        </p:nvSpPr>
        <p:spPr>
          <a:xfrm>
            <a:off x="6095999" y="2545492"/>
            <a:ext cx="3443417" cy="5807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Interdiction 2">
            <a:extLst>
              <a:ext uri="{FF2B5EF4-FFF2-40B4-BE49-F238E27FC236}">
                <a16:creationId xmlns:a16="http://schemas.microsoft.com/office/drawing/2014/main" id="{EA5546E5-C4A2-7C47-B2AE-14D5FF880617}"/>
              </a:ext>
            </a:extLst>
          </p:cNvPr>
          <p:cNvSpPr/>
          <p:nvPr/>
        </p:nvSpPr>
        <p:spPr>
          <a:xfrm>
            <a:off x="5224655" y="4079576"/>
            <a:ext cx="2014538" cy="1843088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courbée vers le haut 7">
            <a:extLst>
              <a:ext uri="{FF2B5EF4-FFF2-40B4-BE49-F238E27FC236}">
                <a16:creationId xmlns:a16="http://schemas.microsoft.com/office/drawing/2014/main" id="{58AD62F3-41B9-3842-808F-C68DA2016553}"/>
              </a:ext>
            </a:extLst>
          </p:cNvPr>
          <p:cNvSpPr/>
          <p:nvPr/>
        </p:nvSpPr>
        <p:spPr>
          <a:xfrm>
            <a:off x="6231924" y="6115050"/>
            <a:ext cx="3928076" cy="5857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58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5C965-669E-9940-B9DA-2DB4BE90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de la phrase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1FB213-D778-9B4F-80B3-62724D6C7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385259"/>
              </p:ext>
            </p:extLst>
          </p:nvPr>
        </p:nvGraphicFramePr>
        <p:xfrm>
          <a:off x="974124" y="3697624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0309162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394260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4885405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776733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31532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Il n’existe qu’une seule 2</a:t>
                      </a:r>
                      <a:r>
                        <a:rPr lang="fr-FR" baseline="30000" dirty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position pour le verbe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Ce qui ne rentre pas van dans le 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50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vakantie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1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kunnen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mag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binnen</a:t>
                      </a:r>
                      <a:r>
                        <a:rPr lang="fr-FR" dirty="0"/>
                        <a:t>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roken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106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kan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auto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rijden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7791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3AF047E-9C9C-D249-B32F-B144C20CE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83533"/>
              </p:ext>
            </p:extLst>
          </p:nvPr>
        </p:nvGraphicFramePr>
        <p:xfrm>
          <a:off x="2032000" y="169068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2144913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57114698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1904023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3743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93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eten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8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12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A7A321F-F64C-514E-B72D-6B39090B9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chemeClr val="bg1"/>
                </a:solidFill>
              </a:rPr>
              <a:t>Le cas du « van »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A5717-5BF5-744B-8B27-503F7F243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b="1" dirty="0">
                <a:solidFill>
                  <a:schemeClr val="bg1"/>
                </a:solidFill>
              </a:rPr>
              <a:t>Autorité extérieure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introduite par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bg1"/>
                </a:solidFill>
              </a:rPr>
              <a:t>« van »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258A38E-CAD0-7B46-89D7-DAD42C1C9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12436"/>
              </p:ext>
            </p:extLst>
          </p:nvPr>
        </p:nvGraphicFramePr>
        <p:xfrm>
          <a:off x="5110716" y="1161161"/>
          <a:ext cx="6596654" cy="438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981">
                  <a:extLst>
                    <a:ext uri="{9D8B030D-6E8A-4147-A177-3AD203B41FA5}">
                      <a16:colId xmlns:a16="http://schemas.microsoft.com/office/drawing/2014/main" val="3591315530"/>
                    </a:ext>
                  </a:extLst>
                </a:gridCol>
                <a:gridCol w="1772481">
                  <a:extLst>
                    <a:ext uri="{9D8B030D-6E8A-4147-A177-3AD203B41FA5}">
                      <a16:colId xmlns:a16="http://schemas.microsoft.com/office/drawing/2014/main" val="1746861703"/>
                    </a:ext>
                  </a:extLst>
                </a:gridCol>
                <a:gridCol w="1854692">
                  <a:extLst>
                    <a:ext uri="{9D8B030D-6E8A-4147-A177-3AD203B41FA5}">
                      <a16:colId xmlns:a16="http://schemas.microsoft.com/office/drawing/2014/main" val="2158079164"/>
                    </a:ext>
                  </a:extLst>
                </a:gridCol>
                <a:gridCol w="1624500">
                  <a:extLst>
                    <a:ext uri="{9D8B030D-6E8A-4147-A177-3AD203B41FA5}">
                      <a16:colId xmlns:a16="http://schemas.microsoft.com/office/drawing/2014/main" val="2086501903"/>
                    </a:ext>
                  </a:extLst>
                </a:gridCol>
              </a:tblGrid>
              <a:tr h="876046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SUJET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C00000"/>
                          </a:solidFill>
                        </a:rPr>
                        <a:t>(auxiliaire)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CP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C00000"/>
                          </a:solidFill>
                        </a:rPr>
                        <a:t>(infinitif)</a:t>
                      </a:r>
                    </a:p>
                  </a:txBody>
                  <a:tcPr marL="118385" marR="118385" marT="59192" marB="59192"/>
                </a:tc>
                <a:extLst>
                  <a:ext uri="{0D108BD9-81ED-4DB2-BD59-A6C34878D82A}">
                    <a16:rowId xmlns:a16="http://schemas.microsoft.com/office/drawing/2014/main" val="760996366"/>
                  </a:ext>
                </a:extLst>
              </a:tr>
              <a:tr h="876046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Ik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moet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van </a:t>
                      </a:r>
                      <a:r>
                        <a:rPr lang="fr-FR" sz="2300">
                          <a:solidFill>
                            <a:srgbClr val="0070C0"/>
                          </a:solidFill>
                        </a:rPr>
                        <a:t>mijn ouders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studeren</a:t>
                      </a:r>
                    </a:p>
                  </a:txBody>
                  <a:tcPr marL="118385" marR="118385" marT="59192" marB="59192"/>
                </a:tc>
                <a:extLst>
                  <a:ext uri="{0D108BD9-81ED-4DB2-BD59-A6C34878D82A}">
                    <a16:rowId xmlns:a16="http://schemas.microsoft.com/office/drawing/2014/main" val="579959437"/>
                  </a:ext>
                </a:extLst>
              </a:tr>
              <a:tr h="876046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We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mogen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van </a:t>
                      </a:r>
                      <a:r>
                        <a:rPr lang="fr-FR" sz="2300">
                          <a:solidFill>
                            <a:srgbClr val="0070C0"/>
                          </a:solidFill>
                        </a:rPr>
                        <a:t>de docent </a:t>
                      </a:r>
                      <a:r>
                        <a:rPr lang="fr-FR" sz="2300"/>
                        <a:t>niet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babbelen</a:t>
                      </a:r>
                    </a:p>
                  </a:txBody>
                  <a:tcPr marL="118385" marR="118385" marT="59192" marB="59192"/>
                </a:tc>
                <a:extLst>
                  <a:ext uri="{0D108BD9-81ED-4DB2-BD59-A6C34878D82A}">
                    <a16:rowId xmlns:a16="http://schemas.microsoft.com/office/drawing/2014/main" val="3533655959"/>
                  </a:ext>
                </a:extLst>
              </a:tr>
              <a:tr h="876046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Jullie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moeten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van </a:t>
                      </a:r>
                      <a:r>
                        <a:rPr lang="fr-FR" sz="2300">
                          <a:solidFill>
                            <a:srgbClr val="0070C0"/>
                          </a:solidFill>
                        </a:rPr>
                        <a:t>je familie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werken</a:t>
                      </a:r>
                    </a:p>
                  </a:txBody>
                  <a:tcPr marL="118385" marR="118385" marT="59192" marB="59192"/>
                </a:tc>
                <a:extLst>
                  <a:ext uri="{0D108BD9-81ED-4DB2-BD59-A6C34878D82A}">
                    <a16:rowId xmlns:a16="http://schemas.microsoft.com/office/drawing/2014/main" val="1238178247"/>
                  </a:ext>
                </a:extLst>
              </a:tr>
              <a:tr h="876046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Ze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mogen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van </a:t>
                      </a:r>
                      <a:r>
                        <a:rPr lang="fr-FR" sz="2300">
                          <a:solidFill>
                            <a:srgbClr val="0070C0"/>
                          </a:solidFill>
                        </a:rPr>
                        <a:t>de school</a:t>
                      </a:r>
                    </a:p>
                  </a:txBody>
                  <a:tcPr marL="118385" marR="118385" marT="59192" marB="591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weggaan</a:t>
                      </a:r>
                    </a:p>
                  </a:txBody>
                  <a:tcPr marL="118385" marR="118385" marT="59192" marB="59192"/>
                </a:tc>
                <a:extLst>
                  <a:ext uri="{0D108BD9-81ED-4DB2-BD59-A6C34878D82A}">
                    <a16:rowId xmlns:a16="http://schemas.microsoft.com/office/drawing/2014/main" val="1298327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94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849AF-C583-E94B-B4BF-3776CF62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F396327-CCFA-C945-8235-9333FBB3D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960557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296917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749608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868123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5313875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91540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 (Aux.)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76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zo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snel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mogelijk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een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diploma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halen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14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veel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 de </a:t>
                      </a:r>
                      <a:r>
                        <a:rPr lang="fr-FR" dirty="0" err="1"/>
                        <a:t>infrastructuur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investeren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064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</a:t>
                      </a:r>
                      <a:r>
                        <a:rPr lang="fr-FR" dirty="0" err="1"/>
                        <a:t>ouders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een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mooie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toekomst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jou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869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docenten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altijd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goed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>
                          <a:solidFill>
                            <a:srgbClr val="FF0000"/>
                          </a:solidFill>
                        </a:rPr>
                        <a:t>les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25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Deze</a:t>
                      </a:r>
                      <a:r>
                        <a:rPr lang="fr-FR" dirty="0"/>
                        <a:t> computer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nog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beter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werken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097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meisje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mag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nieuwe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kleren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niet </a:t>
                      </a:r>
                      <a:r>
                        <a:rPr lang="fr-FR" dirty="0" err="1"/>
                        <a:t>onmiddellijk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passen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321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Jij</a:t>
                      </a:r>
                      <a:r>
                        <a:rPr lang="fr-FR" dirty="0"/>
                        <a:t> en </a:t>
                      </a:r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mogen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van de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hier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roken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69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Wij</a:t>
                      </a:r>
                      <a:r>
                        <a:rPr lang="fr-FR" dirty="0"/>
                        <a:t>, </a:t>
                      </a:r>
                      <a:r>
                        <a:rPr lang="fr-FR" dirty="0" err="1"/>
                        <a:t>Belgen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elkaar</a:t>
                      </a:r>
                      <a:r>
                        <a:rPr lang="fr-FR" dirty="0"/>
                        <a:t> en de </a:t>
                      </a:r>
                      <a:r>
                        <a:rPr lang="fr-FR" dirty="0" err="1"/>
                        <a:t>wereld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zorgen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90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>
                          <a:solidFill>
                            <a:srgbClr val="FF0000"/>
                          </a:solidFill>
                        </a:rPr>
                        <a:t>aan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leren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016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klassen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kunnen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beter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uitgerust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worden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385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9959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566</Words>
  <Application>Microsoft Macintosh PowerPoint</Application>
  <PresentationFormat>Grand écran</PresentationFormat>
  <Paragraphs>318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Auxiliaires de mode</vt:lpstr>
      <vt:lpstr>Il existe 4 verbes</vt:lpstr>
      <vt:lpstr>Par contraste</vt:lpstr>
      <vt:lpstr>Par contraste</vt:lpstr>
      <vt:lpstr>Au présent</vt:lpstr>
      <vt:lpstr>Structure de la phrase</vt:lpstr>
      <vt:lpstr>Structure de la phrase</vt:lpstr>
      <vt:lpstr>Le cas du « van »</vt:lpstr>
      <vt:lpstr>Exemples</vt:lpstr>
      <vt:lpstr>Auxiliaires temporels</vt:lpstr>
      <vt:lpstr>Les auxiliaires temporels</vt:lpstr>
      <vt:lpstr>Par contraste</vt:lpstr>
      <vt:lpstr>Conjuguer</vt:lpstr>
      <vt:lpstr>Structure de la phrase &amp; exemples</vt:lpstr>
      <vt:lpstr>Spreek je uit!</vt:lpstr>
      <vt:lpstr>Maak nu  zelf zinnen!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Auxiliaires de mode</dc:title>
  <dc:creator>LUTHERS Cédric</dc:creator>
  <cp:lastModifiedBy>Cédric LUTHERS</cp:lastModifiedBy>
  <cp:revision>4</cp:revision>
  <dcterms:created xsi:type="dcterms:W3CDTF">2020-07-16T15:26:38Z</dcterms:created>
  <dcterms:modified xsi:type="dcterms:W3CDTF">2020-11-13T09:32:29Z</dcterms:modified>
</cp:coreProperties>
</file>