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60922-80B1-B445-99E9-A0EEAA889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17CD43-F629-9245-9FFD-0AC9CCFB4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514CD5-DE6E-2749-808A-1E6A8E354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3FDAB9-06DA-8349-B6F3-FE4AD3CD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C2E503-6C9E-8440-A430-7C1A50A7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83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086CBF-0B44-FC42-9013-6CD2A449C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EB3D66-7FF2-A04D-8F54-548DEB89E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79C0BB-403B-A647-A525-3284F69A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57B1D9-8C4C-5A47-BE8C-DF83DD78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7317C3-4788-E24A-AACD-9A93B7B3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42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165B08-D150-FC44-BC51-4EB1A500B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A5779C-BFF2-3745-8C0D-6CEB4F46E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EBFD1-75D4-0441-852E-25C2AE2D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CACC6C-F430-B141-B304-8D1294BE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A319D-51A5-2042-A3A5-4DF81CAA6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85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C84A67-B12A-4E48-A721-7D4196C9B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B30F0A-D043-AF40-9BA0-18B62C5BB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15BDFB-5A52-FF4E-9FE7-43CDF42C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E01589-375F-A543-9D7C-647183ECD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61451F-F423-3D45-9FD4-02E02132E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53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47968-DF6C-3145-8F48-644DDDFA8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50B571-B9EC-5049-B734-1C8A43F5A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B2D43-BDDF-6B43-9B82-ED6ECAB2E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2A3A68-7D50-774C-B7DA-01FFF534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34FBD-A409-F54E-AD35-B56F4B4A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28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B775B6-88ED-7743-ADF3-1BE40339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1D4BF7-96E0-5541-8BA8-EAE2678EB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4B0739-0243-B144-820C-9F34EB6BE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0C215B-1999-4A4E-A890-DD37E5CC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872732-4CEE-2745-BB57-8F514F2D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35307B-EF92-3D40-AC29-68405FE3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19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475B8C-55C4-B54F-AEBC-A86CBB383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3B4F08-7F0B-3E49-9213-16458A654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920405-448E-284A-8E02-22A5F1A34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8980BF-85C4-F74F-88EC-46D216350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477D950-00E6-1D48-B185-F357A5683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E49454D-AAE7-5146-92A2-D2AD460E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A856727-9088-AF43-B78F-600C6CF1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9851B0-4AED-344C-A620-5C1E2549A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CB3123-7FB0-2248-8F0A-E510D8548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30F5C71-FE7B-A94F-B782-01A333B6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7D17E58-DC97-8A44-9029-745E32CAE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4DF8F6-7855-254F-8093-0454B6C8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17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2BE656-75E4-E948-A168-F731D6D3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F567B7-DC2A-BE43-A909-266E497DC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C48EE0-2AB9-BD4C-A20A-FBEF431D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16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382821-9E7C-B54A-A476-2FED3883C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C2BEB5-9A9B-4446-905D-5ADEFD91E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14F4E3-7215-A24F-8578-21C3D61E7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F51E7C-E05C-EF44-BF4F-16B2A540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077DB3-0A89-8347-9E3A-8A715653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A71D7D-2C7C-6642-8D05-17E5C40F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41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7F6AB3-565B-C348-9486-4DDC83C69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F278D26-4259-6247-988E-B4C12C888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91E869-E34D-9240-81C0-E82370DBB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78BB76-A75F-734E-B158-EDE0C4FB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E72F62-A4F4-2549-B5D2-03A03C57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B5B46F-9172-2742-B92B-249E0773E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45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D685CA-F468-B34D-9498-6329B8E2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EB7924-1DB4-474F-95A0-5B041E899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E4CF9E-84F6-A747-8866-339201D31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0C869-7898-D94B-9E85-408EAEA12649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164E2E-42D6-BF46-B7AE-253B3DD72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D95AE0-8B66-8D4A-A384-A87919BEBE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C3F0-6C2A-BC4E-948E-3DF4469669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00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59E6AE-9E9D-1A4A-BD3C-1BCE462C9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903" y="949325"/>
            <a:ext cx="8071706" cy="2387600"/>
          </a:xfrm>
        </p:spPr>
        <p:txBody>
          <a:bodyPr>
            <a:normAutofit/>
          </a:bodyPr>
          <a:lstStyle/>
          <a:p>
            <a:pPr algn="l"/>
            <a:r>
              <a:rPr lang="fr-FR" sz="6600">
                <a:solidFill>
                  <a:schemeClr val="bg1"/>
                </a:solidFill>
              </a:rPr>
              <a:t>En effet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EAC233-6714-424A-837F-089CB3A7A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2902" y="3429000"/>
            <a:ext cx="8071697" cy="1655762"/>
          </a:xfrm>
        </p:spPr>
        <p:txBody>
          <a:bodyPr>
            <a:normAutofit/>
          </a:bodyPr>
          <a:lstStyle/>
          <a:p>
            <a:pPr algn="l"/>
            <a:r>
              <a:rPr lang="fr-FR" sz="3200" i="1" dirty="0" err="1">
                <a:solidFill>
                  <a:schemeClr val="bg1"/>
                </a:solidFill>
              </a:rPr>
              <a:t>inderdaad</a:t>
            </a:r>
            <a:r>
              <a:rPr lang="fr-FR" sz="3200" dirty="0">
                <a:solidFill>
                  <a:schemeClr val="bg1"/>
                </a:solidFill>
              </a:rPr>
              <a:t> – </a:t>
            </a:r>
            <a:r>
              <a:rPr lang="fr-FR" sz="3200" i="1" dirty="0" err="1">
                <a:solidFill>
                  <a:schemeClr val="bg1"/>
                </a:solidFill>
              </a:rPr>
              <a:t>immers</a:t>
            </a:r>
            <a:r>
              <a:rPr lang="fr-FR" sz="3200" dirty="0">
                <a:solidFill>
                  <a:schemeClr val="bg1"/>
                </a:solidFill>
              </a:rPr>
              <a:t> – </a:t>
            </a:r>
            <a:r>
              <a:rPr lang="fr-FR" sz="3200" i="1" dirty="0" err="1">
                <a:solidFill>
                  <a:schemeClr val="bg1"/>
                </a:solidFill>
              </a:rPr>
              <a:t>namelijk</a:t>
            </a:r>
            <a:endParaRPr lang="fr-FR" sz="3200" i="1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285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6252485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47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6C50668-DF7B-3241-B1EC-4F9E28DE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inderdaad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59DE39-AE61-084D-8A41-D379D3D12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FR" dirty="0"/>
              <a:t>Pour </a:t>
            </a:r>
            <a:r>
              <a:rPr lang="fr-FR" b="1" dirty="0"/>
              <a:t>confirmer</a:t>
            </a:r>
            <a:r>
              <a:rPr lang="fr-FR" dirty="0"/>
              <a:t> une information</a:t>
            </a:r>
          </a:p>
          <a:p>
            <a:pPr marL="0" indent="0">
              <a:buNone/>
            </a:pPr>
            <a:r>
              <a:rPr lang="fr-BE" sz="2200" i="1" dirty="0"/>
              <a:t>A : Is je </a:t>
            </a:r>
            <a:r>
              <a:rPr lang="fr-BE" sz="2200" i="1" dirty="0" err="1"/>
              <a:t>moeder</a:t>
            </a:r>
            <a:r>
              <a:rPr lang="fr-BE" sz="2200" i="1" dirty="0"/>
              <a:t> op </a:t>
            </a:r>
            <a:r>
              <a:rPr lang="fr-BE" sz="2200" i="1" dirty="0" err="1"/>
              <a:t>vakantie</a:t>
            </a:r>
            <a:r>
              <a:rPr lang="fr-BE" sz="2200" i="1" dirty="0"/>
              <a:t> </a:t>
            </a:r>
            <a:r>
              <a:rPr lang="fr-BE" sz="2200" i="1" dirty="0" err="1"/>
              <a:t>geweest</a:t>
            </a:r>
            <a:r>
              <a:rPr lang="fr-BE" sz="2200" i="1" dirty="0"/>
              <a:t>?</a:t>
            </a:r>
          </a:p>
          <a:p>
            <a:pPr marL="0" indent="0">
              <a:buNone/>
            </a:pPr>
            <a:r>
              <a:rPr lang="fr-BE" sz="2200" i="1" dirty="0"/>
              <a:t>B : </a:t>
            </a:r>
            <a:r>
              <a:rPr lang="fr-BE" sz="2200" i="1" dirty="0" err="1"/>
              <a:t>Inderdaad</a:t>
            </a:r>
            <a:r>
              <a:rPr lang="fr-BE" sz="2200" i="1" dirty="0"/>
              <a:t>.</a:t>
            </a:r>
          </a:p>
          <a:p>
            <a:pPr marL="0" indent="0">
              <a:buNone/>
            </a:pPr>
            <a:r>
              <a:rPr lang="fr-FR" sz="2200" i="1" dirty="0"/>
              <a:t>A : </a:t>
            </a:r>
            <a:r>
              <a:rPr lang="fr-FR" sz="2200" i="1" dirty="0" err="1"/>
              <a:t>Naar</a:t>
            </a:r>
            <a:r>
              <a:rPr lang="fr-FR" sz="2200" i="1" dirty="0"/>
              <a:t> New York ?</a:t>
            </a:r>
          </a:p>
          <a:p>
            <a:pPr marL="0" indent="0">
              <a:buNone/>
            </a:pPr>
            <a:r>
              <a:rPr lang="fr-FR" sz="2200" i="1" dirty="0"/>
              <a:t>B : </a:t>
            </a:r>
            <a:r>
              <a:rPr lang="fr-FR" sz="2200" i="1" dirty="0" err="1"/>
              <a:t>Ja</a:t>
            </a:r>
            <a:r>
              <a:rPr lang="fr-FR" sz="2200" i="1" dirty="0"/>
              <a:t>, </a:t>
            </a:r>
            <a:r>
              <a:rPr lang="fr-FR" sz="2200" i="1" dirty="0" err="1"/>
              <a:t>ze</a:t>
            </a:r>
            <a:r>
              <a:rPr lang="fr-FR" sz="2200" i="1" dirty="0"/>
              <a:t> </a:t>
            </a:r>
            <a:r>
              <a:rPr lang="fr-FR" sz="2200" i="1" dirty="0" err="1"/>
              <a:t>is</a:t>
            </a:r>
            <a:r>
              <a:rPr lang="fr-FR" sz="2200" i="1" dirty="0"/>
              <a:t> </a:t>
            </a:r>
            <a:r>
              <a:rPr lang="fr-FR" sz="2200" i="1" u="sng" dirty="0" err="1"/>
              <a:t>inderdaad</a:t>
            </a:r>
            <a:r>
              <a:rPr lang="fr-FR" sz="2200" i="1" dirty="0"/>
              <a:t> </a:t>
            </a:r>
            <a:r>
              <a:rPr lang="fr-FR" sz="2200" i="1" dirty="0" err="1"/>
              <a:t>naar</a:t>
            </a:r>
            <a:r>
              <a:rPr lang="fr-FR" sz="2200" i="1" dirty="0"/>
              <a:t> NY </a:t>
            </a:r>
            <a:r>
              <a:rPr lang="fr-FR" sz="2200" i="1" dirty="0" err="1"/>
              <a:t>geweest</a:t>
            </a:r>
            <a:r>
              <a:rPr lang="fr-FR" sz="2200" i="1" dirty="0"/>
              <a:t>. </a:t>
            </a:r>
            <a:r>
              <a:rPr lang="fr-FR" sz="2200" i="1" dirty="0" err="1"/>
              <a:t>Hoe</a:t>
            </a:r>
            <a:r>
              <a:rPr lang="fr-FR" sz="2200" i="1" dirty="0"/>
              <a:t> </a:t>
            </a:r>
            <a:r>
              <a:rPr lang="fr-FR" sz="2200" i="1" dirty="0" err="1"/>
              <a:t>weet</a:t>
            </a:r>
            <a:r>
              <a:rPr lang="fr-FR" sz="2200" i="1" dirty="0"/>
              <a:t> je </a:t>
            </a:r>
            <a:r>
              <a:rPr lang="fr-FR" sz="2200" i="1" dirty="0" err="1"/>
              <a:t>dat</a:t>
            </a:r>
            <a:r>
              <a:rPr lang="fr-FR" sz="22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5438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1BBA29F-5B6C-B840-9AB8-012273E3F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immers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19DA9C-C450-FE40-96A5-A50962DD7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825" y="591344"/>
            <a:ext cx="7643813" cy="5585619"/>
          </a:xfrm>
        </p:spPr>
        <p:txBody>
          <a:bodyPr anchor="ctr">
            <a:normAutofit/>
          </a:bodyPr>
          <a:lstStyle/>
          <a:p>
            <a:r>
              <a:rPr lang="fr-FR" dirty="0"/>
              <a:t>Les arguments sont </a:t>
            </a:r>
            <a:r>
              <a:rPr lang="fr-FR" b="1" dirty="0"/>
              <a:t>connus</a:t>
            </a:r>
            <a:r>
              <a:rPr lang="fr-FR" dirty="0"/>
              <a:t> pas l’interlocuteur</a:t>
            </a:r>
          </a:p>
          <a:p>
            <a:pPr marL="0" indent="0">
              <a:buNone/>
            </a:pPr>
            <a:r>
              <a:rPr lang="fr-BE" sz="2200" i="1" dirty="0" err="1"/>
              <a:t>Komt</a:t>
            </a:r>
            <a:r>
              <a:rPr lang="fr-BE" sz="2200" i="1" dirty="0"/>
              <a:t> Piet </a:t>
            </a:r>
            <a:r>
              <a:rPr lang="fr-BE" sz="2200" i="1" dirty="0" err="1"/>
              <a:t>nog</a:t>
            </a:r>
            <a:r>
              <a:rPr lang="fr-BE" sz="2200" i="1" dirty="0"/>
              <a:t>? </a:t>
            </a:r>
            <a:r>
              <a:rPr lang="fr-BE" sz="2200" i="1" dirty="0" err="1"/>
              <a:t>Nee</a:t>
            </a:r>
            <a:r>
              <a:rPr lang="fr-BE" sz="2200" i="1" dirty="0"/>
              <a:t>, </a:t>
            </a:r>
            <a:r>
              <a:rPr lang="fr-BE" sz="2200" i="1" dirty="0" err="1"/>
              <a:t>hij</a:t>
            </a:r>
            <a:r>
              <a:rPr lang="fr-BE" sz="2200" i="1" dirty="0"/>
              <a:t> </a:t>
            </a:r>
            <a:r>
              <a:rPr lang="fr-BE" sz="2200" i="1" dirty="0" err="1"/>
              <a:t>is</a:t>
            </a:r>
            <a:r>
              <a:rPr lang="fr-BE" sz="2200" i="1" dirty="0"/>
              <a:t> </a:t>
            </a:r>
            <a:r>
              <a:rPr lang="fr-BE" sz="2200" i="1" u="sng" dirty="0" err="1"/>
              <a:t>immers</a:t>
            </a:r>
            <a:r>
              <a:rPr lang="fr-BE" sz="2200" i="1" dirty="0"/>
              <a:t> </a:t>
            </a:r>
            <a:r>
              <a:rPr lang="fr-BE" sz="2200" i="1" dirty="0" err="1"/>
              <a:t>ziek</a:t>
            </a:r>
            <a:r>
              <a:rPr lang="fr-BE" sz="2200" i="1" dirty="0"/>
              <a:t>. </a:t>
            </a:r>
            <a:r>
              <a:rPr lang="fr-BE" sz="2200" i="1" dirty="0" err="1"/>
              <a:t>Had</a:t>
            </a:r>
            <a:r>
              <a:rPr lang="fr-BE" sz="2200" i="1" dirty="0"/>
              <a:t> </a:t>
            </a:r>
            <a:r>
              <a:rPr lang="fr-BE" sz="2200" i="1" dirty="0" err="1"/>
              <a:t>ik</a:t>
            </a:r>
            <a:r>
              <a:rPr lang="fr-BE" sz="2200" i="1" dirty="0"/>
              <a:t> </a:t>
            </a:r>
            <a:r>
              <a:rPr lang="fr-BE" sz="2200" i="1" dirty="0" err="1"/>
              <a:t>toch</a:t>
            </a:r>
            <a:r>
              <a:rPr lang="fr-BE" sz="2200" i="1" dirty="0"/>
              <a:t> </a:t>
            </a:r>
            <a:r>
              <a:rPr lang="fr-BE" sz="2200" i="1" dirty="0" err="1"/>
              <a:t>verteld</a:t>
            </a:r>
            <a:r>
              <a:rPr lang="fr-BE" sz="2200" i="1" dirty="0"/>
              <a:t>?</a:t>
            </a:r>
          </a:p>
          <a:p>
            <a:pPr marL="0" indent="0">
              <a:buNone/>
            </a:pPr>
            <a:r>
              <a:rPr lang="fr-BE" sz="2200" i="1" dirty="0" err="1"/>
              <a:t>Hoe</a:t>
            </a:r>
            <a:r>
              <a:rPr lang="fr-BE" sz="2200" i="1" dirty="0"/>
              <a:t> </a:t>
            </a:r>
            <a:r>
              <a:rPr lang="fr-BE" sz="2200" i="1" dirty="0" err="1"/>
              <a:t>ik</a:t>
            </a:r>
            <a:r>
              <a:rPr lang="fr-BE" sz="2200" i="1" dirty="0"/>
              <a:t> </a:t>
            </a:r>
            <a:r>
              <a:rPr lang="fr-BE" sz="2200" i="1" dirty="0" err="1"/>
              <a:t>dat</a:t>
            </a:r>
            <a:r>
              <a:rPr lang="fr-BE" sz="2200" i="1" dirty="0"/>
              <a:t> </a:t>
            </a:r>
            <a:r>
              <a:rPr lang="fr-BE" sz="2200" i="1" dirty="0" err="1"/>
              <a:t>weet</a:t>
            </a:r>
            <a:r>
              <a:rPr lang="fr-BE" sz="2200" i="1" dirty="0"/>
              <a:t>? Je </a:t>
            </a:r>
            <a:r>
              <a:rPr lang="fr-BE" sz="2200" i="1" dirty="0" err="1"/>
              <a:t>hebt</a:t>
            </a:r>
            <a:r>
              <a:rPr lang="fr-BE" sz="2200" i="1" dirty="0"/>
              <a:t> het me </a:t>
            </a:r>
            <a:r>
              <a:rPr lang="fr-BE" sz="2200" i="1" u="sng" dirty="0" err="1"/>
              <a:t>immers</a:t>
            </a:r>
            <a:r>
              <a:rPr lang="fr-BE" sz="2200" i="1" dirty="0"/>
              <a:t> </a:t>
            </a:r>
            <a:r>
              <a:rPr lang="fr-BE" sz="2200" i="1" dirty="0" err="1"/>
              <a:t>vorige</a:t>
            </a:r>
            <a:r>
              <a:rPr lang="fr-BE" sz="2200" i="1" dirty="0"/>
              <a:t> </a:t>
            </a:r>
            <a:r>
              <a:rPr lang="fr-BE" sz="2200" i="1" dirty="0" err="1"/>
              <a:t>week</a:t>
            </a:r>
            <a:r>
              <a:rPr lang="fr-BE" sz="2200" i="1" dirty="0"/>
              <a:t> </a:t>
            </a:r>
            <a:r>
              <a:rPr lang="fr-BE" sz="2200" i="1" dirty="0" err="1"/>
              <a:t>verteld</a:t>
            </a:r>
            <a:r>
              <a:rPr lang="fr-BE" sz="2200" i="1" dirty="0"/>
              <a:t>!</a:t>
            </a:r>
          </a:p>
          <a:p>
            <a:endParaRPr lang="fr-BE" dirty="0"/>
          </a:p>
          <a:p>
            <a:r>
              <a:rPr lang="fr-BE" dirty="0"/>
              <a:t>Peut être en </a:t>
            </a:r>
            <a:r>
              <a:rPr lang="fr-BE" b="1" dirty="0"/>
              <a:t>début</a:t>
            </a:r>
            <a:r>
              <a:rPr lang="fr-BE" dirty="0"/>
              <a:t> de phrase [,]</a:t>
            </a:r>
          </a:p>
          <a:p>
            <a:pPr marL="0" indent="0">
              <a:buNone/>
            </a:pPr>
            <a:r>
              <a:rPr lang="fr-BE" sz="2200" i="1" u="sng" dirty="0" err="1"/>
              <a:t>Immers</a:t>
            </a:r>
            <a:r>
              <a:rPr lang="fr-BE" sz="2200" i="1" dirty="0"/>
              <a:t>, er </a:t>
            </a:r>
            <a:r>
              <a:rPr lang="fr-BE" sz="2200" i="1" dirty="0" err="1"/>
              <a:t>is</a:t>
            </a:r>
            <a:r>
              <a:rPr lang="fr-BE" sz="2200" i="1" dirty="0"/>
              <a:t> </a:t>
            </a:r>
            <a:r>
              <a:rPr lang="fr-BE" sz="2200" i="1" dirty="0" err="1"/>
              <a:t>geen</a:t>
            </a:r>
            <a:r>
              <a:rPr lang="fr-BE" sz="2200" i="1" dirty="0"/>
              <a:t> </a:t>
            </a:r>
            <a:r>
              <a:rPr lang="fr-BE" sz="2200" i="1" dirty="0" err="1"/>
              <a:t>ruimte</a:t>
            </a:r>
            <a:r>
              <a:rPr lang="fr-BE" sz="2200" i="1" dirty="0"/>
              <a:t> </a:t>
            </a:r>
            <a:r>
              <a:rPr lang="fr-BE" sz="2200" i="1" dirty="0" err="1"/>
              <a:t>voor</a:t>
            </a:r>
            <a:r>
              <a:rPr lang="fr-BE" sz="2200" i="1" dirty="0"/>
              <a:t> </a:t>
            </a:r>
            <a:r>
              <a:rPr lang="fr-BE" sz="2200" i="1" dirty="0" err="1"/>
              <a:t>fouten</a:t>
            </a:r>
            <a:endParaRPr lang="fr-BE" sz="2200" i="1" dirty="0"/>
          </a:p>
          <a:p>
            <a:endParaRPr lang="fr-BE" dirty="0"/>
          </a:p>
          <a:p>
            <a:r>
              <a:rPr lang="fr-BE" dirty="0"/>
              <a:t>Plutôt </a:t>
            </a:r>
            <a:r>
              <a:rPr lang="fr-BE" b="1" dirty="0"/>
              <a:t>formel</a:t>
            </a:r>
            <a:r>
              <a:rPr lang="fr-BE" dirty="0"/>
              <a:t> et écrit</a:t>
            </a:r>
            <a:endParaRPr lang="fr-BE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1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025FBA8-977A-3A46-91D6-C360EBBC5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namelijk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F4EB04-0BB4-DC49-9DA6-33F1FA192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FR" sz="2200" dirty="0"/>
              <a:t>Les arguments ne sont </a:t>
            </a:r>
            <a:r>
              <a:rPr lang="fr-FR" sz="2200" b="1" dirty="0"/>
              <a:t>pas connus </a:t>
            </a:r>
            <a:r>
              <a:rPr lang="fr-FR" sz="2200" dirty="0"/>
              <a:t>par l’interlocuteur</a:t>
            </a:r>
          </a:p>
          <a:p>
            <a:pPr marL="0" indent="0">
              <a:buNone/>
            </a:pPr>
            <a:r>
              <a:rPr lang="fr-BE" sz="1800" i="1" dirty="0" err="1"/>
              <a:t>Komt</a:t>
            </a:r>
            <a:r>
              <a:rPr lang="fr-BE" sz="1800" i="1" dirty="0"/>
              <a:t> Piet </a:t>
            </a:r>
            <a:r>
              <a:rPr lang="fr-BE" sz="1800" i="1" dirty="0" err="1"/>
              <a:t>nog</a:t>
            </a:r>
            <a:r>
              <a:rPr lang="fr-BE" sz="1800" i="1" dirty="0"/>
              <a:t>? </a:t>
            </a:r>
            <a:r>
              <a:rPr lang="fr-BE" sz="1800" i="1" dirty="0" err="1"/>
              <a:t>Nee</a:t>
            </a:r>
            <a:r>
              <a:rPr lang="fr-BE" sz="1800" i="1" dirty="0"/>
              <a:t>, </a:t>
            </a:r>
            <a:r>
              <a:rPr lang="fr-BE" sz="1800" i="1" dirty="0" err="1"/>
              <a:t>hij</a:t>
            </a:r>
            <a:r>
              <a:rPr lang="fr-BE" sz="1800" i="1" dirty="0"/>
              <a:t> </a:t>
            </a:r>
            <a:r>
              <a:rPr lang="fr-BE" sz="1800" i="1" dirty="0" err="1"/>
              <a:t>is</a:t>
            </a:r>
            <a:r>
              <a:rPr lang="fr-BE" sz="1800" i="1" dirty="0"/>
              <a:t> </a:t>
            </a:r>
            <a:r>
              <a:rPr lang="fr-BE" sz="1800" i="1" u="sng" dirty="0" err="1"/>
              <a:t>namelijk</a:t>
            </a:r>
            <a:r>
              <a:rPr lang="fr-BE" sz="1800" i="1" dirty="0"/>
              <a:t> </a:t>
            </a:r>
            <a:r>
              <a:rPr lang="fr-BE" sz="1800" i="1" dirty="0" err="1"/>
              <a:t>ziek</a:t>
            </a:r>
            <a:r>
              <a:rPr lang="fr-BE" sz="1800" i="1" dirty="0"/>
              <a:t>. </a:t>
            </a:r>
            <a:r>
              <a:rPr lang="fr-BE" sz="1800" i="1" dirty="0" err="1"/>
              <a:t>Ik</a:t>
            </a:r>
            <a:r>
              <a:rPr lang="fr-BE" sz="1800" i="1" dirty="0"/>
              <a:t> </a:t>
            </a:r>
            <a:r>
              <a:rPr lang="fr-BE" sz="1800" i="1" dirty="0" err="1"/>
              <a:t>kreeg</a:t>
            </a:r>
            <a:r>
              <a:rPr lang="fr-BE" sz="1800" i="1" dirty="0"/>
              <a:t> </a:t>
            </a:r>
            <a:r>
              <a:rPr lang="fr-BE" sz="1800" i="1" dirty="0" err="1"/>
              <a:t>zojuist</a:t>
            </a:r>
            <a:r>
              <a:rPr lang="fr-BE" sz="1800" i="1" dirty="0"/>
              <a:t> </a:t>
            </a:r>
            <a:r>
              <a:rPr lang="fr-BE" sz="1800" i="1" dirty="0" err="1"/>
              <a:t>een</a:t>
            </a:r>
            <a:r>
              <a:rPr lang="fr-BE" sz="1800" i="1" dirty="0"/>
              <a:t> </a:t>
            </a:r>
            <a:r>
              <a:rPr lang="fr-BE" sz="1800" i="1" dirty="0" err="1"/>
              <a:t>telefoontje</a:t>
            </a:r>
            <a:r>
              <a:rPr lang="fr-BE" sz="1800" i="1" dirty="0"/>
              <a:t>.</a:t>
            </a:r>
          </a:p>
          <a:p>
            <a:pPr marL="0" indent="0">
              <a:buNone/>
            </a:pPr>
            <a:endParaRPr lang="fr-BE" sz="2200" i="1" dirty="0"/>
          </a:p>
          <a:p>
            <a:r>
              <a:rPr lang="fr-BE" sz="2200" dirty="0"/>
              <a:t>Pour </a:t>
            </a:r>
            <a:r>
              <a:rPr lang="fr-BE" sz="2200" b="1" dirty="0"/>
              <a:t>ajouter</a:t>
            </a:r>
            <a:r>
              <a:rPr lang="fr-BE" sz="2200" dirty="0"/>
              <a:t> des informations</a:t>
            </a:r>
          </a:p>
          <a:p>
            <a:pPr marL="0" indent="0">
              <a:buNone/>
            </a:pPr>
            <a:r>
              <a:rPr lang="fr-BE" sz="1800" i="1" dirty="0"/>
              <a:t>A. Wat </a:t>
            </a:r>
            <a:r>
              <a:rPr lang="fr-BE" sz="1800" i="1" dirty="0" err="1"/>
              <a:t>doe</a:t>
            </a:r>
            <a:r>
              <a:rPr lang="fr-BE" sz="1800" i="1" dirty="0"/>
              <a:t> je </a:t>
            </a:r>
            <a:r>
              <a:rPr lang="fr-BE" sz="1800" i="1" dirty="0" err="1"/>
              <a:t>morgenochtend</a:t>
            </a:r>
            <a:r>
              <a:rPr lang="fr-BE" sz="1800" i="1" dirty="0"/>
              <a:t>?</a:t>
            </a:r>
            <a:br>
              <a:rPr lang="fr-BE" sz="1800" i="1" dirty="0"/>
            </a:br>
            <a:r>
              <a:rPr lang="fr-BE" sz="1800" i="1" dirty="0"/>
              <a:t>B. </a:t>
            </a:r>
            <a:r>
              <a:rPr lang="fr-BE" sz="1800" i="1" dirty="0" err="1"/>
              <a:t>Ik</a:t>
            </a:r>
            <a:r>
              <a:rPr lang="fr-BE" sz="1800" i="1" dirty="0"/>
              <a:t> </a:t>
            </a:r>
            <a:r>
              <a:rPr lang="fr-BE" sz="1800" i="1" dirty="0" err="1"/>
              <a:t>moet</a:t>
            </a:r>
            <a:r>
              <a:rPr lang="fr-BE" sz="1800" i="1" dirty="0"/>
              <a:t> </a:t>
            </a:r>
            <a:r>
              <a:rPr lang="fr-BE" sz="1800" i="1" dirty="0" err="1"/>
              <a:t>naar</a:t>
            </a:r>
            <a:r>
              <a:rPr lang="fr-BE" sz="1800" i="1" dirty="0"/>
              <a:t> het </a:t>
            </a:r>
            <a:r>
              <a:rPr lang="fr-BE" sz="1800" i="1" dirty="0" err="1"/>
              <a:t>vliegveld</a:t>
            </a:r>
            <a:r>
              <a:rPr lang="fr-BE" sz="1800" i="1" dirty="0"/>
              <a:t>. </a:t>
            </a:r>
            <a:r>
              <a:rPr lang="fr-BE" sz="1800" i="1" dirty="0" err="1"/>
              <a:t>Ik</a:t>
            </a:r>
            <a:r>
              <a:rPr lang="fr-BE" sz="1800" i="1" dirty="0"/>
              <a:t> </a:t>
            </a:r>
            <a:r>
              <a:rPr lang="fr-BE" sz="1800" i="1" dirty="0" err="1"/>
              <a:t>moet</a:t>
            </a:r>
            <a:r>
              <a:rPr lang="fr-BE" sz="1800" i="1" dirty="0"/>
              <a:t> </a:t>
            </a:r>
            <a:r>
              <a:rPr lang="fr-BE" sz="1800" i="1" u="sng" dirty="0" err="1"/>
              <a:t>namelijk</a:t>
            </a:r>
            <a:r>
              <a:rPr lang="fr-BE" sz="1800" i="1" dirty="0"/>
              <a:t> </a:t>
            </a:r>
            <a:r>
              <a:rPr lang="fr-BE" sz="1800" i="1" dirty="0" err="1"/>
              <a:t>mijn</a:t>
            </a:r>
            <a:r>
              <a:rPr lang="fr-BE" sz="1800" i="1" dirty="0"/>
              <a:t> </a:t>
            </a:r>
            <a:r>
              <a:rPr lang="fr-BE" sz="1800" i="1" dirty="0" err="1"/>
              <a:t>moeder</a:t>
            </a:r>
            <a:r>
              <a:rPr lang="fr-BE" sz="1800" i="1" dirty="0"/>
              <a:t> </a:t>
            </a:r>
            <a:r>
              <a:rPr lang="fr-BE" sz="1800" i="1" dirty="0" err="1"/>
              <a:t>ophalen</a:t>
            </a:r>
            <a:r>
              <a:rPr lang="fr-BE" sz="1800" i="1" dirty="0"/>
              <a:t>.</a:t>
            </a:r>
          </a:p>
          <a:p>
            <a:endParaRPr lang="fr-BE" sz="2200" dirty="0"/>
          </a:p>
          <a:p>
            <a:r>
              <a:rPr lang="fr-BE" sz="2200" dirty="0"/>
              <a:t>Ne peut </a:t>
            </a:r>
            <a:r>
              <a:rPr lang="fr-BE" sz="2200" b="1" dirty="0"/>
              <a:t>pas</a:t>
            </a:r>
            <a:r>
              <a:rPr lang="fr-BE" sz="2200" dirty="0"/>
              <a:t> être en </a:t>
            </a:r>
            <a:r>
              <a:rPr lang="fr-BE" sz="2200" b="1" dirty="0"/>
              <a:t>début</a:t>
            </a:r>
            <a:r>
              <a:rPr lang="fr-BE" sz="2200" dirty="0"/>
              <a:t> de phrase</a:t>
            </a:r>
          </a:p>
          <a:p>
            <a:endParaRPr lang="fr-BE" sz="2200" dirty="0"/>
          </a:p>
          <a:p>
            <a:r>
              <a:rPr lang="fr-BE" sz="2200" dirty="0"/>
              <a:t>Peut être </a:t>
            </a:r>
            <a:r>
              <a:rPr lang="fr-BE" sz="2200" b="1" dirty="0"/>
              <a:t>remplacé</a:t>
            </a:r>
            <a:r>
              <a:rPr lang="fr-BE" sz="2200" dirty="0"/>
              <a:t> par « </a:t>
            </a:r>
            <a:r>
              <a:rPr lang="fr-BE" sz="2200" dirty="0" err="1"/>
              <a:t>tenslotte</a:t>
            </a:r>
            <a:r>
              <a:rPr lang="fr-BE" sz="2200" dirty="0"/>
              <a:t> », « </a:t>
            </a:r>
            <a:r>
              <a:rPr lang="fr-BE" sz="2200" dirty="0" err="1"/>
              <a:t>toch</a:t>
            </a:r>
            <a:r>
              <a:rPr lang="fr-BE" sz="2200" dirty="0"/>
              <a:t> », « </a:t>
            </a:r>
            <a:r>
              <a:rPr lang="fr-BE" sz="2200" dirty="0" err="1"/>
              <a:t>want</a:t>
            </a:r>
            <a:r>
              <a:rPr lang="fr-BE" sz="2200" dirty="0"/>
              <a:t> »</a:t>
            </a:r>
          </a:p>
          <a:p>
            <a:pPr marL="0" indent="0">
              <a:buNone/>
            </a:pPr>
            <a:r>
              <a:rPr lang="fr-BE" sz="1800" i="1" dirty="0" err="1"/>
              <a:t>Ik</a:t>
            </a:r>
            <a:r>
              <a:rPr lang="fr-BE" sz="1800" i="1" dirty="0"/>
              <a:t> </a:t>
            </a:r>
            <a:r>
              <a:rPr lang="fr-BE" sz="1800" i="1" dirty="0" err="1"/>
              <a:t>doe</a:t>
            </a:r>
            <a:r>
              <a:rPr lang="fr-BE" sz="1800" i="1" dirty="0"/>
              <a:t> die </a:t>
            </a:r>
            <a:r>
              <a:rPr lang="fr-BE" sz="1800" i="1" dirty="0" err="1"/>
              <a:t>klus</a:t>
            </a:r>
            <a:r>
              <a:rPr lang="fr-BE" sz="1800" i="1" dirty="0"/>
              <a:t> </a:t>
            </a:r>
            <a:r>
              <a:rPr lang="fr-BE" sz="1800" i="1" dirty="0" err="1"/>
              <a:t>wel</a:t>
            </a:r>
            <a:r>
              <a:rPr lang="fr-BE" sz="1800" i="1" dirty="0"/>
              <a:t>. </a:t>
            </a:r>
            <a:r>
              <a:rPr lang="fr-BE" sz="1800" i="1" dirty="0" err="1"/>
              <a:t>Ik</a:t>
            </a:r>
            <a:r>
              <a:rPr lang="fr-BE" sz="1800" i="1" dirty="0"/>
              <a:t> </a:t>
            </a:r>
            <a:r>
              <a:rPr lang="fr-BE" sz="1800" i="1" dirty="0" err="1"/>
              <a:t>had</a:t>
            </a:r>
            <a:r>
              <a:rPr lang="fr-BE" sz="1800" i="1" dirty="0"/>
              <a:t> het </a:t>
            </a:r>
            <a:r>
              <a:rPr lang="fr-BE" sz="1800" i="1" u="sng" dirty="0" err="1"/>
              <a:t>tenslotte</a:t>
            </a:r>
            <a:r>
              <a:rPr lang="fr-BE" sz="1800" i="1" dirty="0"/>
              <a:t> </a:t>
            </a:r>
            <a:r>
              <a:rPr lang="fr-BE" sz="1800" i="1" dirty="0" err="1"/>
              <a:t>beloofd</a:t>
            </a:r>
            <a:r>
              <a:rPr lang="fr-BE" sz="1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608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189</Words>
  <Application>Microsoft Macintosh PowerPoint</Application>
  <PresentationFormat>Grand écran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En effet</vt:lpstr>
      <vt:lpstr>inderdaad</vt:lpstr>
      <vt:lpstr>immers</vt:lpstr>
      <vt:lpstr>namelijk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effet</dc:title>
  <dc:creator>LUTHERS Cédric</dc:creator>
  <cp:lastModifiedBy>LUTHERS Cédric</cp:lastModifiedBy>
  <cp:revision>2</cp:revision>
  <dcterms:created xsi:type="dcterms:W3CDTF">2020-09-03T10:40:36Z</dcterms:created>
  <dcterms:modified xsi:type="dcterms:W3CDTF">2020-09-03T10:43:36Z</dcterms:modified>
</cp:coreProperties>
</file>