
<file path=[Content_Types].xml><?xml version="1.0" encoding="utf-8"?>
<Types xmlns="http://schemas.openxmlformats.org/package/2006/content-types">
  <Default Extension="xml" ContentType="application/vnd.openxmlformats-officedocument.extended-properties+xml"/>
  <Default Extension="rels" ContentType="application/vnd.openxmlformats-package.relationships+xml"/>
  <Default Extension="svg" ContentType="image/svg+xml"/>
  <Default Extension="png" ContentType="image/png"/>
  <Override PartName="/docProps/core.xml" ContentType="application/vnd.openxmlformats-package.core-properties+xml"/>
  <Override PartName="/ppt/presentation.xml" ContentType="application/vnd.openxmlformats-officedocument.presentationml.presentation.main+xml"/>
  <Override PartName="/ppt/tableStyles.xml" ContentType="application/vnd.openxmlformats-officedocument.presentationml.tableStyles+xml"/>
  <Override PartName="/ppt/notesMasters/notesMaster11.xml" ContentType="application/vnd.openxmlformats-officedocument.presentationml.notesMaster+xml"/>
  <Override PartName="/ppt/theme/theme21.xml" ContentType="application/vnd.openxmlformats-officedocument.theme+xml"/>
  <Override PartName="/ppt/theme/theme12.xml" ContentType="application/vnd.openxmlformats-officedocument.theme+xml"/>
  <Override PartName="/ppt/slides/slide11.xml" ContentType="application/vnd.openxmlformats-officedocument.presentationml.slide+xml"/>
  <Override PartName="/ppt/notesSlides/notesSlide11.xml" ContentType="application/vnd.openxmlformats-officedocument.presentationml.notesSlide+xml"/>
  <Override PartName="/ppt/slideLayouts/slideLayout11.xml" ContentType="application/vnd.openxmlformats-officedocument.presentationml.slideLayout+xml"/>
  <Override PartName="/ppt/slideMasters/slideMaster11.xml" ContentType="application/vnd.openxmlformats-officedocument.presentationml.slideMaster+xml"/>
  <Override PartName="/ppt/slideLayouts/slideLayout22.xml" ContentType="application/vnd.openxmlformats-officedocument.presentationml.slideLayout+xml"/>
  <Override PartName="/ppt/viewProps.xml" ContentType="application/vnd.openxmlformats-officedocument.presentationml.viewProps+xml"/>
  <Override PartName="/ppt/presProps.xml" ContentType="application/vnd.openxmlformats-officedocument.presentationml.presProps+xml"/>
  <Override PartName="/ppt/handoutMasters/handoutMaster11.xml" ContentType="application/vnd.openxmlformats-officedocument.presentationml.handoutMaster+xml"/>
  <Override PartName="/ppt/theme/theme33.xml" ContentType="application/vnd.openxmlformats-officedocument.theme+xml"/>
  <Override PartName="/ppt/authors.xml" ContentType="application/vnd.ms-powerpoint.authors+xml"/>
  <Override PartName="/docMetadata/LabelInfo.xml" ContentType="application/vnd.ms-office.classificationlabels+xml"/>
</Types>
</file>

<file path=_rels/.rels>&#65279;<?xml version="1.0" encoding="utf-8"?><Relationships xmlns="http://schemas.openxmlformats.org/package/2006/relationships"><Relationship Type="http://schemas.openxmlformats.org/officeDocument/2006/relationships/extended-properties" Target="/docProps/app.xml" Id="rId3" /><Relationship Type="http://schemas.openxmlformats.org/package/2006/relationships/metadata/core-properties" Target="/docProps/core.xml" Id="rId2" /><Relationship Type="http://schemas.openxmlformats.org/officeDocument/2006/relationships/officeDocument" Target="/ppt/presentation.xml" Id="rId1" /><Relationship Type="http://schemas.microsoft.com/office/2020/02/relationships/classificationlabels" Target="/docMetadata/LabelInfo.xml" Id="rId4"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notesMasterIdLst>
    <p:notesMasterId r:id="rId3"/>
  </p:notesMasterIdLst>
  <p:handoutMasterIdLst>
    <p:handoutMasterId r:id="rId4"/>
  </p:handoutMasterIdLst>
  <p:sldIdLst>
    <p:sldId id="260" r:id="rId2"/>
  </p:sldIdLst>
  <p:sldSz cx="6858000" cy="9144000" type="letter"/>
  <p:notesSz cx="6858000" cy="9144000"/>
  <p:defaultTextStyle>
    <a:defPPr rtl="0">
      <a:defRPr lang="fr-FR"/>
    </a:defPPr>
    <a:lvl1pPr marL="0" algn="l" defTabSz="457200" rtl="0" eaLnBrk="1" latinLnBrk="0" hangingPunct="1">
      <a:defRPr lang="fr-FR" sz="1800" kern="1200">
        <a:solidFill>
          <a:schemeClr val="tx1"/>
        </a:solidFill>
        <a:latin typeface="+mn-lt"/>
        <a:ea typeface="+mn-ea"/>
        <a:cs typeface="+mn-cs"/>
      </a:defRPr>
    </a:lvl1pPr>
    <a:lvl2pPr marL="457200" algn="l" defTabSz="457200" rtl="0" eaLnBrk="1" latinLnBrk="0" hangingPunct="1">
      <a:defRPr lang="fr-FR" sz="1800" kern="1200">
        <a:solidFill>
          <a:schemeClr val="tx1"/>
        </a:solidFill>
        <a:latin typeface="+mn-lt"/>
        <a:ea typeface="+mn-ea"/>
        <a:cs typeface="+mn-cs"/>
      </a:defRPr>
    </a:lvl2pPr>
    <a:lvl3pPr marL="914400" algn="l" defTabSz="457200" rtl="0" eaLnBrk="1" latinLnBrk="0" hangingPunct="1">
      <a:defRPr lang="fr-FR" sz="1800" kern="1200">
        <a:solidFill>
          <a:schemeClr val="tx1"/>
        </a:solidFill>
        <a:latin typeface="+mn-lt"/>
        <a:ea typeface="+mn-ea"/>
        <a:cs typeface="+mn-cs"/>
      </a:defRPr>
    </a:lvl3pPr>
    <a:lvl4pPr marL="1371600" algn="l" defTabSz="457200" rtl="0" eaLnBrk="1" latinLnBrk="0" hangingPunct="1">
      <a:defRPr lang="fr-FR" sz="1800" kern="1200">
        <a:solidFill>
          <a:schemeClr val="tx1"/>
        </a:solidFill>
        <a:latin typeface="+mn-lt"/>
        <a:ea typeface="+mn-ea"/>
        <a:cs typeface="+mn-cs"/>
      </a:defRPr>
    </a:lvl4pPr>
    <a:lvl5pPr marL="1828800" algn="l" defTabSz="457200" rtl="0" eaLnBrk="1" latinLnBrk="0" hangingPunct="1">
      <a:defRPr lang="fr-FR" sz="1800" kern="1200">
        <a:solidFill>
          <a:schemeClr val="tx1"/>
        </a:solidFill>
        <a:latin typeface="+mn-lt"/>
        <a:ea typeface="+mn-ea"/>
        <a:cs typeface="+mn-cs"/>
      </a:defRPr>
    </a:lvl5pPr>
    <a:lvl6pPr marL="2286000" algn="l" defTabSz="457200" rtl="0" eaLnBrk="1" latinLnBrk="0" hangingPunct="1">
      <a:defRPr lang="fr-FR" sz="1800" kern="1200">
        <a:solidFill>
          <a:schemeClr val="tx1"/>
        </a:solidFill>
        <a:latin typeface="+mn-lt"/>
        <a:ea typeface="+mn-ea"/>
        <a:cs typeface="+mn-cs"/>
      </a:defRPr>
    </a:lvl6pPr>
    <a:lvl7pPr marL="2743200" algn="l" defTabSz="457200" rtl="0" eaLnBrk="1" latinLnBrk="0" hangingPunct="1">
      <a:defRPr lang="fr-FR" sz="1800" kern="1200">
        <a:solidFill>
          <a:schemeClr val="tx1"/>
        </a:solidFill>
        <a:latin typeface="+mn-lt"/>
        <a:ea typeface="+mn-ea"/>
        <a:cs typeface="+mn-cs"/>
      </a:defRPr>
    </a:lvl7pPr>
    <a:lvl8pPr marL="3200400" algn="l" defTabSz="457200" rtl="0" eaLnBrk="1" latinLnBrk="0" hangingPunct="1">
      <a:defRPr lang="fr-FR" sz="1800" kern="1200">
        <a:solidFill>
          <a:schemeClr val="tx1"/>
        </a:solidFill>
        <a:latin typeface="+mn-lt"/>
        <a:ea typeface="+mn-ea"/>
        <a:cs typeface="+mn-cs"/>
      </a:defRPr>
    </a:lvl8pPr>
    <a:lvl9pPr marL="3657600" algn="l" defTabSz="457200" rtl="0" eaLnBrk="1" latinLnBrk="0" hangingPunct="1">
      <a:defRPr lang="fr-F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472" userDrawn="1">
          <p15:clr>
            <a:srgbClr val="A4A3A4"/>
          </p15:clr>
        </p15:guide>
        <p15:guide id="2" pos="264" userDrawn="1">
          <p15:clr>
            <a:srgbClr val="A4A3A4"/>
          </p15:clr>
        </p15:guide>
        <p15:guide id="3" pos="4056" userDrawn="1">
          <p15:clr>
            <a:srgbClr val="A4A3A4"/>
          </p15:clr>
        </p15:guide>
        <p15:guide id="4" orient="horz" pos="480" userDrawn="1">
          <p15:clr>
            <a:srgbClr val="A4A3A4"/>
          </p15:clr>
        </p15:guide>
        <p15:guide id="5" pos="220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33FF"/>
    <a:srgbClr val="726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2"/>
    <p:restoredTop sz="94667" autoAdjust="0"/>
  </p:normalViewPr>
  <p:slideViewPr>
    <p:cSldViewPr snapToGrid="0" snapToObjects="1" showGuides="1">
      <p:cViewPr varScale="1">
        <p:scale>
          <a:sx n="91" d="100"/>
          <a:sy n="91" d="100"/>
        </p:scale>
        <p:origin x="2754" y="96"/>
      </p:cViewPr>
      <p:guideLst>
        <p:guide orient="horz" pos="5472"/>
        <p:guide pos="264"/>
        <p:guide pos="4056"/>
        <p:guide orient="horz" pos="480"/>
        <p:guide pos="2208"/>
      </p:guideLst>
    </p:cSldViewPr>
  </p:slideViewPr>
  <p:notesTextViewPr>
    <p:cViewPr>
      <p:scale>
        <a:sx n="1" d="1"/>
        <a:sy n="1" d="1"/>
      </p:scale>
      <p:origin x="0" y="0"/>
    </p:cViewPr>
  </p:notesTextViewPr>
  <p:notesViewPr>
    <p:cSldViewPr snapToGrid="0" snapToObjects="1" showGuides="1">
      <p:cViewPr varScale="1">
        <p:scale>
          <a:sx n="97" d="100"/>
          <a:sy n="97" d="100"/>
        </p:scale>
        <p:origin x="3618" y="72"/>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tableStyles" Target="/ppt/tableStyles.xml" Id="rId8" /><Relationship Type="http://schemas.openxmlformats.org/officeDocument/2006/relationships/notesMaster" Target="/ppt/notesMasters/notesMaster11.xml" Id="rId3" /><Relationship Type="http://schemas.openxmlformats.org/officeDocument/2006/relationships/theme" Target="/ppt/theme/theme12.xml" Id="rId7" /><Relationship Type="http://schemas.openxmlformats.org/officeDocument/2006/relationships/slide" Target="/ppt/slides/slide11.xml" Id="rId2" /><Relationship Type="http://schemas.openxmlformats.org/officeDocument/2006/relationships/slideMaster" Target="/ppt/slideMasters/slideMaster11.xml" Id="rId1" /><Relationship Type="http://schemas.openxmlformats.org/officeDocument/2006/relationships/viewProps" Target="/ppt/viewProps.xml" Id="rId6" /><Relationship Type="http://schemas.openxmlformats.org/officeDocument/2006/relationships/presProps" Target="/ppt/presProps.xml" Id="rId5" /><Relationship Type="http://schemas.openxmlformats.org/officeDocument/2006/relationships/handoutMaster" Target="/ppt/handoutMasters/handoutMaster11.xml" Id="rId4" /><Relationship Type="http://schemas.microsoft.com/office/2018/10/relationships/authors" Target="/ppt/authors.xml" Id="rId9" /></Relationships>
</file>

<file path=ppt/handoutMasters/_rels/handoutMaster11.xml.rels>&#65279;<?xml version="1.0" encoding="utf-8"?><Relationships xmlns="http://schemas.openxmlformats.org/package/2006/relationships"><Relationship Type="http://schemas.openxmlformats.org/officeDocument/2006/relationships/theme" Target="/ppt/theme/theme33.xml" Id="rId1" /></Relationships>
</file>

<file path=ppt/handoutMasters/handoutMaster1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BBD6D3A-6FF1-3245-8C0C-0CDAD9137D3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dirty="0"/>
          </a:p>
        </p:txBody>
      </p:sp>
      <p:sp>
        <p:nvSpPr>
          <p:cNvPr id="3" name="Espace réservé de la date 2">
            <a:extLst>
              <a:ext uri="{FF2B5EF4-FFF2-40B4-BE49-F238E27FC236}">
                <a16:creationId xmlns:a16="http://schemas.microsoft.com/office/drawing/2014/main" id="{D441029F-5AC1-4540-B209-199E706F7FB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fr-FR" sz="1200"/>
            </a:lvl1pPr>
          </a:lstStyle>
          <a:p>
            <a:pPr rtl="0"/>
            <a:fld id="{E3562670-1239-486F-BE39-666DA5C7F1BD}" type="datetime1">
              <a:rPr lang="fr-FR" smtClean="0"/>
              <a:t>31/05/2023</a:t>
            </a:fld>
            <a:endParaRPr lang="fr-FR" dirty="0"/>
          </a:p>
        </p:txBody>
      </p:sp>
      <p:sp>
        <p:nvSpPr>
          <p:cNvPr id="4" name="Espace réservé du pied de page 3">
            <a:extLst>
              <a:ext uri="{FF2B5EF4-FFF2-40B4-BE49-F238E27FC236}">
                <a16:creationId xmlns:a16="http://schemas.microsoft.com/office/drawing/2014/main" id="{9324ECBB-A41A-8545-BE90-99EEEFFE585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dirty="0"/>
          </a:p>
        </p:txBody>
      </p:sp>
      <p:sp>
        <p:nvSpPr>
          <p:cNvPr id="5" name="Espace réservé du numéro de diapositive 4">
            <a:extLst>
              <a:ext uri="{FF2B5EF4-FFF2-40B4-BE49-F238E27FC236}">
                <a16:creationId xmlns:a16="http://schemas.microsoft.com/office/drawing/2014/main" id="{9D882C71-B8E6-9B4A-85BE-BA104C2C46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64C17898-3A10-CF44-A552-3280948685A7}" type="slidenum">
              <a:rPr lang="fr-FR" smtClean="0"/>
              <a:t>‹N°›</a:t>
            </a:fld>
            <a:endParaRPr lang="fr-FR" dirty="0"/>
          </a:p>
        </p:txBody>
      </p:sp>
    </p:spTree>
    <p:extLst>
      <p:ext uri="{BB962C8B-B14F-4D97-AF65-F5344CB8AC3E}">
        <p14:creationId xmlns:p14="http://schemas.microsoft.com/office/powerpoint/2010/main" val="4008252127"/>
      </p:ext>
    </p:extLst>
  </p:cSld>
  <p:clrMap bg1="lt1" tx1="dk1" bg2="lt2" tx2="dk2" accent1="accent1" accent2="accent2" accent3="accent3" accent4="accent4" accent5="accent5" accent6="accent6" hlink="hlink" folHlink="folHlink"/>
  <p:hf hdr="0" ftr="0" dt="0"/>
</p:handoutMaster>
</file>

<file path=ppt/notesMasters/_rels/notesMaster11.xml.rels>&#65279;<?xml version="1.0" encoding="utf-8"?><Relationships xmlns="http://schemas.openxmlformats.org/package/2006/relationships"><Relationship Type="http://schemas.openxmlformats.org/officeDocument/2006/relationships/theme" Target="/ppt/theme/theme21.xml" Id="rId1" /></Relationships>
</file>

<file path=ppt/notesMasters/notesMaster1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noProof="0"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fr-FR" sz="1200"/>
            </a:lvl1pPr>
          </a:lstStyle>
          <a:p>
            <a:fld id="{8233C23A-D4D6-4502-8FD5-83BE0839A475}" type="datetime1">
              <a:rPr lang="fr-FR" smtClean="0"/>
              <a:pPr/>
              <a:t>31/05/2023</a:t>
            </a:fld>
            <a:endParaRPr lang="fr-FR" dirty="0"/>
          </a:p>
        </p:txBody>
      </p:sp>
      <p:sp>
        <p:nvSpPr>
          <p:cNvPr id="4" name="Espace réservé de l’image des diapositives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defPPr>
              <a:defRPr lang="fr-FR"/>
            </a:defPPr>
          </a:lstStyle>
          <a:p>
            <a:pPr rtl="0"/>
            <a:endParaRPr lang="fr-FR" noProof="0"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fr-FR"/>
            </a:defPPr>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noProof="0"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D20E8996-8344-4FE8-B696-CB62494C532E}" type="slidenum">
              <a:rPr lang="fr-FR" noProof="0" smtClean="0"/>
              <a:t>‹N°›</a:t>
            </a:fld>
            <a:endParaRPr lang="fr-FR" noProof="0" dirty="0"/>
          </a:p>
        </p:txBody>
      </p:sp>
    </p:spTree>
    <p:extLst>
      <p:ext uri="{BB962C8B-B14F-4D97-AF65-F5344CB8AC3E}">
        <p14:creationId xmlns:p14="http://schemas.microsoft.com/office/powerpoint/2010/main" val="10315904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1.xml.rels>&#65279;<?xml version="1.0" encoding="utf-8"?><Relationships xmlns="http://schemas.openxmlformats.org/package/2006/relationships"><Relationship Type="http://schemas.openxmlformats.org/officeDocument/2006/relationships/slide" Target="/ppt/slides/slide11.xml" Id="rId2" /><Relationship Type="http://schemas.openxmlformats.org/officeDocument/2006/relationships/notesMaster" Target="/ppt/notesMasters/notesMaster11.xml" Id="rId1" /></Relationship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D20E8996-8344-4FE8-B696-CB62494C532E}" type="slidenum">
              <a:rPr lang="fr-FR" smtClean="0"/>
              <a:t>1</a:t>
            </a:fld>
            <a:endParaRPr lang="fr-FR" dirty="0"/>
          </a:p>
        </p:txBody>
      </p:sp>
    </p:spTree>
    <p:extLst>
      <p:ext uri="{BB962C8B-B14F-4D97-AF65-F5344CB8AC3E}">
        <p14:creationId xmlns:p14="http://schemas.microsoft.com/office/powerpoint/2010/main" val="2868894842"/>
      </p:ext>
    </p:extLst>
  </p:cSld>
  <p:clrMapOvr>
    <a:masterClrMapping/>
  </p:clrMapOvr>
</p:notes>
</file>

<file path=ppt/slideLayouts/_rels/slideLayout11.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_rels/slideLayout22.xml.rels>&#65279;<?xml version="1.0" encoding="utf-8"?><Relationships xmlns="http://schemas.openxmlformats.org/package/2006/relationships"><Relationship Type="http://schemas.openxmlformats.org/officeDocument/2006/relationships/slideMaster" Target="/ppt/slideMasters/slideMaster11.xml" Id="rId1" /></Relationships>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isposition personnalisée">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23628FB-09C0-9218-8AD8-484522160E06}"/>
              </a:ext>
              <a:ext uri="{C183D7F6-B498-43B3-948B-1728B52AA6E4}">
                <adec:decorative xmlns:adec="http://schemas.microsoft.com/office/drawing/2017/decorative" val="1"/>
              </a:ext>
            </a:extLst>
          </p:cNvPr>
          <p:cNvSpPr/>
          <p:nvPr userDrawn="1"/>
        </p:nvSpPr>
        <p:spPr>
          <a:xfrm>
            <a:off x="0" y="0"/>
            <a:ext cx="3108960" cy="9144000"/>
          </a:xfrm>
          <a:prstGeom prst="rect">
            <a:avLst/>
          </a:prstGeom>
          <a:solidFill>
            <a:schemeClr val="accent5">
              <a:lumMod val="40000"/>
              <a:lumOff val="6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noProof="0" dirty="0"/>
          </a:p>
        </p:txBody>
      </p:sp>
      <p:sp>
        <p:nvSpPr>
          <p:cNvPr id="6" name="Titre 5">
            <a:extLst>
              <a:ext uri="{FF2B5EF4-FFF2-40B4-BE49-F238E27FC236}">
                <a16:creationId xmlns:a16="http://schemas.microsoft.com/office/drawing/2014/main" id="{DFB405A6-4054-4F5B-DFE8-CC8F1C8A40F0}"/>
              </a:ext>
            </a:extLst>
          </p:cNvPr>
          <p:cNvSpPr>
            <a:spLocks noGrp="1"/>
          </p:cNvSpPr>
          <p:nvPr>
            <p:ph type="title" hasCustomPrompt="1"/>
          </p:nvPr>
        </p:nvSpPr>
        <p:spPr>
          <a:xfrm>
            <a:off x="365982" y="334437"/>
            <a:ext cx="2547906" cy="1767417"/>
          </a:xfrm>
        </p:spPr>
        <p:txBody>
          <a:bodyPr rtlCol="0">
            <a:normAutofit/>
          </a:bodyPr>
          <a:lstStyle>
            <a:lvl1pPr>
              <a:defRPr lang="fr-FR" sz="4000" b="1">
                <a:solidFill>
                  <a:schemeClr val="accent5"/>
                </a:solidFill>
              </a:defRPr>
            </a:lvl1pPr>
          </a:lstStyle>
          <a:p>
            <a:pPr rtl="0"/>
            <a:r>
              <a:rPr lang="fr-FR" noProof="0" dirty="0"/>
              <a:t>Ajoutez un titre</a:t>
            </a:r>
          </a:p>
        </p:txBody>
      </p:sp>
      <p:sp>
        <p:nvSpPr>
          <p:cNvPr id="15" name="Sous-titre 1">
            <a:extLst>
              <a:ext uri="{FF2B5EF4-FFF2-40B4-BE49-F238E27FC236}">
                <a16:creationId xmlns:a16="http://schemas.microsoft.com/office/drawing/2014/main" id="{B5BBB822-3F61-8847-9FE1-AC2152B707DA}"/>
              </a:ext>
            </a:extLst>
          </p:cNvPr>
          <p:cNvSpPr>
            <a:spLocks noGrp="1"/>
          </p:cNvSpPr>
          <p:nvPr>
            <p:ph type="body" sz="quarter" idx="11" hasCustomPrompt="1"/>
          </p:nvPr>
        </p:nvSpPr>
        <p:spPr>
          <a:xfrm>
            <a:off x="365982" y="2161165"/>
            <a:ext cx="2255838" cy="409575"/>
          </a:xfrm>
        </p:spPr>
        <p:txBody>
          <a:bodyPr rtlCol="0">
            <a:noAutofit/>
          </a:bodyPr>
          <a:lstStyle>
            <a:lvl1pPr marL="0" indent="0">
              <a:buNone/>
              <a:defRPr lang="fr-FR" sz="1600" b="1">
                <a:solidFill>
                  <a:schemeClr val="accent5"/>
                </a:solidFill>
                <a:latin typeface="+mj-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Ajoutez un titre</a:t>
            </a:r>
          </a:p>
        </p:txBody>
      </p:sp>
      <p:sp>
        <p:nvSpPr>
          <p:cNvPr id="8" name="Espace réservé d’image 7">
            <a:extLst>
              <a:ext uri="{FF2B5EF4-FFF2-40B4-BE49-F238E27FC236}">
                <a16:creationId xmlns:a16="http://schemas.microsoft.com/office/drawing/2014/main" id="{4BB9DCF0-3C53-572B-BEDB-E6FF6DAEEE8C}"/>
              </a:ext>
            </a:extLst>
          </p:cNvPr>
          <p:cNvSpPr>
            <a:spLocks noGrp="1"/>
          </p:cNvSpPr>
          <p:nvPr>
            <p:ph type="pic" sz="quarter" idx="42"/>
          </p:nvPr>
        </p:nvSpPr>
        <p:spPr>
          <a:xfrm>
            <a:off x="393639" y="2534671"/>
            <a:ext cx="201168" cy="201168"/>
          </a:xfrm>
        </p:spPr>
        <p:txBody>
          <a:bodyPr lIns="0" tIns="0" rIns="0" bIns="0" rtlCol="0" anchor="ctr">
            <a:noAutofit/>
          </a:bodyPr>
          <a:lstStyle>
            <a:lvl1pPr marL="0" indent="0" algn="ctr">
              <a:buNone/>
              <a:defRPr lang="fr-FR" sz="400"/>
            </a:lvl1pPr>
          </a:lstStyle>
          <a:p>
            <a:pPr rtl="0"/>
            <a:endParaRPr lang="fr-FR" noProof="0" dirty="0"/>
          </a:p>
        </p:txBody>
      </p:sp>
      <p:sp>
        <p:nvSpPr>
          <p:cNvPr id="50" name="Espace réservé du texte 1">
            <a:extLst>
              <a:ext uri="{FF2B5EF4-FFF2-40B4-BE49-F238E27FC236}">
                <a16:creationId xmlns:a16="http://schemas.microsoft.com/office/drawing/2014/main" id="{848FBFDE-1CD7-2BB9-4D11-81BF1341E121}"/>
              </a:ext>
            </a:extLst>
          </p:cNvPr>
          <p:cNvSpPr>
            <a:spLocks noGrp="1"/>
          </p:cNvSpPr>
          <p:nvPr>
            <p:ph type="body" sz="quarter" idx="39" hasCustomPrompt="1"/>
          </p:nvPr>
        </p:nvSpPr>
        <p:spPr>
          <a:xfrm>
            <a:off x="608603" y="2531944"/>
            <a:ext cx="2255838" cy="207705"/>
          </a:xfrm>
        </p:spPr>
        <p:txBody>
          <a:bodyPr rtlCol="0">
            <a:noAutofit/>
          </a:bodyPr>
          <a:lstStyle>
            <a:lvl1pPr marL="0" indent="0">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9" name="Espace réservé d’image 7">
            <a:extLst>
              <a:ext uri="{FF2B5EF4-FFF2-40B4-BE49-F238E27FC236}">
                <a16:creationId xmlns:a16="http://schemas.microsoft.com/office/drawing/2014/main" id="{5D02C291-F6CF-ACA7-A85C-5A6C8466216E}"/>
              </a:ext>
            </a:extLst>
          </p:cNvPr>
          <p:cNvSpPr>
            <a:spLocks noGrp="1"/>
          </p:cNvSpPr>
          <p:nvPr>
            <p:ph type="pic" sz="quarter" idx="43"/>
          </p:nvPr>
        </p:nvSpPr>
        <p:spPr>
          <a:xfrm>
            <a:off x="393639" y="2783314"/>
            <a:ext cx="201168" cy="201168"/>
          </a:xfrm>
        </p:spPr>
        <p:txBody>
          <a:bodyPr lIns="0" tIns="0" rIns="0" bIns="0" rtlCol="0" anchor="ctr">
            <a:noAutofit/>
          </a:bodyPr>
          <a:lstStyle>
            <a:lvl1pPr marL="0" indent="0" algn="ctr">
              <a:buNone/>
              <a:defRPr lang="fr-FR" sz="400"/>
            </a:lvl1pPr>
          </a:lstStyle>
          <a:p>
            <a:pPr rtl="0"/>
            <a:endParaRPr lang="fr-FR" noProof="0" dirty="0"/>
          </a:p>
        </p:txBody>
      </p:sp>
      <p:sp>
        <p:nvSpPr>
          <p:cNvPr id="51" name="Espace réservé du texte 2">
            <a:extLst>
              <a:ext uri="{FF2B5EF4-FFF2-40B4-BE49-F238E27FC236}">
                <a16:creationId xmlns:a16="http://schemas.microsoft.com/office/drawing/2014/main" id="{A07DDA14-3480-A3E9-1F0C-6BFCC39A012D}"/>
              </a:ext>
            </a:extLst>
          </p:cNvPr>
          <p:cNvSpPr>
            <a:spLocks noGrp="1"/>
          </p:cNvSpPr>
          <p:nvPr>
            <p:ph type="body" sz="quarter" idx="40" hasCustomPrompt="1"/>
          </p:nvPr>
        </p:nvSpPr>
        <p:spPr>
          <a:xfrm>
            <a:off x="608603" y="2782446"/>
            <a:ext cx="2255838" cy="207705"/>
          </a:xfrm>
        </p:spPr>
        <p:txBody>
          <a:bodyPr rtlCol="0">
            <a:noAutofit/>
          </a:bodyPr>
          <a:lstStyle>
            <a:lvl1pPr marL="0" indent="0">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10" name="Espace réservé d’image 7">
            <a:extLst>
              <a:ext uri="{FF2B5EF4-FFF2-40B4-BE49-F238E27FC236}">
                <a16:creationId xmlns:a16="http://schemas.microsoft.com/office/drawing/2014/main" id="{738550BD-6F22-25CD-EC94-B9BAA332E79B}"/>
              </a:ext>
            </a:extLst>
          </p:cNvPr>
          <p:cNvSpPr>
            <a:spLocks noGrp="1"/>
          </p:cNvSpPr>
          <p:nvPr>
            <p:ph type="pic" sz="quarter" idx="44"/>
          </p:nvPr>
        </p:nvSpPr>
        <p:spPr>
          <a:xfrm>
            <a:off x="393639" y="3043387"/>
            <a:ext cx="201168" cy="201168"/>
          </a:xfrm>
        </p:spPr>
        <p:txBody>
          <a:bodyPr lIns="0" tIns="0" rIns="0" bIns="0" rtlCol="0" anchor="ctr">
            <a:noAutofit/>
          </a:bodyPr>
          <a:lstStyle>
            <a:lvl1pPr marL="0" indent="0" algn="ctr">
              <a:buNone/>
              <a:defRPr lang="fr-FR" sz="400"/>
            </a:lvl1pPr>
          </a:lstStyle>
          <a:p>
            <a:pPr rtl="0"/>
            <a:endParaRPr lang="fr-FR" noProof="0" dirty="0"/>
          </a:p>
        </p:txBody>
      </p:sp>
      <p:sp>
        <p:nvSpPr>
          <p:cNvPr id="52" name="Espace réservé du texte 3">
            <a:extLst>
              <a:ext uri="{FF2B5EF4-FFF2-40B4-BE49-F238E27FC236}">
                <a16:creationId xmlns:a16="http://schemas.microsoft.com/office/drawing/2014/main" id="{DD77BF0B-2F4E-26FF-6061-CE3BA6AE8AEB}"/>
              </a:ext>
            </a:extLst>
          </p:cNvPr>
          <p:cNvSpPr>
            <a:spLocks noGrp="1"/>
          </p:cNvSpPr>
          <p:nvPr>
            <p:ph type="body" sz="quarter" idx="41" hasCustomPrompt="1"/>
          </p:nvPr>
        </p:nvSpPr>
        <p:spPr>
          <a:xfrm>
            <a:off x="608603" y="3039200"/>
            <a:ext cx="2255838" cy="207705"/>
          </a:xfrm>
        </p:spPr>
        <p:txBody>
          <a:bodyPr rtlCol="0">
            <a:noAutofit/>
          </a:bodyPr>
          <a:lstStyle>
            <a:lvl1pPr marL="0" indent="0">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16" name="Sous-titre 2">
            <a:extLst>
              <a:ext uri="{FF2B5EF4-FFF2-40B4-BE49-F238E27FC236}">
                <a16:creationId xmlns:a16="http://schemas.microsoft.com/office/drawing/2014/main" id="{DD302E13-9436-7180-A8BD-EA7BB15859AF}"/>
              </a:ext>
            </a:extLst>
          </p:cNvPr>
          <p:cNvSpPr>
            <a:spLocks noGrp="1"/>
          </p:cNvSpPr>
          <p:nvPr>
            <p:ph type="body" sz="quarter" idx="12" hasCustomPrompt="1"/>
          </p:nvPr>
        </p:nvSpPr>
        <p:spPr>
          <a:xfrm>
            <a:off x="365982" y="3556211"/>
            <a:ext cx="2255838" cy="409575"/>
          </a:xfrm>
        </p:spPr>
        <p:txBody>
          <a:bodyPr rtlCol="0">
            <a:noAutofit/>
          </a:bodyPr>
          <a:lstStyle>
            <a:lvl1pPr marL="0" indent="0">
              <a:buNone/>
              <a:defRPr lang="fr-FR" sz="1600" b="1">
                <a:solidFill>
                  <a:schemeClr val="accent5"/>
                </a:solidFill>
                <a:latin typeface="+mj-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Ajoutez un titre</a:t>
            </a:r>
          </a:p>
        </p:txBody>
      </p:sp>
      <p:sp>
        <p:nvSpPr>
          <p:cNvPr id="48" name="Espace réservé du texte 4">
            <a:extLst>
              <a:ext uri="{FF2B5EF4-FFF2-40B4-BE49-F238E27FC236}">
                <a16:creationId xmlns:a16="http://schemas.microsoft.com/office/drawing/2014/main" id="{1F5ACFB8-6727-BA0B-8F16-5BD074AF8671}"/>
              </a:ext>
            </a:extLst>
          </p:cNvPr>
          <p:cNvSpPr>
            <a:spLocks noGrp="1"/>
          </p:cNvSpPr>
          <p:nvPr>
            <p:ph type="body" sz="quarter" idx="37" hasCustomPrompt="1"/>
          </p:nvPr>
        </p:nvSpPr>
        <p:spPr>
          <a:xfrm>
            <a:off x="346524" y="3944613"/>
            <a:ext cx="2255838" cy="207705"/>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49" name="Espace réservé du texte 5">
            <a:extLst>
              <a:ext uri="{FF2B5EF4-FFF2-40B4-BE49-F238E27FC236}">
                <a16:creationId xmlns:a16="http://schemas.microsoft.com/office/drawing/2014/main" id="{5537FE34-0820-E912-112A-604D2E8B6F70}"/>
              </a:ext>
            </a:extLst>
          </p:cNvPr>
          <p:cNvSpPr>
            <a:spLocks noGrp="1"/>
          </p:cNvSpPr>
          <p:nvPr>
            <p:ph type="body" sz="quarter" idx="38" hasCustomPrompt="1"/>
          </p:nvPr>
        </p:nvSpPr>
        <p:spPr>
          <a:xfrm>
            <a:off x="348163" y="4134291"/>
            <a:ext cx="2255838" cy="564352"/>
          </a:xfrm>
        </p:spPr>
        <p:txBody>
          <a:bodyPr rtlCol="0">
            <a:noAutofit/>
          </a:bodyPr>
          <a:lstStyle>
            <a:lvl1pPr marL="0" indent="0">
              <a:lnSpc>
                <a:spcPts val="1500"/>
              </a:lnSpc>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17" name="Sous-titre 3">
            <a:extLst>
              <a:ext uri="{FF2B5EF4-FFF2-40B4-BE49-F238E27FC236}">
                <a16:creationId xmlns:a16="http://schemas.microsoft.com/office/drawing/2014/main" id="{87ABDC44-9CB6-639F-8113-C39B4DC57051}"/>
              </a:ext>
            </a:extLst>
          </p:cNvPr>
          <p:cNvSpPr>
            <a:spLocks noGrp="1"/>
          </p:cNvSpPr>
          <p:nvPr>
            <p:ph type="body" sz="quarter" idx="13" hasCustomPrompt="1"/>
          </p:nvPr>
        </p:nvSpPr>
        <p:spPr>
          <a:xfrm>
            <a:off x="354259" y="4854087"/>
            <a:ext cx="2255838" cy="409575"/>
          </a:xfrm>
        </p:spPr>
        <p:txBody>
          <a:bodyPr rtlCol="0">
            <a:noAutofit/>
          </a:bodyPr>
          <a:lstStyle>
            <a:lvl1pPr marL="0" indent="0">
              <a:buNone/>
              <a:defRPr lang="fr-FR" sz="1600" b="1">
                <a:solidFill>
                  <a:schemeClr val="accent5"/>
                </a:solidFill>
                <a:latin typeface="+mj-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Ajoutez un titre</a:t>
            </a:r>
          </a:p>
        </p:txBody>
      </p:sp>
      <p:sp>
        <p:nvSpPr>
          <p:cNvPr id="54" name="Espace réservé du texte 7">
            <a:extLst>
              <a:ext uri="{FF2B5EF4-FFF2-40B4-BE49-F238E27FC236}">
                <a16:creationId xmlns:a16="http://schemas.microsoft.com/office/drawing/2014/main" id="{25B77BB7-8B1E-B710-335A-667CFA293FA8}"/>
              </a:ext>
            </a:extLst>
          </p:cNvPr>
          <p:cNvSpPr>
            <a:spLocks noGrp="1"/>
          </p:cNvSpPr>
          <p:nvPr userDrawn="1">
            <p:ph type="body" sz="quarter" idx="45" hasCustomPrompt="1"/>
          </p:nvPr>
        </p:nvSpPr>
        <p:spPr>
          <a:xfrm>
            <a:off x="436483" y="5287168"/>
            <a:ext cx="1828800" cy="64008"/>
          </a:xfrm>
          <a:solidFill>
            <a:schemeClr val="accent5">
              <a:lumMod val="60000"/>
              <a:lumOff val="40000"/>
            </a:schemeClr>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55" name="Espace réservé du texte 7">
            <a:extLst>
              <a:ext uri="{FF2B5EF4-FFF2-40B4-BE49-F238E27FC236}">
                <a16:creationId xmlns:a16="http://schemas.microsoft.com/office/drawing/2014/main" id="{205191D3-01D5-CF69-3362-65A63E79FFFB}"/>
              </a:ext>
            </a:extLst>
          </p:cNvPr>
          <p:cNvSpPr>
            <a:spLocks noGrp="1"/>
          </p:cNvSpPr>
          <p:nvPr userDrawn="1">
            <p:ph type="body" sz="quarter" idx="50" hasCustomPrompt="1"/>
          </p:nvPr>
        </p:nvSpPr>
        <p:spPr>
          <a:xfrm>
            <a:off x="436483" y="5287168"/>
            <a:ext cx="1307592" cy="64008"/>
          </a:xfrm>
          <a:solidFill>
            <a:schemeClr val="accent5"/>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40" name="Espace réservé du texte 6">
            <a:extLst>
              <a:ext uri="{FF2B5EF4-FFF2-40B4-BE49-F238E27FC236}">
                <a16:creationId xmlns:a16="http://schemas.microsoft.com/office/drawing/2014/main" id="{7B91F810-8716-53AA-45FC-BEB0D9035103}"/>
              </a:ext>
            </a:extLst>
          </p:cNvPr>
          <p:cNvSpPr>
            <a:spLocks noGrp="1"/>
          </p:cNvSpPr>
          <p:nvPr>
            <p:ph type="body" sz="quarter" idx="32" hasCustomPrompt="1"/>
          </p:nvPr>
        </p:nvSpPr>
        <p:spPr>
          <a:xfrm>
            <a:off x="353790" y="5342746"/>
            <a:ext cx="2255838" cy="224028"/>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56" name="Espace réservé du texte 7">
            <a:extLst>
              <a:ext uri="{FF2B5EF4-FFF2-40B4-BE49-F238E27FC236}">
                <a16:creationId xmlns:a16="http://schemas.microsoft.com/office/drawing/2014/main" id="{5100E32E-1E3F-0B39-F82A-95CA4FABA806}"/>
              </a:ext>
            </a:extLst>
          </p:cNvPr>
          <p:cNvSpPr>
            <a:spLocks noGrp="1"/>
          </p:cNvSpPr>
          <p:nvPr userDrawn="1">
            <p:ph type="body" sz="quarter" idx="46" hasCustomPrompt="1"/>
          </p:nvPr>
        </p:nvSpPr>
        <p:spPr>
          <a:xfrm>
            <a:off x="436483" y="5648288"/>
            <a:ext cx="1828800" cy="64008"/>
          </a:xfrm>
          <a:solidFill>
            <a:schemeClr val="accent5">
              <a:lumMod val="60000"/>
              <a:lumOff val="40000"/>
            </a:schemeClr>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57" name="Espace réservé du texte 7">
            <a:extLst>
              <a:ext uri="{FF2B5EF4-FFF2-40B4-BE49-F238E27FC236}">
                <a16:creationId xmlns:a16="http://schemas.microsoft.com/office/drawing/2014/main" id="{4E4A64E9-E99A-661C-14D2-3651D11A4D39}"/>
              </a:ext>
            </a:extLst>
          </p:cNvPr>
          <p:cNvSpPr>
            <a:spLocks noGrp="1"/>
          </p:cNvSpPr>
          <p:nvPr userDrawn="1">
            <p:ph type="body" sz="quarter" idx="51" hasCustomPrompt="1"/>
          </p:nvPr>
        </p:nvSpPr>
        <p:spPr>
          <a:xfrm>
            <a:off x="436483" y="5648288"/>
            <a:ext cx="1737360" cy="64008"/>
          </a:xfrm>
          <a:solidFill>
            <a:schemeClr val="accent5"/>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41" name="Espace réservé du texte 7">
            <a:extLst>
              <a:ext uri="{FF2B5EF4-FFF2-40B4-BE49-F238E27FC236}">
                <a16:creationId xmlns:a16="http://schemas.microsoft.com/office/drawing/2014/main" id="{374C7F2F-446E-F9EB-F954-E1237F4FB375}"/>
              </a:ext>
            </a:extLst>
          </p:cNvPr>
          <p:cNvSpPr>
            <a:spLocks noGrp="1"/>
          </p:cNvSpPr>
          <p:nvPr>
            <p:ph type="body" sz="quarter" idx="33" hasCustomPrompt="1"/>
          </p:nvPr>
        </p:nvSpPr>
        <p:spPr>
          <a:xfrm>
            <a:off x="353790" y="5704696"/>
            <a:ext cx="2255838" cy="224028"/>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58" name="Espace réservé du texte 7">
            <a:extLst>
              <a:ext uri="{FF2B5EF4-FFF2-40B4-BE49-F238E27FC236}">
                <a16:creationId xmlns:a16="http://schemas.microsoft.com/office/drawing/2014/main" id="{72285F55-A7F4-BFBA-87CF-6E9EC63501EA}"/>
              </a:ext>
            </a:extLst>
          </p:cNvPr>
          <p:cNvSpPr>
            <a:spLocks noGrp="1"/>
          </p:cNvSpPr>
          <p:nvPr userDrawn="1">
            <p:ph type="body" sz="quarter" idx="47" hasCustomPrompt="1"/>
          </p:nvPr>
        </p:nvSpPr>
        <p:spPr>
          <a:xfrm>
            <a:off x="436483" y="6014191"/>
            <a:ext cx="1828800" cy="64008"/>
          </a:xfrm>
          <a:solidFill>
            <a:schemeClr val="accent5">
              <a:lumMod val="60000"/>
              <a:lumOff val="40000"/>
            </a:schemeClr>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59" name="Espace réservé du texte 7">
            <a:extLst>
              <a:ext uri="{FF2B5EF4-FFF2-40B4-BE49-F238E27FC236}">
                <a16:creationId xmlns:a16="http://schemas.microsoft.com/office/drawing/2014/main" id="{861B721E-905B-B616-1FDC-23DA0F8D7988}"/>
              </a:ext>
            </a:extLst>
          </p:cNvPr>
          <p:cNvSpPr>
            <a:spLocks noGrp="1"/>
          </p:cNvSpPr>
          <p:nvPr userDrawn="1">
            <p:ph type="body" sz="quarter" idx="52" hasCustomPrompt="1"/>
          </p:nvPr>
        </p:nvSpPr>
        <p:spPr>
          <a:xfrm>
            <a:off x="436483" y="6014191"/>
            <a:ext cx="1737360" cy="64008"/>
          </a:xfrm>
          <a:solidFill>
            <a:schemeClr val="accent5"/>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44" name="Espace réservé du texte 8">
            <a:extLst>
              <a:ext uri="{FF2B5EF4-FFF2-40B4-BE49-F238E27FC236}">
                <a16:creationId xmlns:a16="http://schemas.microsoft.com/office/drawing/2014/main" id="{70A1DD9E-5637-BED4-D81D-26769E3A1D90}"/>
              </a:ext>
            </a:extLst>
          </p:cNvPr>
          <p:cNvSpPr>
            <a:spLocks noGrp="1"/>
          </p:cNvSpPr>
          <p:nvPr>
            <p:ph type="body" sz="quarter" idx="34" hasCustomPrompt="1"/>
          </p:nvPr>
        </p:nvSpPr>
        <p:spPr>
          <a:xfrm>
            <a:off x="353790" y="6081741"/>
            <a:ext cx="2255838" cy="224028"/>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60" name="Espace réservé du texte 7">
            <a:extLst>
              <a:ext uri="{FF2B5EF4-FFF2-40B4-BE49-F238E27FC236}">
                <a16:creationId xmlns:a16="http://schemas.microsoft.com/office/drawing/2014/main" id="{68195B5E-5A92-9DF8-69E6-1FDEF8625DA3}"/>
              </a:ext>
            </a:extLst>
          </p:cNvPr>
          <p:cNvSpPr>
            <a:spLocks noGrp="1"/>
          </p:cNvSpPr>
          <p:nvPr userDrawn="1">
            <p:ph type="body" sz="quarter" idx="48" hasCustomPrompt="1"/>
          </p:nvPr>
        </p:nvSpPr>
        <p:spPr>
          <a:xfrm>
            <a:off x="436483" y="6380715"/>
            <a:ext cx="1828800" cy="64008"/>
          </a:xfrm>
          <a:solidFill>
            <a:schemeClr val="accent5">
              <a:lumMod val="60000"/>
              <a:lumOff val="40000"/>
            </a:schemeClr>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61" name="Espace réservé du texte 7">
            <a:extLst>
              <a:ext uri="{FF2B5EF4-FFF2-40B4-BE49-F238E27FC236}">
                <a16:creationId xmlns:a16="http://schemas.microsoft.com/office/drawing/2014/main" id="{9C13429E-3EB9-27EB-6C4C-198B8A05AE09}"/>
              </a:ext>
            </a:extLst>
          </p:cNvPr>
          <p:cNvSpPr>
            <a:spLocks noGrp="1"/>
          </p:cNvSpPr>
          <p:nvPr userDrawn="1">
            <p:ph type="body" sz="quarter" idx="53" hasCustomPrompt="1"/>
          </p:nvPr>
        </p:nvSpPr>
        <p:spPr>
          <a:xfrm>
            <a:off x="436483" y="6380715"/>
            <a:ext cx="1435608" cy="64008"/>
          </a:xfrm>
          <a:solidFill>
            <a:schemeClr val="accent5"/>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45" name="Espace réservé du texte 9">
            <a:extLst>
              <a:ext uri="{FF2B5EF4-FFF2-40B4-BE49-F238E27FC236}">
                <a16:creationId xmlns:a16="http://schemas.microsoft.com/office/drawing/2014/main" id="{30F8E052-026B-A2C7-00F9-5A8191673A2B}"/>
              </a:ext>
            </a:extLst>
          </p:cNvPr>
          <p:cNvSpPr>
            <a:spLocks noGrp="1"/>
          </p:cNvSpPr>
          <p:nvPr>
            <p:ph type="body" sz="quarter" idx="35" hasCustomPrompt="1"/>
          </p:nvPr>
        </p:nvSpPr>
        <p:spPr>
          <a:xfrm>
            <a:off x="365982" y="6442879"/>
            <a:ext cx="2255838" cy="224028"/>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62" name="Espace réservé du texte 7">
            <a:extLst>
              <a:ext uri="{FF2B5EF4-FFF2-40B4-BE49-F238E27FC236}">
                <a16:creationId xmlns:a16="http://schemas.microsoft.com/office/drawing/2014/main" id="{AEFFA591-7752-F08D-E538-700399739FF7}"/>
              </a:ext>
            </a:extLst>
          </p:cNvPr>
          <p:cNvSpPr>
            <a:spLocks noGrp="1"/>
          </p:cNvSpPr>
          <p:nvPr userDrawn="1">
            <p:ph type="body" sz="quarter" idx="49" hasCustomPrompt="1"/>
          </p:nvPr>
        </p:nvSpPr>
        <p:spPr>
          <a:xfrm>
            <a:off x="436483" y="6747843"/>
            <a:ext cx="1828800" cy="64008"/>
          </a:xfrm>
          <a:solidFill>
            <a:schemeClr val="accent5">
              <a:lumMod val="60000"/>
              <a:lumOff val="40000"/>
            </a:schemeClr>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63" name="Espace réservé du texte 7">
            <a:extLst>
              <a:ext uri="{FF2B5EF4-FFF2-40B4-BE49-F238E27FC236}">
                <a16:creationId xmlns:a16="http://schemas.microsoft.com/office/drawing/2014/main" id="{84336FE2-8214-1829-A7AF-834DFC3FBA72}"/>
              </a:ext>
            </a:extLst>
          </p:cNvPr>
          <p:cNvSpPr>
            <a:spLocks noGrp="1"/>
          </p:cNvSpPr>
          <p:nvPr userDrawn="1">
            <p:ph type="body" sz="quarter" idx="54" hasCustomPrompt="1"/>
          </p:nvPr>
        </p:nvSpPr>
        <p:spPr>
          <a:xfrm>
            <a:off x="436483" y="6747843"/>
            <a:ext cx="1435608" cy="64008"/>
          </a:xfrm>
          <a:solidFill>
            <a:schemeClr val="accent5"/>
          </a:solidFill>
        </p:spPr>
        <p:txBody>
          <a:bodyPr rtlCol="0" anchor="ctr">
            <a:noAutofit/>
          </a:bodyPr>
          <a:lstStyle>
            <a:lvl1pPr marL="0" indent="0">
              <a:lnSpc>
                <a:spcPct val="100000"/>
              </a:lnSpc>
              <a:spcBef>
                <a:spcPts val="0"/>
              </a:spcBef>
              <a:buNone/>
              <a:defRPr lang="fr-FR" sz="400" b="0" cap="all" spc="80" baseline="0">
                <a:noFill/>
                <a:latin typeface="+mn-lt"/>
              </a:defRPr>
            </a:lvl1pPr>
            <a:lvl2pPr marL="342900" indent="0">
              <a:buNone/>
              <a:defRPr lang="fr-FR" sz="1000" b="1">
                <a:latin typeface="+mn-lt"/>
              </a:defRPr>
            </a:lvl2pPr>
            <a:lvl3pPr marL="685800" indent="0">
              <a:buNone/>
              <a:defRPr lang="fr-FR" sz="1000" b="1">
                <a:latin typeface="+mn-lt"/>
              </a:defRPr>
            </a:lvl3pPr>
            <a:lvl4pPr marL="1028700" indent="0">
              <a:buNone/>
              <a:defRPr lang="fr-FR" sz="1000" b="1">
                <a:latin typeface="+mn-lt"/>
              </a:defRPr>
            </a:lvl4pPr>
            <a:lvl5pPr marL="1371600" indent="0">
              <a:buNone/>
              <a:defRPr lang="fr-FR" sz="1000" b="1">
                <a:latin typeface="+mn-lt"/>
              </a:defRPr>
            </a:lvl5pPr>
          </a:lstStyle>
          <a:p>
            <a:pPr lvl="0" rtl="0"/>
            <a:r>
              <a:rPr lang="fr-FR" noProof="0" dirty="0"/>
              <a:t>Compétence</a:t>
            </a:r>
          </a:p>
        </p:txBody>
      </p:sp>
      <p:sp>
        <p:nvSpPr>
          <p:cNvPr id="46" name="Espace réservé du texte 10">
            <a:extLst>
              <a:ext uri="{FF2B5EF4-FFF2-40B4-BE49-F238E27FC236}">
                <a16:creationId xmlns:a16="http://schemas.microsoft.com/office/drawing/2014/main" id="{2D92D201-D478-AF77-91E0-D694221200A5}"/>
              </a:ext>
            </a:extLst>
          </p:cNvPr>
          <p:cNvSpPr>
            <a:spLocks noGrp="1"/>
          </p:cNvSpPr>
          <p:nvPr>
            <p:ph type="body" sz="quarter" idx="36" hasCustomPrompt="1"/>
          </p:nvPr>
        </p:nvSpPr>
        <p:spPr>
          <a:xfrm>
            <a:off x="354259" y="6806974"/>
            <a:ext cx="2255838" cy="224028"/>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18" name="Sous-titre 4">
            <a:extLst>
              <a:ext uri="{FF2B5EF4-FFF2-40B4-BE49-F238E27FC236}">
                <a16:creationId xmlns:a16="http://schemas.microsoft.com/office/drawing/2014/main" id="{16EB345E-375D-D8CB-E3AB-9902A9952D6B}"/>
              </a:ext>
            </a:extLst>
          </p:cNvPr>
          <p:cNvSpPr>
            <a:spLocks noGrp="1"/>
          </p:cNvSpPr>
          <p:nvPr>
            <p:ph type="body" sz="quarter" idx="14" hasCustomPrompt="1"/>
          </p:nvPr>
        </p:nvSpPr>
        <p:spPr>
          <a:xfrm>
            <a:off x="356223" y="7318775"/>
            <a:ext cx="2255838" cy="409575"/>
          </a:xfrm>
        </p:spPr>
        <p:txBody>
          <a:bodyPr rtlCol="0">
            <a:noAutofit/>
          </a:bodyPr>
          <a:lstStyle>
            <a:lvl1pPr marL="0" indent="0">
              <a:buNone/>
              <a:defRPr lang="fr-FR" sz="1600" b="1">
                <a:solidFill>
                  <a:schemeClr val="accent5"/>
                </a:solidFill>
                <a:latin typeface="+mj-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Ajoutez un titre</a:t>
            </a:r>
          </a:p>
        </p:txBody>
      </p:sp>
      <p:sp>
        <p:nvSpPr>
          <p:cNvPr id="37" name="Espace réservé du texte 11">
            <a:extLst>
              <a:ext uri="{FF2B5EF4-FFF2-40B4-BE49-F238E27FC236}">
                <a16:creationId xmlns:a16="http://schemas.microsoft.com/office/drawing/2014/main" id="{C77B420B-6BBC-FE4B-C5A3-C2ACD2A87778}"/>
              </a:ext>
            </a:extLst>
          </p:cNvPr>
          <p:cNvSpPr>
            <a:spLocks noGrp="1"/>
          </p:cNvSpPr>
          <p:nvPr>
            <p:ph type="body" sz="quarter" idx="29" hasCustomPrompt="1"/>
          </p:nvPr>
        </p:nvSpPr>
        <p:spPr>
          <a:xfrm>
            <a:off x="348163" y="7694677"/>
            <a:ext cx="2255838" cy="224028"/>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38" name="Espace réservé du texte 12">
            <a:extLst>
              <a:ext uri="{FF2B5EF4-FFF2-40B4-BE49-F238E27FC236}">
                <a16:creationId xmlns:a16="http://schemas.microsoft.com/office/drawing/2014/main" id="{31D5C524-3FAF-06D9-E34A-A072BA1EE266}"/>
              </a:ext>
            </a:extLst>
          </p:cNvPr>
          <p:cNvSpPr>
            <a:spLocks noGrp="1"/>
          </p:cNvSpPr>
          <p:nvPr>
            <p:ph type="body" sz="quarter" idx="30" hasCustomPrompt="1"/>
          </p:nvPr>
        </p:nvSpPr>
        <p:spPr>
          <a:xfrm>
            <a:off x="348163" y="7959091"/>
            <a:ext cx="2255838" cy="224028"/>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39" name="Espace réservé du texte 13">
            <a:extLst>
              <a:ext uri="{FF2B5EF4-FFF2-40B4-BE49-F238E27FC236}">
                <a16:creationId xmlns:a16="http://schemas.microsoft.com/office/drawing/2014/main" id="{C2968ADF-5ABD-381F-F8DE-1924F7AE7100}"/>
              </a:ext>
            </a:extLst>
          </p:cNvPr>
          <p:cNvSpPr>
            <a:spLocks noGrp="1"/>
          </p:cNvSpPr>
          <p:nvPr>
            <p:ph type="body" sz="quarter" idx="31" hasCustomPrompt="1"/>
          </p:nvPr>
        </p:nvSpPr>
        <p:spPr>
          <a:xfrm>
            <a:off x="348163" y="8189832"/>
            <a:ext cx="2255838" cy="224028"/>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14" name="Sous-titre 5">
            <a:extLst>
              <a:ext uri="{FF2B5EF4-FFF2-40B4-BE49-F238E27FC236}">
                <a16:creationId xmlns:a16="http://schemas.microsoft.com/office/drawing/2014/main" id="{57B755CC-C1F4-1BA2-EE05-6161797B11EF}"/>
              </a:ext>
            </a:extLst>
          </p:cNvPr>
          <p:cNvSpPr>
            <a:spLocks noGrp="1"/>
          </p:cNvSpPr>
          <p:nvPr>
            <p:ph type="body" sz="quarter" idx="10" hasCustomPrompt="1"/>
          </p:nvPr>
        </p:nvSpPr>
        <p:spPr>
          <a:xfrm>
            <a:off x="3411232" y="727563"/>
            <a:ext cx="2255838" cy="409575"/>
          </a:xfrm>
        </p:spPr>
        <p:txBody>
          <a:bodyPr rtlCol="0">
            <a:noAutofit/>
          </a:bodyPr>
          <a:lstStyle>
            <a:lvl1pPr marL="0" indent="0">
              <a:buNone/>
              <a:defRPr lang="fr-FR" sz="1600" b="1">
                <a:solidFill>
                  <a:schemeClr val="accent5"/>
                </a:solidFill>
                <a:latin typeface="+mj-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Ajoutez un titre</a:t>
            </a:r>
          </a:p>
        </p:txBody>
      </p:sp>
      <p:sp>
        <p:nvSpPr>
          <p:cNvPr id="21" name="Espace réservé du texte 14">
            <a:extLst>
              <a:ext uri="{FF2B5EF4-FFF2-40B4-BE49-F238E27FC236}">
                <a16:creationId xmlns:a16="http://schemas.microsoft.com/office/drawing/2014/main" id="{6701F2F4-7594-5D03-D154-7ABCBE39DC3A}"/>
              </a:ext>
            </a:extLst>
          </p:cNvPr>
          <p:cNvSpPr>
            <a:spLocks noGrp="1"/>
          </p:cNvSpPr>
          <p:nvPr>
            <p:ph type="body" sz="quarter" idx="16" hasCustomPrompt="1"/>
          </p:nvPr>
        </p:nvSpPr>
        <p:spPr>
          <a:xfrm>
            <a:off x="3411232" y="1121223"/>
            <a:ext cx="2255838" cy="207705"/>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22" name="Espace réservé du texte 15">
            <a:extLst>
              <a:ext uri="{FF2B5EF4-FFF2-40B4-BE49-F238E27FC236}">
                <a16:creationId xmlns:a16="http://schemas.microsoft.com/office/drawing/2014/main" id="{BBFCDBE8-D7C4-CF4F-E94C-BBB350E77642}"/>
              </a:ext>
            </a:extLst>
          </p:cNvPr>
          <p:cNvSpPr>
            <a:spLocks noGrp="1"/>
          </p:cNvSpPr>
          <p:nvPr>
            <p:ph type="body" sz="quarter" idx="17" hasCustomPrompt="1"/>
          </p:nvPr>
        </p:nvSpPr>
        <p:spPr>
          <a:xfrm>
            <a:off x="3411232" y="1310901"/>
            <a:ext cx="2255838" cy="207705"/>
          </a:xfrm>
        </p:spPr>
        <p:txBody>
          <a:bodyPr rtlCol="0">
            <a:noAutofit/>
          </a:bodyPr>
          <a:lstStyle>
            <a:lvl1pPr marL="0" indent="0">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23" name="Espace réservé du texte 16">
            <a:extLst>
              <a:ext uri="{FF2B5EF4-FFF2-40B4-BE49-F238E27FC236}">
                <a16:creationId xmlns:a16="http://schemas.microsoft.com/office/drawing/2014/main" id="{6EACADD5-0C03-B318-5BE9-37EFC79D590C}"/>
              </a:ext>
            </a:extLst>
          </p:cNvPr>
          <p:cNvSpPr>
            <a:spLocks noGrp="1"/>
          </p:cNvSpPr>
          <p:nvPr>
            <p:ph type="body" sz="quarter" idx="18" hasCustomPrompt="1"/>
          </p:nvPr>
        </p:nvSpPr>
        <p:spPr>
          <a:xfrm>
            <a:off x="3411232" y="1528487"/>
            <a:ext cx="2255838" cy="207705"/>
          </a:xfrm>
        </p:spPr>
        <p:txBody>
          <a:bodyPr rtlCol="0">
            <a:noAutofit/>
          </a:bodyPr>
          <a:lstStyle>
            <a:lvl1pPr marL="0" indent="0">
              <a:buNone/>
              <a:defRPr lang="fr-FR" sz="8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24" name="Espace réservé du texte 17">
            <a:extLst>
              <a:ext uri="{FF2B5EF4-FFF2-40B4-BE49-F238E27FC236}">
                <a16:creationId xmlns:a16="http://schemas.microsoft.com/office/drawing/2014/main" id="{E6E42F90-B451-B5B0-7FE5-99BD43EE487C}"/>
              </a:ext>
            </a:extLst>
          </p:cNvPr>
          <p:cNvSpPr>
            <a:spLocks noGrp="1"/>
          </p:cNvSpPr>
          <p:nvPr>
            <p:ph type="body" sz="quarter" idx="19" hasCustomPrompt="1"/>
          </p:nvPr>
        </p:nvSpPr>
        <p:spPr>
          <a:xfrm>
            <a:off x="3411232" y="1752954"/>
            <a:ext cx="2957512" cy="1275851"/>
          </a:xfrm>
        </p:spPr>
        <p:txBody>
          <a:bodyPr rtlCol="0">
            <a:noAutofit/>
          </a:bodyPr>
          <a:lstStyle>
            <a:lvl1pPr marL="0" indent="0">
              <a:lnSpc>
                <a:spcPts val="1500"/>
              </a:lnSpc>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26" name="Espace réservé du texte 18">
            <a:extLst>
              <a:ext uri="{FF2B5EF4-FFF2-40B4-BE49-F238E27FC236}">
                <a16:creationId xmlns:a16="http://schemas.microsoft.com/office/drawing/2014/main" id="{231BB45D-9F27-B4AC-930B-75553AB2F6D9}"/>
              </a:ext>
            </a:extLst>
          </p:cNvPr>
          <p:cNvSpPr>
            <a:spLocks noGrp="1"/>
          </p:cNvSpPr>
          <p:nvPr>
            <p:ph type="body" sz="quarter" idx="20" hasCustomPrompt="1"/>
          </p:nvPr>
        </p:nvSpPr>
        <p:spPr>
          <a:xfrm>
            <a:off x="3411232" y="3082197"/>
            <a:ext cx="2255838" cy="207705"/>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27" name="Espace réservé du texte 19">
            <a:extLst>
              <a:ext uri="{FF2B5EF4-FFF2-40B4-BE49-F238E27FC236}">
                <a16:creationId xmlns:a16="http://schemas.microsoft.com/office/drawing/2014/main" id="{79396527-1343-6E5F-01F2-7F6787FC0A68}"/>
              </a:ext>
            </a:extLst>
          </p:cNvPr>
          <p:cNvSpPr>
            <a:spLocks noGrp="1"/>
          </p:cNvSpPr>
          <p:nvPr>
            <p:ph type="body" sz="quarter" idx="21" hasCustomPrompt="1"/>
          </p:nvPr>
        </p:nvSpPr>
        <p:spPr>
          <a:xfrm>
            <a:off x="3411232" y="3302355"/>
            <a:ext cx="2255838" cy="207705"/>
          </a:xfrm>
        </p:spPr>
        <p:txBody>
          <a:bodyPr rtlCol="0">
            <a:noAutofit/>
          </a:bodyPr>
          <a:lstStyle>
            <a:lvl1pPr marL="0" indent="0">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28" name="Espace réservé du texte 20">
            <a:extLst>
              <a:ext uri="{FF2B5EF4-FFF2-40B4-BE49-F238E27FC236}">
                <a16:creationId xmlns:a16="http://schemas.microsoft.com/office/drawing/2014/main" id="{5DD329E3-4DD8-5AAB-F563-041FA3DA46DC}"/>
              </a:ext>
            </a:extLst>
          </p:cNvPr>
          <p:cNvSpPr>
            <a:spLocks noGrp="1"/>
          </p:cNvSpPr>
          <p:nvPr>
            <p:ph type="body" sz="quarter" idx="22" hasCustomPrompt="1"/>
          </p:nvPr>
        </p:nvSpPr>
        <p:spPr>
          <a:xfrm>
            <a:off x="3411232" y="3519941"/>
            <a:ext cx="2255838" cy="207705"/>
          </a:xfrm>
        </p:spPr>
        <p:txBody>
          <a:bodyPr rtlCol="0">
            <a:noAutofit/>
          </a:bodyPr>
          <a:lstStyle>
            <a:lvl1pPr marL="0" indent="0">
              <a:buNone/>
              <a:defRPr lang="fr-FR" sz="8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29" name="Espace réservé du texte 21">
            <a:extLst>
              <a:ext uri="{FF2B5EF4-FFF2-40B4-BE49-F238E27FC236}">
                <a16:creationId xmlns:a16="http://schemas.microsoft.com/office/drawing/2014/main" id="{AEF84B5D-0AD9-27D5-7981-DC077EDAA1C4}"/>
              </a:ext>
            </a:extLst>
          </p:cNvPr>
          <p:cNvSpPr>
            <a:spLocks noGrp="1"/>
          </p:cNvSpPr>
          <p:nvPr>
            <p:ph type="body" sz="quarter" idx="23" hasCustomPrompt="1"/>
          </p:nvPr>
        </p:nvSpPr>
        <p:spPr>
          <a:xfrm>
            <a:off x="3411232" y="3762696"/>
            <a:ext cx="3050796" cy="1091391"/>
          </a:xfrm>
        </p:spPr>
        <p:txBody>
          <a:bodyPr rtlCol="0">
            <a:noAutofit/>
          </a:bodyPr>
          <a:lstStyle>
            <a:lvl1pPr marL="0" indent="0">
              <a:lnSpc>
                <a:spcPts val="1500"/>
              </a:lnSpc>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32" name="Espace réservé du texte 22">
            <a:extLst>
              <a:ext uri="{FF2B5EF4-FFF2-40B4-BE49-F238E27FC236}">
                <a16:creationId xmlns:a16="http://schemas.microsoft.com/office/drawing/2014/main" id="{3DE965BF-79E4-51BB-D900-79E59887459F}"/>
              </a:ext>
            </a:extLst>
          </p:cNvPr>
          <p:cNvSpPr>
            <a:spLocks noGrp="1"/>
          </p:cNvSpPr>
          <p:nvPr>
            <p:ph type="body" sz="quarter" idx="24" hasCustomPrompt="1"/>
          </p:nvPr>
        </p:nvSpPr>
        <p:spPr>
          <a:xfrm>
            <a:off x="3411232" y="4886903"/>
            <a:ext cx="2255838" cy="207705"/>
          </a:xfrm>
        </p:spPr>
        <p:txBody>
          <a:bodyPr rtlCol="0">
            <a:noAutofit/>
          </a:bodyPr>
          <a:lstStyle>
            <a:lvl1pPr marL="0" indent="0">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33" name="Espace réservé du texte 23">
            <a:extLst>
              <a:ext uri="{FF2B5EF4-FFF2-40B4-BE49-F238E27FC236}">
                <a16:creationId xmlns:a16="http://schemas.microsoft.com/office/drawing/2014/main" id="{9045A0A8-0EF1-B403-236A-2DF3B7A058AD}"/>
              </a:ext>
            </a:extLst>
          </p:cNvPr>
          <p:cNvSpPr>
            <a:spLocks noGrp="1"/>
          </p:cNvSpPr>
          <p:nvPr>
            <p:ph type="body" sz="quarter" idx="25" hasCustomPrompt="1"/>
          </p:nvPr>
        </p:nvSpPr>
        <p:spPr>
          <a:xfrm>
            <a:off x="3411232" y="5076581"/>
            <a:ext cx="2255838" cy="207705"/>
          </a:xfrm>
        </p:spPr>
        <p:txBody>
          <a:bodyPr rtlCol="0">
            <a:noAutofit/>
          </a:bodyPr>
          <a:lstStyle>
            <a:lvl1pPr marL="0" indent="0">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34" name="Espace réservé du texte 24">
            <a:extLst>
              <a:ext uri="{FF2B5EF4-FFF2-40B4-BE49-F238E27FC236}">
                <a16:creationId xmlns:a16="http://schemas.microsoft.com/office/drawing/2014/main" id="{1E1250C8-A56F-54E4-2F74-E8111C1EBBFD}"/>
              </a:ext>
            </a:extLst>
          </p:cNvPr>
          <p:cNvSpPr>
            <a:spLocks noGrp="1"/>
          </p:cNvSpPr>
          <p:nvPr>
            <p:ph type="body" sz="quarter" idx="26" hasCustomPrompt="1"/>
          </p:nvPr>
        </p:nvSpPr>
        <p:spPr>
          <a:xfrm>
            <a:off x="3411232" y="5306359"/>
            <a:ext cx="2255838" cy="207705"/>
          </a:xfrm>
        </p:spPr>
        <p:txBody>
          <a:bodyPr rtlCol="0">
            <a:noAutofit/>
          </a:bodyPr>
          <a:lstStyle>
            <a:lvl1pPr marL="0" indent="0">
              <a:buNone/>
              <a:defRPr lang="fr-FR" sz="8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35" name="Espace réservé du texte 25">
            <a:extLst>
              <a:ext uri="{FF2B5EF4-FFF2-40B4-BE49-F238E27FC236}">
                <a16:creationId xmlns:a16="http://schemas.microsoft.com/office/drawing/2014/main" id="{49A63675-1646-B628-7CDF-CC4F1FB368DA}"/>
              </a:ext>
            </a:extLst>
          </p:cNvPr>
          <p:cNvSpPr>
            <a:spLocks noGrp="1"/>
          </p:cNvSpPr>
          <p:nvPr>
            <p:ph type="body" sz="quarter" idx="27" hasCustomPrompt="1"/>
          </p:nvPr>
        </p:nvSpPr>
        <p:spPr>
          <a:xfrm>
            <a:off x="3411232" y="5543018"/>
            <a:ext cx="3045044" cy="1091391"/>
          </a:xfrm>
        </p:spPr>
        <p:txBody>
          <a:bodyPr rtlCol="0">
            <a:noAutofit/>
          </a:bodyPr>
          <a:lstStyle>
            <a:lvl1pPr marL="0" indent="0">
              <a:lnSpc>
                <a:spcPts val="1500"/>
              </a:lnSpc>
              <a:buNone/>
              <a:defRPr lang="fr-FR" sz="1000" b="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
        <p:nvSpPr>
          <p:cNvPr id="19" name="Sous-titre 6">
            <a:extLst>
              <a:ext uri="{FF2B5EF4-FFF2-40B4-BE49-F238E27FC236}">
                <a16:creationId xmlns:a16="http://schemas.microsoft.com/office/drawing/2014/main" id="{99A0F316-873B-EF84-45C8-62541070FCFA}"/>
              </a:ext>
            </a:extLst>
          </p:cNvPr>
          <p:cNvSpPr>
            <a:spLocks noGrp="1"/>
          </p:cNvSpPr>
          <p:nvPr>
            <p:ph type="body" sz="quarter" idx="15" hasCustomPrompt="1"/>
          </p:nvPr>
        </p:nvSpPr>
        <p:spPr>
          <a:xfrm>
            <a:off x="3411232" y="6865150"/>
            <a:ext cx="2255838" cy="409575"/>
          </a:xfrm>
        </p:spPr>
        <p:txBody>
          <a:bodyPr rtlCol="0">
            <a:noAutofit/>
          </a:bodyPr>
          <a:lstStyle>
            <a:lvl1pPr marL="0" indent="0">
              <a:buNone/>
              <a:defRPr lang="fr-FR" sz="1600" b="1">
                <a:solidFill>
                  <a:schemeClr val="accent5"/>
                </a:solidFill>
                <a:latin typeface="+mj-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Ajoutez un titre</a:t>
            </a:r>
          </a:p>
        </p:txBody>
      </p:sp>
      <p:sp>
        <p:nvSpPr>
          <p:cNvPr id="36" name="Espace réservé du texte 26">
            <a:extLst>
              <a:ext uri="{FF2B5EF4-FFF2-40B4-BE49-F238E27FC236}">
                <a16:creationId xmlns:a16="http://schemas.microsoft.com/office/drawing/2014/main" id="{4D514417-B19E-BA52-F9B2-8DCF47F55B67}"/>
              </a:ext>
            </a:extLst>
          </p:cNvPr>
          <p:cNvSpPr>
            <a:spLocks noGrp="1"/>
          </p:cNvSpPr>
          <p:nvPr>
            <p:ph type="body" sz="quarter" idx="28" hasCustomPrompt="1"/>
          </p:nvPr>
        </p:nvSpPr>
        <p:spPr>
          <a:xfrm>
            <a:off x="3411232" y="7245402"/>
            <a:ext cx="2255838" cy="1288998"/>
          </a:xfrm>
        </p:spPr>
        <p:txBody>
          <a:bodyPr rtlCol="0">
            <a:noAutofit/>
          </a:bodyPr>
          <a:lstStyle>
            <a:lvl1pPr marL="0" indent="0">
              <a:lnSpc>
                <a:spcPct val="100000"/>
              </a:lnSpc>
              <a:buNone/>
              <a:defRPr lang="fr-FR" sz="1000" b="0" cap="all" baseline="0">
                <a:solidFill>
                  <a:schemeClr val="tx1"/>
                </a:solidFill>
                <a:latin typeface="+mn-lt"/>
              </a:defRPr>
            </a:lvl1pPr>
            <a:lvl2pPr marL="342900" indent="0">
              <a:buNone/>
              <a:defRPr lang="fr-FR" sz="1000" b="1"/>
            </a:lvl2pPr>
            <a:lvl3pPr marL="685800" indent="0">
              <a:buNone/>
              <a:defRPr lang="fr-FR" sz="1000" b="1"/>
            </a:lvl3pPr>
            <a:lvl4pPr marL="1028700" indent="0">
              <a:buNone/>
              <a:defRPr lang="fr-FR" sz="1000" b="1"/>
            </a:lvl4pPr>
            <a:lvl5pPr marL="1371600" indent="0">
              <a:buNone/>
              <a:defRPr lang="fr-FR" sz="1000" b="1"/>
            </a:lvl5pPr>
          </a:lstStyle>
          <a:p>
            <a:pPr lvl="0" rtl="0"/>
            <a:r>
              <a:rPr lang="fr-FR" noProof="0" dirty="0"/>
              <a:t>AJOUTER DU TEXTE ICI</a:t>
            </a:r>
          </a:p>
        </p:txBody>
      </p:sp>
    </p:spTree>
    <p:extLst>
      <p:ext uri="{BB962C8B-B14F-4D97-AF65-F5344CB8AC3E}">
        <p14:creationId xmlns:p14="http://schemas.microsoft.com/office/powerpoint/2010/main" val="310476560"/>
      </p:ext>
    </p:extLst>
  </p:cSld>
  <p:clrMapOvr>
    <a:masterClrMapping/>
  </p:clrMapOvr>
  <p:extLst>
    <p:ext uri="{DCECCB84-F9BA-43D5-87BE-67443E8EF086}">
      <p15:sldGuideLst xmlns:p15="http://schemas.microsoft.com/office/powerpoint/2012/main">
        <p15:guide id="1" orient="horz" pos="2880">
          <p15:clr>
            <a:srgbClr val="FBAE40"/>
          </p15:clr>
        </p15:guide>
        <p15:guide id="2" pos="216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de">
    <p:bg>
      <p:bgPr>
        <a:solidFill>
          <a:schemeClr val="bg1"/>
        </a:solidFill>
        <a:effectLst/>
      </p:bgPr>
    </p:bg>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E8C10ABA-8587-C140-975A-2657A46279AA}"/>
              </a:ext>
            </a:extLst>
          </p:cNvPr>
          <p:cNvSpPr>
            <a:spLocks noGrp="1"/>
          </p:cNvSpPr>
          <p:nvPr>
            <p:ph type="title" hasCustomPrompt="1"/>
          </p:nvPr>
        </p:nvSpPr>
        <p:spPr>
          <a:xfrm>
            <a:off x="379684" y="406653"/>
            <a:ext cx="5131177" cy="535531"/>
          </a:xfrm>
        </p:spPr>
        <p:txBody>
          <a:bodyPr lIns="0" rIns="0" rtlCol="0">
            <a:noAutofit/>
          </a:bodyPr>
          <a:lstStyle>
            <a:lvl1pPr>
              <a:defRPr lang="fr-FR" sz="3600" b="0" i="0">
                <a:solidFill>
                  <a:schemeClr val="accent4">
                    <a:lumMod val="50000"/>
                  </a:schemeClr>
                </a:solidFill>
                <a:latin typeface="+mn-lt"/>
              </a:defRPr>
            </a:lvl1pPr>
          </a:lstStyle>
          <a:p>
            <a:pPr rtl="0"/>
            <a:r>
              <a:rPr lang="fr-FR" noProof="0"/>
              <a:t>NAME HERE</a:t>
            </a:r>
          </a:p>
        </p:txBody>
      </p:sp>
      <p:sp>
        <p:nvSpPr>
          <p:cNvPr id="20" name="Text Placeholder 18" hidden="1">
            <a:extLst>
              <a:ext uri="{FF2B5EF4-FFF2-40B4-BE49-F238E27FC236}">
                <a16:creationId xmlns:a16="http://schemas.microsoft.com/office/drawing/2014/main" id="{5B977851-1691-7D44-B07D-01B553D09910}"/>
              </a:ext>
            </a:extLst>
          </p:cNvPr>
          <p:cNvSpPr>
            <a:spLocks noGrp="1"/>
          </p:cNvSpPr>
          <p:nvPr>
            <p:ph type="body" sz="quarter" idx="11" hasCustomPrompt="1"/>
          </p:nvPr>
        </p:nvSpPr>
        <p:spPr>
          <a:xfrm>
            <a:off x="3464815" y="6296395"/>
            <a:ext cx="1534463" cy="234319"/>
          </a:xfrm>
        </p:spPr>
        <p:txBody>
          <a:bodyPr lIns="0" rIns="0" rtlCol="0" anchor="ctr">
            <a:noAutofit/>
          </a:bodyPr>
          <a:lstStyle>
            <a:lvl1pPr marL="0" indent="0">
              <a:buNone/>
              <a:defRPr lang="fr-FR" sz="1200">
                <a:solidFill>
                  <a:schemeClr val="bg1"/>
                </a:solidFill>
              </a:defRPr>
            </a:lvl1pPr>
            <a:lvl2pPr marL="342900" indent="0">
              <a:buNone/>
              <a:defRPr lang="fr-FR">
                <a:solidFill>
                  <a:schemeClr val="bg1"/>
                </a:solidFill>
              </a:defRPr>
            </a:lvl2pPr>
            <a:lvl3pPr marL="685800" indent="0">
              <a:buNone/>
              <a:defRPr lang="fr-FR">
                <a:solidFill>
                  <a:schemeClr val="bg1"/>
                </a:solidFill>
              </a:defRPr>
            </a:lvl3pPr>
            <a:lvl4pPr marL="1028700" indent="0">
              <a:buNone/>
              <a:defRPr lang="fr-FR">
                <a:solidFill>
                  <a:schemeClr val="bg1"/>
                </a:solidFill>
              </a:defRPr>
            </a:lvl4pPr>
            <a:lvl5pPr marL="1371600" indent="0">
              <a:buNone/>
              <a:defRPr lang="fr-FR">
                <a:solidFill>
                  <a:schemeClr val="bg1"/>
                </a:solidFill>
              </a:defRPr>
            </a:lvl5pPr>
          </a:lstStyle>
          <a:p>
            <a:pPr lvl="0" rtl="0"/>
            <a:r>
              <a:rPr lang="fr-FR" noProof="0"/>
              <a:t>EDUCATION</a:t>
            </a:r>
          </a:p>
        </p:txBody>
      </p:sp>
      <p:sp>
        <p:nvSpPr>
          <p:cNvPr id="25" name="Text Placeholder 18" hidden="1">
            <a:extLst>
              <a:ext uri="{FF2B5EF4-FFF2-40B4-BE49-F238E27FC236}">
                <a16:creationId xmlns:a16="http://schemas.microsoft.com/office/drawing/2014/main" id="{420A5075-C2B7-444D-BC6C-6938ACA01FF6}"/>
              </a:ext>
            </a:extLst>
          </p:cNvPr>
          <p:cNvSpPr>
            <a:spLocks noGrp="1"/>
          </p:cNvSpPr>
          <p:nvPr>
            <p:ph type="body" sz="quarter" idx="12" hasCustomPrompt="1"/>
          </p:nvPr>
        </p:nvSpPr>
        <p:spPr>
          <a:xfrm>
            <a:off x="4100528" y="6603863"/>
            <a:ext cx="1359978" cy="271074"/>
          </a:xfrm>
        </p:spPr>
        <p:txBody>
          <a:bodyPr lIns="0" rIns="0" rtlCol="0" anchor="ctr">
            <a:normAutofit/>
          </a:bodyPr>
          <a:lstStyle>
            <a:lvl1pPr marL="0" indent="0">
              <a:buNone/>
              <a:defRPr lang="fr-FR" sz="1200">
                <a:solidFill>
                  <a:schemeClr val="bg1"/>
                </a:solidFill>
              </a:defRPr>
            </a:lvl1pPr>
            <a:lvl2pPr marL="342900" indent="0">
              <a:buNone/>
              <a:defRPr lang="fr-FR">
                <a:solidFill>
                  <a:schemeClr val="bg1"/>
                </a:solidFill>
              </a:defRPr>
            </a:lvl2pPr>
            <a:lvl3pPr marL="685800" indent="0">
              <a:buNone/>
              <a:defRPr lang="fr-FR">
                <a:solidFill>
                  <a:schemeClr val="bg1"/>
                </a:solidFill>
              </a:defRPr>
            </a:lvl3pPr>
            <a:lvl4pPr marL="1028700" indent="0">
              <a:buNone/>
              <a:defRPr lang="fr-FR">
                <a:solidFill>
                  <a:schemeClr val="bg1"/>
                </a:solidFill>
              </a:defRPr>
            </a:lvl4pPr>
            <a:lvl5pPr marL="1371600" indent="0">
              <a:buNone/>
              <a:defRPr lang="fr-FR">
                <a:solidFill>
                  <a:schemeClr val="bg1"/>
                </a:solidFill>
              </a:defRPr>
            </a:lvl5pPr>
          </a:lstStyle>
          <a:p>
            <a:pPr lvl="0" rtl="0"/>
            <a:r>
              <a:rPr lang="fr-FR" noProof="0"/>
              <a:t>School Name</a:t>
            </a:r>
          </a:p>
        </p:txBody>
      </p:sp>
      <p:sp>
        <p:nvSpPr>
          <p:cNvPr id="30" name="Text Placeholder 18" hidden="1">
            <a:extLst>
              <a:ext uri="{FF2B5EF4-FFF2-40B4-BE49-F238E27FC236}">
                <a16:creationId xmlns:a16="http://schemas.microsoft.com/office/drawing/2014/main" id="{5C2D1E8C-5EC6-3F41-93FE-E77D60FCAF9D}"/>
              </a:ext>
            </a:extLst>
          </p:cNvPr>
          <p:cNvSpPr>
            <a:spLocks noGrp="1"/>
          </p:cNvSpPr>
          <p:nvPr>
            <p:ph type="body" sz="quarter" idx="13" hasCustomPrompt="1"/>
          </p:nvPr>
        </p:nvSpPr>
        <p:spPr>
          <a:xfrm>
            <a:off x="4100528" y="6843268"/>
            <a:ext cx="1359978" cy="203662"/>
          </a:xfrm>
        </p:spPr>
        <p:txBody>
          <a:bodyPr lIns="0" rIns="0" rtlCol="0" anchor="ctr">
            <a:noAutofit/>
          </a:bodyPr>
          <a:lstStyle>
            <a:lvl1pPr marL="0" indent="0">
              <a:buNone/>
              <a:defRPr lang="fr-FR" sz="1200">
                <a:solidFill>
                  <a:schemeClr val="bg1"/>
                </a:solidFill>
                <a:latin typeface="+mj-lt"/>
              </a:defRPr>
            </a:lvl1pPr>
            <a:lvl2pPr marL="342900" indent="0">
              <a:buNone/>
              <a:defRPr lang="fr-FR">
                <a:solidFill>
                  <a:schemeClr val="bg1"/>
                </a:solidFill>
              </a:defRPr>
            </a:lvl2pPr>
            <a:lvl3pPr marL="685800" indent="0">
              <a:buNone/>
              <a:defRPr lang="fr-FR">
                <a:solidFill>
                  <a:schemeClr val="bg1"/>
                </a:solidFill>
              </a:defRPr>
            </a:lvl3pPr>
            <a:lvl4pPr marL="1028700" indent="0">
              <a:buNone/>
              <a:defRPr lang="fr-FR">
                <a:solidFill>
                  <a:schemeClr val="bg1"/>
                </a:solidFill>
              </a:defRPr>
            </a:lvl4pPr>
            <a:lvl5pPr marL="1371600" indent="0">
              <a:buNone/>
              <a:defRPr lang="fr-FR">
                <a:solidFill>
                  <a:schemeClr val="bg1"/>
                </a:solidFill>
              </a:defRPr>
            </a:lvl5pPr>
          </a:lstStyle>
          <a:p>
            <a:pPr lvl="0" rtl="0"/>
            <a:r>
              <a:rPr lang="fr-FR" noProof="0"/>
              <a:t>[Date From]-[To]</a:t>
            </a:r>
          </a:p>
        </p:txBody>
      </p:sp>
      <p:sp>
        <p:nvSpPr>
          <p:cNvPr id="31" name="Text Placeholder 18" hidden="1">
            <a:extLst>
              <a:ext uri="{FF2B5EF4-FFF2-40B4-BE49-F238E27FC236}">
                <a16:creationId xmlns:a16="http://schemas.microsoft.com/office/drawing/2014/main" id="{5262C941-7E67-EA41-A288-3F705E28D280}"/>
              </a:ext>
            </a:extLst>
          </p:cNvPr>
          <p:cNvSpPr>
            <a:spLocks noGrp="1"/>
          </p:cNvSpPr>
          <p:nvPr>
            <p:ph type="body" sz="quarter" idx="14" hasCustomPrompt="1"/>
          </p:nvPr>
        </p:nvSpPr>
        <p:spPr>
          <a:xfrm>
            <a:off x="4100528" y="7036079"/>
            <a:ext cx="1359978" cy="203662"/>
          </a:xfrm>
        </p:spPr>
        <p:txBody>
          <a:bodyPr lIns="0" rIns="0" rtlCol="0" anchor="ctr">
            <a:noAutofit/>
          </a:bodyPr>
          <a:lstStyle>
            <a:lvl1pPr marL="0" indent="0">
              <a:buNone/>
              <a:defRPr lang="fr-FR" sz="1200" i="1">
                <a:solidFill>
                  <a:schemeClr val="bg1"/>
                </a:solidFill>
                <a:latin typeface="+mj-lt"/>
              </a:defRPr>
            </a:lvl1pPr>
            <a:lvl2pPr marL="342900" indent="0">
              <a:buNone/>
              <a:defRPr lang="fr-FR">
                <a:solidFill>
                  <a:schemeClr val="bg1"/>
                </a:solidFill>
              </a:defRPr>
            </a:lvl2pPr>
            <a:lvl3pPr marL="685800" indent="0">
              <a:buNone/>
              <a:defRPr lang="fr-FR">
                <a:solidFill>
                  <a:schemeClr val="bg1"/>
                </a:solidFill>
              </a:defRPr>
            </a:lvl3pPr>
            <a:lvl4pPr marL="1028700" indent="0">
              <a:buNone/>
              <a:defRPr lang="fr-FR">
                <a:solidFill>
                  <a:schemeClr val="bg1"/>
                </a:solidFill>
              </a:defRPr>
            </a:lvl4pPr>
            <a:lvl5pPr marL="1371600" indent="0">
              <a:buNone/>
              <a:defRPr lang="fr-FR">
                <a:solidFill>
                  <a:schemeClr val="bg1"/>
                </a:solidFill>
              </a:defRPr>
            </a:lvl5pPr>
          </a:lstStyle>
          <a:p>
            <a:pPr lvl="0" rtl="0"/>
            <a:r>
              <a:rPr lang="fr-FR" noProof="0"/>
              <a:t>[Name of Degree]</a:t>
            </a:r>
          </a:p>
        </p:txBody>
      </p:sp>
      <p:sp>
        <p:nvSpPr>
          <p:cNvPr id="42" name="Text Placeholder 18" hidden="1">
            <a:extLst>
              <a:ext uri="{FF2B5EF4-FFF2-40B4-BE49-F238E27FC236}">
                <a16:creationId xmlns:a16="http://schemas.microsoft.com/office/drawing/2014/main" id="{BF56832D-FE58-2F46-9555-1CCA6C0981CF}"/>
              </a:ext>
            </a:extLst>
          </p:cNvPr>
          <p:cNvSpPr>
            <a:spLocks noGrp="1"/>
          </p:cNvSpPr>
          <p:nvPr>
            <p:ph type="body" sz="quarter" idx="15" hasCustomPrompt="1"/>
          </p:nvPr>
        </p:nvSpPr>
        <p:spPr>
          <a:xfrm>
            <a:off x="5904434" y="7040230"/>
            <a:ext cx="693702" cy="202510"/>
          </a:xfrm>
        </p:spPr>
        <p:txBody>
          <a:bodyPr lIns="0" rIns="0" rtlCol="0" anchor="ctr">
            <a:normAutofit/>
          </a:bodyPr>
          <a:lstStyle>
            <a:lvl1pPr marL="0" indent="0" algn="ctr">
              <a:buNone/>
              <a:defRPr lang="fr-FR" sz="1400">
                <a:solidFill>
                  <a:schemeClr val="bg1"/>
                </a:solidFill>
              </a:defRPr>
            </a:lvl1pPr>
            <a:lvl2pPr marL="342900" indent="0">
              <a:buNone/>
              <a:defRPr lang="fr-FR">
                <a:solidFill>
                  <a:schemeClr val="bg1"/>
                </a:solidFill>
              </a:defRPr>
            </a:lvl2pPr>
            <a:lvl3pPr marL="685800" indent="0">
              <a:buNone/>
              <a:defRPr lang="fr-FR">
                <a:solidFill>
                  <a:schemeClr val="bg1"/>
                </a:solidFill>
              </a:defRPr>
            </a:lvl3pPr>
            <a:lvl4pPr marL="1028700" indent="0">
              <a:buNone/>
              <a:defRPr lang="fr-FR">
                <a:solidFill>
                  <a:schemeClr val="bg1"/>
                </a:solidFill>
              </a:defRPr>
            </a:lvl4pPr>
            <a:lvl5pPr marL="1371600" indent="0">
              <a:buNone/>
              <a:defRPr lang="fr-FR">
                <a:solidFill>
                  <a:schemeClr val="bg1"/>
                </a:solidFill>
              </a:defRPr>
            </a:lvl5pPr>
          </a:lstStyle>
          <a:p>
            <a:pPr lvl="0" rtl="0"/>
            <a:r>
              <a:rPr lang="fr-FR" noProof="0"/>
              <a:t>GPA</a:t>
            </a:r>
          </a:p>
        </p:txBody>
      </p:sp>
      <p:sp>
        <p:nvSpPr>
          <p:cNvPr id="43" name="Text Placeholder 18" hidden="1">
            <a:extLst>
              <a:ext uri="{FF2B5EF4-FFF2-40B4-BE49-F238E27FC236}">
                <a16:creationId xmlns:a16="http://schemas.microsoft.com/office/drawing/2014/main" id="{FDF93C53-2C8A-884C-B211-EF7B46AB70A6}"/>
              </a:ext>
            </a:extLst>
          </p:cNvPr>
          <p:cNvSpPr>
            <a:spLocks noGrp="1"/>
          </p:cNvSpPr>
          <p:nvPr>
            <p:ph type="body" sz="quarter" idx="16" hasCustomPrompt="1"/>
          </p:nvPr>
        </p:nvSpPr>
        <p:spPr>
          <a:xfrm>
            <a:off x="5904434" y="6653422"/>
            <a:ext cx="693702" cy="393552"/>
          </a:xfrm>
        </p:spPr>
        <p:txBody>
          <a:bodyPr lIns="0" rIns="0" rtlCol="0" anchor="ctr">
            <a:noAutofit/>
          </a:bodyPr>
          <a:lstStyle>
            <a:lvl1pPr marL="0" indent="0" algn="ctr">
              <a:buNone/>
              <a:defRPr lang="fr-FR" sz="3200" b="1">
                <a:solidFill>
                  <a:schemeClr val="bg1"/>
                </a:solidFill>
              </a:defRPr>
            </a:lvl1pPr>
            <a:lvl2pPr marL="342900" indent="0">
              <a:buNone/>
              <a:defRPr lang="fr-FR">
                <a:solidFill>
                  <a:schemeClr val="bg1"/>
                </a:solidFill>
              </a:defRPr>
            </a:lvl2pPr>
            <a:lvl3pPr marL="685800" indent="0">
              <a:buNone/>
              <a:defRPr lang="fr-FR">
                <a:solidFill>
                  <a:schemeClr val="bg1"/>
                </a:solidFill>
              </a:defRPr>
            </a:lvl3pPr>
            <a:lvl4pPr marL="1028700" indent="0">
              <a:buNone/>
              <a:defRPr lang="fr-FR">
                <a:solidFill>
                  <a:schemeClr val="bg1"/>
                </a:solidFill>
              </a:defRPr>
            </a:lvl4pPr>
            <a:lvl5pPr marL="1371600" indent="0">
              <a:buNone/>
              <a:defRPr lang="fr-FR">
                <a:solidFill>
                  <a:schemeClr val="bg1"/>
                </a:solidFill>
              </a:defRPr>
            </a:lvl5pPr>
          </a:lstStyle>
          <a:p>
            <a:pPr lvl="0" rtl="0"/>
            <a:r>
              <a:rPr lang="fr-FR" noProof="0"/>
              <a:t>4.0</a:t>
            </a:r>
          </a:p>
        </p:txBody>
      </p:sp>
      <p:sp>
        <p:nvSpPr>
          <p:cNvPr id="96" name="Text Placeholder 8" hidden="1">
            <a:extLst>
              <a:ext uri="{FF2B5EF4-FFF2-40B4-BE49-F238E27FC236}">
                <a16:creationId xmlns:a16="http://schemas.microsoft.com/office/drawing/2014/main" id="{2B1A41A9-8C5A-224E-9B99-968DDF5B8251}"/>
              </a:ext>
            </a:extLst>
          </p:cNvPr>
          <p:cNvSpPr>
            <a:spLocks noGrp="1"/>
          </p:cNvSpPr>
          <p:nvPr>
            <p:ph type="body" sz="quarter" idx="26" hasCustomPrompt="1"/>
          </p:nvPr>
        </p:nvSpPr>
        <p:spPr>
          <a:xfrm>
            <a:off x="379684" y="1569344"/>
            <a:ext cx="2925613" cy="248809"/>
          </a:xfrm>
        </p:spPr>
        <p:txBody>
          <a:bodyPr lIns="0" rIns="0" rtlCol="0" anchor="ctr">
            <a:noAutofit/>
          </a:bodyPr>
          <a:lstStyle>
            <a:lvl1pPr marL="0" indent="0">
              <a:buNone/>
              <a:defRPr lang="fr-FR" sz="1100" b="0" i="0">
                <a:solidFill>
                  <a:schemeClr val="bg1"/>
                </a:solidFill>
              </a:defRPr>
            </a:lvl1pPr>
          </a:lstStyle>
          <a:p>
            <a:pPr lvl="0" rtl="0"/>
            <a:r>
              <a:rPr lang="fr-FR" noProof="0"/>
              <a:t>Company Name | Job Title</a:t>
            </a:r>
          </a:p>
        </p:txBody>
      </p:sp>
      <p:sp>
        <p:nvSpPr>
          <p:cNvPr id="97" name="Text Placeholder 8" hidden="1">
            <a:extLst>
              <a:ext uri="{FF2B5EF4-FFF2-40B4-BE49-F238E27FC236}">
                <a16:creationId xmlns:a16="http://schemas.microsoft.com/office/drawing/2014/main" id="{621A3ADB-23BD-8F43-BACD-95921D4463F0}"/>
              </a:ext>
            </a:extLst>
          </p:cNvPr>
          <p:cNvSpPr>
            <a:spLocks noGrp="1"/>
          </p:cNvSpPr>
          <p:nvPr>
            <p:ph type="body" sz="quarter" idx="27" hasCustomPrompt="1"/>
          </p:nvPr>
        </p:nvSpPr>
        <p:spPr>
          <a:xfrm>
            <a:off x="379684" y="1860357"/>
            <a:ext cx="2925613" cy="144438"/>
          </a:xfrm>
        </p:spPr>
        <p:txBody>
          <a:bodyPr lIns="0" rIns="0" rtlCol="0" anchor="ctr">
            <a:noAutofit/>
          </a:bodyPr>
          <a:lstStyle>
            <a:lvl1pPr marL="0" indent="0">
              <a:buNone/>
              <a:defRPr lang="fr-FR" sz="1000" b="0" i="0">
                <a:solidFill>
                  <a:schemeClr val="bg1"/>
                </a:solidFill>
              </a:defRPr>
            </a:lvl1pPr>
          </a:lstStyle>
          <a:p>
            <a:pPr lvl="0" rtl="0"/>
            <a:r>
              <a:rPr lang="fr-FR" noProof="0"/>
              <a:t>[Dates From]-[To]</a:t>
            </a:r>
          </a:p>
        </p:txBody>
      </p:sp>
      <p:sp>
        <p:nvSpPr>
          <p:cNvPr id="98" name="Text Placeholder 8" hidden="1">
            <a:extLst>
              <a:ext uri="{FF2B5EF4-FFF2-40B4-BE49-F238E27FC236}">
                <a16:creationId xmlns:a16="http://schemas.microsoft.com/office/drawing/2014/main" id="{D6D17EAF-2F02-AA4A-8E44-8B309C23BE74}"/>
              </a:ext>
            </a:extLst>
          </p:cNvPr>
          <p:cNvSpPr>
            <a:spLocks noGrp="1"/>
          </p:cNvSpPr>
          <p:nvPr>
            <p:ph type="body" sz="quarter" idx="28" hasCustomPrompt="1"/>
          </p:nvPr>
        </p:nvSpPr>
        <p:spPr>
          <a:xfrm>
            <a:off x="379684" y="2056280"/>
            <a:ext cx="2925612" cy="684375"/>
          </a:xfrm>
        </p:spPr>
        <p:txBody>
          <a:bodyPr lIns="0" tIns="0" rIns="0" rtlCol="0" anchor="t">
            <a:noAutofit/>
          </a:bodyPr>
          <a:lstStyle>
            <a:lvl1pPr marL="0" indent="0">
              <a:lnSpc>
                <a:spcPct val="100000"/>
              </a:lnSpc>
              <a:buNone/>
              <a:defRPr lang="fr-FR" sz="1000" b="0" i="0">
                <a:solidFill>
                  <a:schemeClr val="bg1"/>
                </a:solidFill>
                <a:latin typeface="+mj-lt"/>
              </a:defRPr>
            </a:lvl1pPr>
          </a:lstStyle>
          <a:p>
            <a:pPr lvl="0" rtl="0"/>
            <a:r>
              <a:rPr lang="fr-FR" noProof="0"/>
              <a:t>Lorem ipsum dolor sit amet, consectetur adipiscing elit, sed do eiusmod tempor incididunt ut labore et dolore magna aliqua. Ut enim ad minim veniam, quis nostrud exercitation.</a:t>
            </a:r>
          </a:p>
        </p:txBody>
      </p:sp>
      <p:sp>
        <p:nvSpPr>
          <p:cNvPr id="99" name="Text Placeholder 8" hidden="1">
            <a:extLst>
              <a:ext uri="{FF2B5EF4-FFF2-40B4-BE49-F238E27FC236}">
                <a16:creationId xmlns:a16="http://schemas.microsoft.com/office/drawing/2014/main" id="{6E210A9C-46CF-E34B-8A51-F4EB49C0E818}"/>
              </a:ext>
            </a:extLst>
          </p:cNvPr>
          <p:cNvSpPr>
            <a:spLocks noGrp="1"/>
          </p:cNvSpPr>
          <p:nvPr>
            <p:ph type="body" sz="quarter" idx="29" hasCustomPrompt="1"/>
          </p:nvPr>
        </p:nvSpPr>
        <p:spPr>
          <a:xfrm>
            <a:off x="379684" y="1145426"/>
            <a:ext cx="2925613" cy="293251"/>
          </a:xfrm>
        </p:spPr>
        <p:txBody>
          <a:bodyPr lIns="0" rIns="0" rtlCol="0" anchor="ctr">
            <a:normAutofit/>
          </a:bodyPr>
          <a:lstStyle>
            <a:lvl1pPr marL="0" indent="0">
              <a:buNone/>
              <a:defRPr lang="fr-FR" sz="1200" b="0" i="0">
                <a:solidFill>
                  <a:schemeClr val="bg1"/>
                </a:solidFill>
              </a:defRPr>
            </a:lvl1pPr>
          </a:lstStyle>
          <a:p>
            <a:pPr lvl="0" rtl="0"/>
            <a:r>
              <a:rPr lang="fr-FR" noProof="0"/>
              <a:t>EXPERIENCE</a:t>
            </a:r>
          </a:p>
        </p:txBody>
      </p:sp>
      <p:sp>
        <p:nvSpPr>
          <p:cNvPr id="104" name="Text Placeholder 8" hidden="1">
            <a:extLst>
              <a:ext uri="{FF2B5EF4-FFF2-40B4-BE49-F238E27FC236}">
                <a16:creationId xmlns:a16="http://schemas.microsoft.com/office/drawing/2014/main" id="{5B112CE7-45E8-2E43-A633-DB4096453E16}"/>
              </a:ext>
            </a:extLst>
          </p:cNvPr>
          <p:cNvSpPr>
            <a:spLocks noGrp="1"/>
          </p:cNvSpPr>
          <p:nvPr>
            <p:ph type="body" sz="quarter" idx="30" hasCustomPrompt="1"/>
          </p:nvPr>
        </p:nvSpPr>
        <p:spPr>
          <a:xfrm>
            <a:off x="379684" y="2840591"/>
            <a:ext cx="2925613" cy="248809"/>
          </a:xfrm>
        </p:spPr>
        <p:txBody>
          <a:bodyPr lIns="0" rIns="0" rtlCol="0" anchor="ctr">
            <a:noAutofit/>
          </a:bodyPr>
          <a:lstStyle>
            <a:lvl1pPr marL="0" indent="0">
              <a:buNone/>
              <a:defRPr lang="fr-FR" sz="1100" b="0" i="0">
                <a:solidFill>
                  <a:schemeClr val="bg1"/>
                </a:solidFill>
              </a:defRPr>
            </a:lvl1pPr>
          </a:lstStyle>
          <a:p>
            <a:pPr lvl="0" rtl="0"/>
            <a:r>
              <a:rPr lang="fr-FR" noProof="0"/>
              <a:t>Company Name | Job Title</a:t>
            </a:r>
          </a:p>
        </p:txBody>
      </p:sp>
      <p:sp>
        <p:nvSpPr>
          <p:cNvPr id="105" name="Text Placeholder 8" hidden="1">
            <a:extLst>
              <a:ext uri="{FF2B5EF4-FFF2-40B4-BE49-F238E27FC236}">
                <a16:creationId xmlns:a16="http://schemas.microsoft.com/office/drawing/2014/main" id="{57C75573-1BA8-C749-8829-0A0E96DACB4F}"/>
              </a:ext>
            </a:extLst>
          </p:cNvPr>
          <p:cNvSpPr>
            <a:spLocks noGrp="1"/>
          </p:cNvSpPr>
          <p:nvPr>
            <p:ph type="body" sz="quarter" idx="31" hasCustomPrompt="1"/>
          </p:nvPr>
        </p:nvSpPr>
        <p:spPr>
          <a:xfrm>
            <a:off x="379684" y="3131604"/>
            <a:ext cx="2925613" cy="144438"/>
          </a:xfrm>
        </p:spPr>
        <p:txBody>
          <a:bodyPr lIns="0" rIns="0" rtlCol="0" anchor="ctr">
            <a:noAutofit/>
          </a:bodyPr>
          <a:lstStyle>
            <a:lvl1pPr marL="0" indent="0">
              <a:buNone/>
              <a:defRPr lang="fr-FR" sz="1000" b="0" i="0">
                <a:solidFill>
                  <a:schemeClr val="bg1"/>
                </a:solidFill>
              </a:defRPr>
            </a:lvl1pPr>
          </a:lstStyle>
          <a:p>
            <a:pPr lvl="0" rtl="0"/>
            <a:r>
              <a:rPr lang="fr-FR" noProof="0"/>
              <a:t>[Dates From]-[To]</a:t>
            </a:r>
          </a:p>
        </p:txBody>
      </p:sp>
      <p:sp>
        <p:nvSpPr>
          <p:cNvPr id="106" name="Text Placeholder 8" hidden="1">
            <a:extLst>
              <a:ext uri="{FF2B5EF4-FFF2-40B4-BE49-F238E27FC236}">
                <a16:creationId xmlns:a16="http://schemas.microsoft.com/office/drawing/2014/main" id="{03288328-BBC2-C043-ABA7-6DE1329DE976}"/>
              </a:ext>
            </a:extLst>
          </p:cNvPr>
          <p:cNvSpPr>
            <a:spLocks noGrp="1"/>
          </p:cNvSpPr>
          <p:nvPr>
            <p:ph type="body" sz="quarter" idx="32" hasCustomPrompt="1"/>
          </p:nvPr>
        </p:nvSpPr>
        <p:spPr>
          <a:xfrm>
            <a:off x="379684" y="3327527"/>
            <a:ext cx="2925612" cy="668990"/>
          </a:xfrm>
        </p:spPr>
        <p:txBody>
          <a:bodyPr lIns="0" tIns="0" rIns="0" rtlCol="0" anchor="t">
            <a:noAutofit/>
          </a:bodyPr>
          <a:lstStyle>
            <a:lvl1pPr marL="0" indent="0">
              <a:lnSpc>
                <a:spcPct val="100000"/>
              </a:lnSpc>
              <a:buNone/>
              <a:defRPr lang="fr-FR" sz="1000" b="0" i="0">
                <a:solidFill>
                  <a:schemeClr val="bg1"/>
                </a:solidFill>
                <a:latin typeface="+mj-lt"/>
              </a:defRPr>
            </a:lvl1pPr>
          </a:lstStyle>
          <a:p>
            <a:pPr lvl="0" rtl="0"/>
            <a:r>
              <a:rPr lang="fr-FR" noProof="0"/>
              <a:t>Lorem ipsum dolor sit amet, consectetur adipiscing elit, sed do eiusmod tempor incididunt ut labore et dolore magna aliqua. Ut enm ad minim veniam, quis nostrud exercitation.</a:t>
            </a:r>
          </a:p>
        </p:txBody>
      </p:sp>
      <p:sp>
        <p:nvSpPr>
          <p:cNvPr id="107" name="Text Placeholder 8" hidden="1">
            <a:extLst>
              <a:ext uri="{FF2B5EF4-FFF2-40B4-BE49-F238E27FC236}">
                <a16:creationId xmlns:a16="http://schemas.microsoft.com/office/drawing/2014/main" id="{82046C4E-90DA-4347-A96F-BD316B2235F4}"/>
              </a:ext>
            </a:extLst>
          </p:cNvPr>
          <p:cNvSpPr>
            <a:spLocks noGrp="1"/>
          </p:cNvSpPr>
          <p:nvPr>
            <p:ph type="body" sz="quarter" idx="33" hasCustomPrompt="1"/>
          </p:nvPr>
        </p:nvSpPr>
        <p:spPr>
          <a:xfrm>
            <a:off x="379684" y="4107059"/>
            <a:ext cx="2925613" cy="248809"/>
          </a:xfrm>
        </p:spPr>
        <p:txBody>
          <a:bodyPr lIns="0" rIns="0" rtlCol="0" anchor="ctr">
            <a:noAutofit/>
          </a:bodyPr>
          <a:lstStyle>
            <a:lvl1pPr marL="0" indent="0">
              <a:buNone/>
              <a:defRPr lang="fr-FR" sz="1100" b="0" i="0">
                <a:solidFill>
                  <a:schemeClr val="bg1"/>
                </a:solidFill>
              </a:defRPr>
            </a:lvl1pPr>
          </a:lstStyle>
          <a:p>
            <a:pPr lvl="0" rtl="0"/>
            <a:r>
              <a:rPr lang="fr-FR" noProof="0"/>
              <a:t>Company Name | Job Title</a:t>
            </a:r>
          </a:p>
        </p:txBody>
      </p:sp>
      <p:sp>
        <p:nvSpPr>
          <p:cNvPr id="108" name="Text Placeholder 8" hidden="1">
            <a:extLst>
              <a:ext uri="{FF2B5EF4-FFF2-40B4-BE49-F238E27FC236}">
                <a16:creationId xmlns:a16="http://schemas.microsoft.com/office/drawing/2014/main" id="{D7E3073B-1F03-B344-9CCF-D116EF964110}"/>
              </a:ext>
            </a:extLst>
          </p:cNvPr>
          <p:cNvSpPr>
            <a:spLocks noGrp="1"/>
          </p:cNvSpPr>
          <p:nvPr>
            <p:ph type="body" sz="quarter" idx="34" hasCustomPrompt="1"/>
          </p:nvPr>
        </p:nvSpPr>
        <p:spPr>
          <a:xfrm>
            <a:off x="379684" y="4398072"/>
            <a:ext cx="2925613" cy="144438"/>
          </a:xfrm>
        </p:spPr>
        <p:txBody>
          <a:bodyPr lIns="0" rIns="0" rtlCol="0" anchor="ctr">
            <a:noAutofit/>
          </a:bodyPr>
          <a:lstStyle>
            <a:lvl1pPr marL="0" indent="0">
              <a:buNone/>
              <a:defRPr lang="fr-FR" sz="1000" b="0" i="0">
                <a:solidFill>
                  <a:schemeClr val="bg1"/>
                </a:solidFill>
              </a:defRPr>
            </a:lvl1pPr>
          </a:lstStyle>
          <a:p>
            <a:pPr lvl="0" rtl="0"/>
            <a:r>
              <a:rPr lang="fr-FR" noProof="0"/>
              <a:t>[Dates From]-[To]</a:t>
            </a:r>
          </a:p>
        </p:txBody>
      </p:sp>
      <p:sp>
        <p:nvSpPr>
          <p:cNvPr id="109" name="Text Placeholder 8" hidden="1">
            <a:extLst>
              <a:ext uri="{FF2B5EF4-FFF2-40B4-BE49-F238E27FC236}">
                <a16:creationId xmlns:a16="http://schemas.microsoft.com/office/drawing/2014/main" id="{2EE283F0-AFCD-5741-8C35-207ABF2D6E52}"/>
              </a:ext>
            </a:extLst>
          </p:cNvPr>
          <p:cNvSpPr>
            <a:spLocks noGrp="1"/>
          </p:cNvSpPr>
          <p:nvPr>
            <p:ph type="body" sz="quarter" idx="35" hasCustomPrompt="1"/>
          </p:nvPr>
        </p:nvSpPr>
        <p:spPr>
          <a:xfrm>
            <a:off x="379684" y="4593995"/>
            <a:ext cx="2925612" cy="709398"/>
          </a:xfrm>
        </p:spPr>
        <p:txBody>
          <a:bodyPr lIns="0" tIns="0" rIns="0" rtlCol="0" anchor="t">
            <a:noAutofit/>
          </a:bodyPr>
          <a:lstStyle>
            <a:lvl1pPr marL="0" indent="0">
              <a:lnSpc>
                <a:spcPct val="100000"/>
              </a:lnSpc>
              <a:buNone/>
              <a:defRPr lang="fr-FR" sz="1000" b="0" i="0">
                <a:solidFill>
                  <a:schemeClr val="bg1"/>
                </a:solidFill>
                <a:latin typeface="+mj-lt"/>
              </a:defRPr>
            </a:lvl1pPr>
          </a:lstStyle>
          <a:p>
            <a:pPr lvl="0" rtl="0"/>
            <a:r>
              <a:rPr lang="fr-FR" noProof="0"/>
              <a:t>Lorem ipsum dolor sit amet, consectetur adipiscing elit, sed do eiusmod tempor incididunt ut labore et dolore magna aliqua. Ut enim ad minim veniam, quis nostrud exercitation.</a:t>
            </a:r>
          </a:p>
        </p:txBody>
      </p:sp>
      <p:sp>
        <p:nvSpPr>
          <p:cNvPr id="141" name="Text Placeholder 18" hidden="1">
            <a:extLst>
              <a:ext uri="{FF2B5EF4-FFF2-40B4-BE49-F238E27FC236}">
                <a16:creationId xmlns:a16="http://schemas.microsoft.com/office/drawing/2014/main" id="{74300729-6F26-BF4C-84B9-420C9383BB75}"/>
              </a:ext>
            </a:extLst>
          </p:cNvPr>
          <p:cNvSpPr>
            <a:spLocks noGrp="1"/>
          </p:cNvSpPr>
          <p:nvPr>
            <p:ph type="body" sz="quarter" idx="36" hasCustomPrompt="1"/>
          </p:nvPr>
        </p:nvSpPr>
        <p:spPr>
          <a:xfrm>
            <a:off x="3976399" y="7594586"/>
            <a:ext cx="2687637" cy="375733"/>
          </a:xfrm>
        </p:spPr>
        <p:txBody>
          <a:bodyPr lIns="0" rIns="0" rtlCol="0" anchor="ctr">
            <a:normAutofit/>
          </a:bodyPr>
          <a:lstStyle>
            <a:lvl1pPr marL="0" indent="0">
              <a:buNone/>
              <a:defRPr lang="fr-FR" sz="1400" b="0">
                <a:solidFill>
                  <a:schemeClr val="bg1"/>
                </a:solidFill>
              </a:defRPr>
            </a:lvl1pPr>
            <a:lvl2pPr marL="342900" indent="0">
              <a:buNone/>
              <a:defRPr lang="fr-FR">
                <a:solidFill>
                  <a:schemeClr val="bg1"/>
                </a:solidFill>
              </a:defRPr>
            </a:lvl2pPr>
            <a:lvl3pPr marL="685800" indent="0">
              <a:buNone/>
              <a:defRPr lang="fr-FR">
                <a:solidFill>
                  <a:schemeClr val="bg1"/>
                </a:solidFill>
              </a:defRPr>
            </a:lvl3pPr>
            <a:lvl4pPr marL="1028700" indent="0">
              <a:buNone/>
              <a:defRPr lang="fr-FR">
                <a:solidFill>
                  <a:schemeClr val="bg1"/>
                </a:solidFill>
              </a:defRPr>
            </a:lvl4pPr>
            <a:lvl5pPr marL="1371600" indent="0">
              <a:buNone/>
              <a:defRPr lang="fr-FR">
                <a:solidFill>
                  <a:schemeClr val="bg1"/>
                </a:solidFill>
              </a:defRPr>
            </a:lvl5pPr>
          </a:lstStyle>
          <a:p>
            <a:pPr lvl="0" rtl="0"/>
            <a:r>
              <a:rPr lang="fr-FR" noProof="0"/>
              <a:t>[www.website.com]</a:t>
            </a:r>
          </a:p>
        </p:txBody>
      </p:sp>
      <p:sp>
        <p:nvSpPr>
          <p:cNvPr id="142" name="Text Placeholder 18" hidden="1">
            <a:extLst>
              <a:ext uri="{FF2B5EF4-FFF2-40B4-BE49-F238E27FC236}">
                <a16:creationId xmlns:a16="http://schemas.microsoft.com/office/drawing/2014/main" id="{DDE57839-AE02-5A48-BA9C-A372F59A8A9A}"/>
              </a:ext>
            </a:extLst>
          </p:cNvPr>
          <p:cNvSpPr>
            <a:spLocks noGrp="1"/>
          </p:cNvSpPr>
          <p:nvPr>
            <p:ph type="body" sz="quarter" idx="37" hasCustomPrompt="1"/>
          </p:nvPr>
        </p:nvSpPr>
        <p:spPr>
          <a:xfrm>
            <a:off x="3976399" y="8060579"/>
            <a:ext cx="2687637" cy="375733"/>
          </a:xfrm>
        </p:spPr>
        <p:txBody>
          <a:bodyPr lIns="0" rIns="0" rtlCol="0" anchor="ctr">
            <a:normAutofit/>
          </a:bodyPr>
          <a:lstStyle>
            <a:lvl1pPr marL="0" indent="0">
              <a:buNone/>
              <a:defRPr lang="fr-FR" sz="1400" b="0">
                <a:solidFill>
                  <a:schemeClr val="bg1"/>
                </a:solidFill>
              </a:defRPr>
            </a:lvl1pPr>
            <a:lvl2pPr marL="342900" indent="0">
              <a:buNone/>
              <a:defRPr lang="fr-FR">
                <a:solidFill>
                  <a:schemeClr val="bg1"/>
                </a:solidFill>
              </a:defRPr>
            </a:lvl2pPr>
            <a:lvl3pPr marL="685800" indent="0">
              <a:buNone/>
              <a:defRPr lang="fr-FR">
                <a:solidFill>
                  <a:schemeClr val="bg1"/>
                </a:solidFill>
              </a:defRPr>
            </a:lvl3pPr>
            <a:lvl4pPr marL="1028700" indent="0">
              <a:buNone/>
              <a:defRPr lang="fr-FR">
                <a:solidFill>
                  <a:schemeClr val="bg1"/>
                </a:solidFill>
              </a:defRPr>
            </a:lvl4pPr>
            <a:lvl5pPr marL="1371600" indent="0">
              <a:buNone/>
              <a:defRPr lang="fr-FR">
                <a:solidFill>
                  <a:schemeClr val="bg1"/>
                </a:solidFill>
              </a:defRPr>
            </a:lvl5pPr>
          </a:lstStyle>
          <a:p>
            <a:pPr lvl="0" rtl="0"/>
            <a:r>
              <a:rPr lang="fr-FR" noProof="0"/>
              <a:t>[E-mail@e-mail.com]</a:t>
            </a:r>
          </a:p>
        </p:txBody>
      </p:sp>
      <p:sp>
        <p:nvSpPr>
          <p:cNvPr id="143" name="Text Placeholder 18" hidden="1">
            <a:extLst>
              <a:ext uri="{FF2B5EF4-FFF2-40B4-BE49-F238E27FC236}">
                <a16:creationId xmlns:a16="http://schemas.microsoft.com/office/drawing/2014/main" id="{D9890AB4-F0C2-C14A-AE40-76B0671D7726}"/>
              </a:ext>
            </a:extLst>
          </p:cNvPr>
          <p:cNvSpPr>
            <a:spLocks noGrp="1"/>
          </p:cNvSpPr>
          <p:nvPr>
            <p:ph type="body" sz="quarter" idx="38" hasCustomPrompt="1"/>
          </p:nvPr>
        </p:nvSpPr>
        <p:spPr>
          <a:xfrm>
            <a:off x="3976399" y="8531775"/>
            <a:ext cx="2687637" cy="375733"/>
          </a:xfrm>
        </p:spPr>
        <p:txBody>
          <a:bodyPr lIns="0" rIns="0" rtlCol="0" anchor="ctr">
            <a:normAutofit/>
          </a:bodyPr>
          <a:lstStyle>
            <a:lvl1pPr marL="0" indent="0">
              <a:buNone/>
              <a:defRPr lang="fr-FR" sz="1400" b="0">
                <a:solidFill>
                  <a:schemeClr val="bg1"/>
                </a:solidFill>
              </a:defRPr>
            </a:lvl1pPr>
            <a:lvl2pPr marL="342900" indent="0">
              <a:buNone/>
              <a:defRPr lang="fr-FR">
                <a:solidFill>
                  <a:schemeClr val="bg1"/>
                </a:solidFill>
              </a:defRPr>
            </a:lvl2pPr>
            <a:lvl3pPr marL="685800" indent="0">
              <a:buNone/>
              <a:defRPr lang="fr-FR">
                <a:solidFill>
                  <a:schemeClr val="bg1"/>
                </a:solidFill>
              </a:defRPr>
            </a:lvl3pPr>
            <a:lvl4pPr marL="1028700" indent="0">
              <a:buNone/>
              <a:defRPr lang="fr-FR">
                <a:solidFill>
                  <a:schemeClr val="bg1"/>
                </a:solidFill>
              </a:defRPr>
            </a:lvl4pPr>
            <a:lvl5pPr marL="1371600" indent="0">
              <a:buNone/>
              <a:defRPr lang="fr-FR">
                <a:solidFill>
                  <a:schemeClr val="bg1"/>
                </a:solidFill>
              </a:defRPr>
            </a:lvl5pPr>
          </a:lstStyle>
          <a:p>
            <a:pPr lvl="0" rtl="0"/>
            <a:r>
              <a:rPr lang="fr-FR" noProof="0"/>
              <a:t>[Phone Number]</a:t>
            </a:r>
          </a:p>
        </p:txBody>
      </p:sp>
      <p:sp>
        <p:nvSpPr>
          <p:cNvPr id="306" name="Text Placeholder 25" hidden="1">
            <a:extLst>
              <a:ext uri="{FF2B5EF4-FFF2-40B4-BE49-F238E27FC236}">
                <a16:creationId xmlns:a16="http://schemas.microsoft.com/office/drawing/2014/main" id="{F296C2BF-1825-2C45-A87E-72A783A27BCE}"/>
              </a:ext>
            </a:extLst>
          </p:cNvPr>
          <p:cNvSpPr>
            <a:spLocks noGrp="1"/>
          </p:cNvSpPr>
          <p:nvPr>
            <p:ph type="body" sz="quarter" idx="41" hasCustomPrompt="1"/>
          </p:nvPr>
        </p:nvSpPr>
        <p:spPr>
          <a:xfrm>
            <a:off x="5410200" y="4355868"/>
            <a:ext cx="1327150" cy="149225"/>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POWERPOINT</a:t>
            </a:r>
          </a:p>
        </p:txBody>
      </p:sp>
      <p:sp>
        <p:nvSpPr>
          <p:cNvPr id="310" name="Text Placeholder 25" hidden="1">
            <a:extLst>
              <a:ext uri="{FF2B5EF4-FFF2-40B4-BE49-F238E27FC236}">
                <a16:creationId xmlns:a16="http://schemas.microsoft.com/office/drawing/2014/main" id="{847127D0-A2CA-244C-B0BB-449CC673F06E}"/>
              </a:ext>
            </a:extLst>
          </p:cNvPr>
          <p:cNvSpPr>
            <a:spLocks noGrp="1"/>
          </p:cNvSpPr>
          <p:nvPr>
            <p:ph type="body" sz="quarter" idx="42" hasCustomPrompt="1"/>
          </p:nvPr>
        </p:nvSpPr>
        <p:spPr>
          <a:xfrm>
            <a:off x="5410200" y="4531709"/>
            <a:ext cx="1327150" cy="149225"/>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SOCIAL MEDIA</a:t>
            </a:r>
          </a:p>
        </p:txBody>
      </p:sp>
      <p:sp>
        <p:nvSpPr>
          <p:cNvPr id="312" name="Text Placeholder 25" hidden="1">
            <a:extLst>
              <a:ext uri="{FF2B5EF4-FFF2-40B4-BE49-F238E27FC236}">
                <a16:creationId xmlns:a16="http://schemas.microsoft.com/office/drawing/2014/main" id="{977FAA94-5605-AD4B-8EC7-19418B74B7FC}"/>
              </a:ext>
            </a:extLst>
          </p:cNvPr>
          <p:cNvSpPr>
            <a:spLocks noGrp="1"/>
          </p:cNvSpPr>
          <p:nvPr>
            <p:ph type="body" sz="quarter" idx="43" hasCustomPrompt="1"/>
          </p:nvPr>
        </p:nvSpPr>
        <p:spPr>
          <a:xfrm>
            <a:off x="5410200" y="4702427"/>
            <a:ext cx="1327150" cy="149225"/>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TEAM MANAGEMENT</a:t>
            </a:r>
          </a:p>
        </p:txBody>
      </p:sp>
      <p:sp>
        <p:nvSpPr>
          <p:cNvPr id="317" name="Text Placeholder 25" hidden="1">
            <a:extLst>
              <a:ext uri="{FF2B5EF4-FFF2-40B4-BE49-F238E27FC236}">
                <a16:creationId xmlns:a16="http://schemas.microsoft.com/office/drawing/2014/main" id="{55B31FD5-2D4E-FB40-8D3B-9D64BB06ACEB}"/>
              </a:ext>
            </a:extLst>
          </p:cNvPr>
          <p:cNvSpPr>
            <a:spLocks noGrp="1"/>
          </p:cNvSpPr>
          <p:nvPr>
            <p:ph type="body" sz="quarter" idx="44" hasCustomPrompt="1"/>
          </p:nvPr>
        </p:nvSpPr>
        <p:spPr>
          <a:xfrm>
            <a:off x="5410200" y="4191906"/>
            <a:ext cx="1327150" cy="149225"/>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EXCEL</a:t>
            </a:r>
          </a:p>
        </p:txBody>
      </p:sp>
      <p:sp>
        <p:nvSpPr>
          <p:cNvPr id="318" name="Text Placeholder 25" hidden="1">
            <a:extLst>
              <a:ext uri="{FF2B5EF4-FFF2-40B4-BE49-F238E27FC236}">
                <a16:creationId xmlns:a16="http://schemas.microsoft.com/office/drawing/2014/main" id="{ACC18595-C5AA-D643-9CE9-8E035BE3CBCF}"/>
              </a:ext>
            </a:extLst>
          </p:cNvPr>
          <p:cNvSpPr>
            <a:spLocks noGrp="1"/>
          </p:cNvSpPr>
          <p:nvPr>
            <p:ph type="body" sz="quarter" idx="45" hasCustomPrompt="1"/>
          </p:nvPr>
        </p:nvSpPr>
        <p:spPr>
          <a:xfrm>
            <a:off x="5410200" y="4009026"/>
            <a:ext cx="1327150" cy="149225"/>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WORD</a:t>
            </a:r>
          </a:p>
        </p:txBody>
      </p:sp>
      <p:sp>
        <p:nvSpPr>
          <p:cNvPr id="336" name="Text Placeholder 25" hidden="1">
            <a:extLst>
              <a:ext uri="{FF2B5EF4-FFF2-40B4-BE49-F238E27FC236}">
                <a16:creationId xmlns:a16="http://schemas.microsoft.com/office/drawing/2014/main" id="{8AE7172C-56DA-214E-A8DD-40FE03883127}"/>
              </a:ext>
            </a:extLst>
          </p:cNvPr>
          <p:cNvSpPr>
            <a:spLocks noGrp="1"/>
          </p:cNvSpPr>
          <p:nvPr>
            <p:ph type="body" sz="quarter" idx="46" hasCustomPrompt="1"/>
          </p:nvPr>
        </p:nvSpPr>
        <p:spPr>
          <a:xfrm>
            <a:off x="5410200" y="5384539"/>
            <a:ext cx="1327150" cy="187142"/>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ENGLISH</a:t>
            </a:r>
          </a:p>
        </p:txBody>
      </p:sp>
      <p:sp>
        <p:nvSpPr>
          <p:cNvPr id="337" name="Text Placeholder 25" hidden="1">
            <a:extLst>
              <a:ext uri="{FF2B5EF4-FFF2-40B4-BE49-F238E27FC236}">
                <a16:creationId xmlns:a16="http://schemas.microsoft.com/office/drawing/2014/main" id="{A97B1250-9241-564A-A4AB-2492DD96A3E1}"/>
              </a:ext>
            </a:extLst>
          </p:cNvPr>
          <p:cNvSpPr>
            <a:spLocks noGrp="1"/>
          </p:cNvSpPr>
          <p:nvPr>
            <p:ph type="body" sz="quarter" idx="47" hasCustomPrompt="1"/>
          </p:nvPr>
        </p:nvSpPr>
        <p:spPr>
          <a:xfrm>
            <a:off x="5410200" y="5652555"/>
            <a:ext cx="1327150" cy="187142"/>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FRENCH</a:t>
            </a:r>
          </a:p>
        </p:txBody>
      </p:sp>
      <p:sp>
        <p:nvSpPr>
          <p:cNvPr id="338" name="Text Placeholder 25" hidden="1">
            <a:extLst>
              <a:ext uri="{FF2B5EF4-FFF2-40B4-BE49-F238E27FC236}">
                <a16:creationId xmlns:a16="http://schemas.microsoft.com/office/drawing/2014/main" id="{B200B1D1-4434-5E49-8BFF-B6FF720E1DD5}"/>
              </a:ext>
            </a:extLst>
          </p:cNvPr>
          <p:cNvSpPr>
            <a:spLocks noGrp="1"/>
          </p:cNvSpPr>
          <p:nvPr>
            <p:ph type="body" sz="quarter" idx="48" hasCustomPrompt="1"/>
          </p:nvPr>
        </p:nvSpPr>
        <p:spPr>
          <a:xfrm>
            <a:off x="5410200" y="5922990"/>
            <a:ext cx="1327150" cy="187142"/>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SPANISH</a:t>
            </a:r>
          </a:p>
        </p:txBody>
      </p:sp>
      <p:sp>
        <p:nvSpPr>
          <p:cNvPr id="339" name="Text Placeholder 25" hidden="1">
            <a:extLst>
              <a:ext uri="{FF2B5EF4-FFF2-40B4-BE49-F238E27FC236}">
                <a16:creationId xmlns:a16="http://schemas.microsoft.com/office/drawing/2014/main" id="{C4DC3A9C-1AC5-5343-ACF6-AFB45AB7A464}"/>
              </a:ext>
            </a:extLst>
          </p:cNvPr>
          <p:cNvSpPr>
            <a:spLocks noGrp="1"/>
          </p:cNvSpPr>
          <p:nvPr>
            <p:ph type="body" sz="quarter" idx="49" hasCustomPrompt="1"/>
          </p:nvPr>
        </p:nvSpPr>
        <p:spPr>
          <a:xfrm>
            <a:off x="597877" y="8147512"/>
            <a:ext cx="1449583" cy="262769"/>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MANAGEMENT</a:t>
            </a:r>
          </a:p>
        </p:txBody>
      </p:sp>
      <p:sp>
        <p:nvSpPr>
          <p:cNvPr id="340" name="Text Placeholder 25" hidden="1">
            <a:extLst>
              <a:ext uri="{FF2B5EF4-FFF2-40B4-BE49-F238E27FC236}">
                <a16:creationId xmlns:a16="http://schemas.microsoft.com/office/drawing/2014/main" id="{6004AFFB-6BAF-924B-A5F2-CA7B7E10E574}"/>
              </a:ext>
            </a:extLst>
          </p:cNvPr>
          <p:cNvSpPr>
            <a:spLocks noGrp="1"/>
          </p:cNvSpPr>
          <p:nvPr>
            <p:ph type="body" sz="quarter" idx="50" hasCustomPrompt="1"/>
          </p:nvPr>
        </p:nvSpPr>
        <p:spPr>
          <a:xfrm>
            <a:off x="597877" y="8415528"/>
            <a:ext cx="1449583" cy="262769"/>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DESIGN</a:t>
            </a:r>
          </a:p>
        </p:txBody>
      </p:sp>
      <p:sp>
        <p:nvSpPr>
          <p:cNvPr id="341" name="Text Placeholder 25" hidden="1">
            <a:extLst>
              <a:ext uri="{FF2B5EF4-FFF2-40B4-BE49-F238E27FC236}">
                <a16:creationId xmlns:a16="http://schemas.microsoft.com/office/drawing/2014/main" id="{1E9B43B5-9A43-B448-95A4-FDD649321FCA}"/>
              </a:ext>
            </a:extLst>
          </p:cNvPr>
          <p:cNvSpPr>
            <a:spLocks noGrp="1"/>
          </p:cNvSpPr>
          <p:nvPr>
            <p:ph type="body" sz="quarter" idx="51" hasCustomPrompt="1"/>
          </p:nvPr>
        </p:nvSpPr>
        <p:spPr>
          <a:xfrm>
            <a:off x="597877" y="8697907"/>
            <a:ext cx="1449583" cy="238881"/>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DEVELOPMENT</a:t>
            </a:r>
          </a:p>
        </p:txBody>
      </p:sp>
      <p:sp>
        <p:nvSpPr>
          <p:cNvPr id="342" name="Text Placeholder 25" hidden="1">
            <a:extLst>
              <a:ext uri="{FF2B5EF4-FFF2-40B4-BE49-F238E27FC236}">
                <a16:creationId xmlns:a16="http://schemas.microsoft.com/office/drawing/2014/main" id="{1ACF054A-3D21-D642-B4C6-DB5BDAC19274}"/>
              </a:ext>
            </a:extLst>
          </p:cNvPr>
          <p:cNvSpPr>
            <a:spLocks noGrp="1"/>
          </p:cNvSpPr>
          <p:nvPr>
            <p:ph type="body" sz="quarter" idx="52" hasCustomPrompt="1"/>
          </p:nvPr>
        </p:nvSpPr>
        <p:spPr>
          <a:xfrm>
            <a:off x="597877" y="7593880"/>
            <a:ext cx="1449583" cy="289046"/>
          </a:xfrm>
        </p:spPr>
        <p:txBody>
          <a:bodyPr lIns="0" rIns="0" rtlCol="0" anchor="ctr">
            <a:noAutofit/>
          </a:bodyPr>
          <a:lstStyle>
            <a:lvl1pPr marL="0" indent="0">
              <a:buNone/>
              <a:defRPr lang="fr-FR" sz="1200">
                <a:solidFill>
                  <a:schemeClr val="bg1"/>
                </a:solidFill>
                <a:latin typeface="+mn-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ABILITIES</a:t>
            </a:r>
          </a:p>
        </p:txBody>
      </p:sp>
      <p:sp>
        <p:nvSpPr>
          <p:cNvPr id="343" name="Text Placeholder 25" hidden="1">
            <a:extLst>
              <a:ext uri="{FF2B5EF4-FFF2-40B4-BE49-F238E27FC236}">
                <a16:creationId xmlns:a16="http://schemas.microsoft.com/office/drawing/2014/main" id="{7C941C70-D057-D04B-BD74-348163471A70}"/>
              </a:ext>
            </a:extLst>
          </p:cNvPr>
          <p:cNvSpPr>
            <a:spLocks noGrp="1"/>
          </p:cNvSpPr>
          <p:nvPr>
            <p:ph type="body" sz="quarter" idx="53" hasCustomPrompt="1"/>
          </p:nvPr>
        </p:nvSpPr>
        <p:spPr>
          <a:xfrm>
            <a:off x="597877" y="7878034"/>
            <a:ext cx="1449583" cy="262769"/>
          </a:xfrm>
        </p:spPr>
        <p:txBody>
          <a:bodyPr lIns="0" rIns="0" rtlCol="0" anchor="ctr">
            <a:noAutofit/>
          </a:bodyPr>
          <a:lstStyle>
            <a:lvl1pPr marL="0" indent="0">
              <a:buNone/>
              <a:defRPr lang="fr-FR" sz="1000">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MARKETING</a:t>
            </a:r>
          </a:p>
        </p:txBody>
      </p:sp>
      <p:sp>
        <p:nvSpPr>
          <p:cNvPr id="344" name="Text Placeholder 25" hidden="1">
            <a:extLst>
              <a:ext uri="{FF2B5EF4-FFF2-40B4-BE49-F238E27FC236}">
                <a16:creationId xmlns:a16="http://schemas.microsoft.com/office/drawing/2014/main" id="{CF61B5C1-8C61-1143-9083-AD58E1C749FA}"/>
              </a:ext>
            </a:extLst>
          </p:cNvPr>
          <p:cNvSpPr>
            <a:spLocks noGrp="1"/>
          </p:cNvSpPr>
          <p:nvPr>
            <p:ph type="body" sz="quarter" idx="54" hasCustomPrompt="1"/>
          </p:nvPr>
        </p:nvSpPr>
        <p:spPr>
          <a:xfrm>
            <a:off x="2094178" y="8160704"/>
            <a:ext cx="1065342" cy="229094"/>
          </a:xfrm>
        </p:spPr>
        <p:txBody>
          <a:bodyPr lIns="0" rIns="0" rtlCol="0" anchor="ctr">
            <a:noAutofit/>
          </a:bodyPr>
          <a:lstStyle>
            <a:lvl1pPr marL="0" indent="0" algn="ctr">
              <a:buNone/>
              <a:defRPr lang="fr-FR" sz="1400" b="1">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10</a:t>
            </a:r>
          </a:p>
        </p:txBody>
      </p:sp>
      <p:sp>
        <p:nvSpPr>
          <p:cNvPr id="345" name="Text Placeholder 25" hidden="1">
            <a:extLst>
              <a:ext uri="{FF2B5EF4-FFF2-40B4-BE49-F238E27FC236}">
                <a16:creationId xmlns:a16="http://schemas.microsoft.com/office/drawing/2014/main" id="{0B7D9C94-0A2C-3B4E-8B05-B7547A9A0E78}"/>
              </a:ext>
            </a:extLst>
          </p:cNvPr>
          <p:cNvSpPr>
            <a:spLocks noGrp="1"/>
          </p:cNvSpPr>
          <p:nvPr>
            <p:ph type="body" sz="quarter" idx="55" hasCustomPrompt="1"/>
          </p:nvPr>
        </p:nvSpPr>
        <p:spPr>
          <a:xfrm>
            <a:off x="2094178" y="8436611"/>
            <a:ext cx="1065342" cy="229094"/>
          </a:xfrm>
        </p:spPr>
        <p:txBody>
          <a:bodyPr lIns="0" rIns="0" rtlCol="0" anchor="ctr">
            <a:noAutofit/>
          </a:bodyPr>
          <a:lstStyle>
            <a:lvl1pPr marL="0" indent="0" algn="ctr">
              <a:buNone/>
              <a:defRPr lang="fr-FR" sz="1400" b="1">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7</a:t>
            </a:r>
          </a:p>
        </p:txBody>
      </p:sp>
      <p:sp>
        <p:nvSpPr>
          <p:cNvPr id="346" name="Text Placeholder 25" hidden="1">
            <a:extLst>
              <a:ext uri="{FF2B5EF4-FFF2-40B4-BE49-F238E27FC236}">
                <a16:creationId xmlns:a16="http://schemas.microsoft.com/office/drawing/2014/main" id="{CCE3AE9C-BC12-B743-BF3F-A8308EFB290C}"/>
              </a:ext>
            </a:extLst>
          </p:cNvPr>
          <p:cNvSpPr>
            <a:spLocks noGrp="1"/>
          </p:cNvSpPr>
          <p:nvPr>
            <p:ph type="body" sz="quarter" idx="56" hasCustomPrompt="1"/>
          </p:nvPr>
        </p:nvSpPr>
        <p:spPr>
          <a:xfrm>
            <a:off x="2094178" y="8698945"/>
            <a:ext cx="1065342" cy="229094"/>
          </a:xfrm>
        </p:spPr>
        <p:txBody>
          <a:bodyPr lIns="0" rIns="0" rtlCol="0" anchor="ctr">
            <a:noAutofit/>
          </a:bodyPr>
          <a:lstStyle>
            <a:lvl1pPr marL="0" indent="0" algn="ctr">
              <a:buNone/>
              <a:defRPr lang="fr-FR" sz="1400" b="1">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3.5</a:t>
            </a:r>
          </a:p>
        </p:txBody>
      </p:sp>
      <p:sp>
        <p:nvSpPr>
          <p:cNvPr id="347" name="Text Placeholder 25" hidden="1">
            <a:extLst>
              <a:ext uri="{FF2B5EF4-FFF2-40B4-BE49-F238E27FC236}">
                <a16:creationId xmlns:a16="http://schemas.microsoft.com/office/drawing/2014/main" id="{F1D2929D-A8D7-274A-A253-E4556D470E75}"/>
              </a:ext>
            </a:extLst>
          </p:cNvPr>
          <p:cNvSpPr>
            <a:spLocks noGrp="1"/>
          </p:cNvSpPr>
          <p:nvPr>
            <p:ph type="body" sz="quarter" idx="57" hasCustomPrompt="1"/>
          </p:nvPr>
        </p:nvSpPr>
        <p:spPr>
          <a:xfrm>
            <a:off x="2094178" y="7905308"/>
            <a:ext cx="1065342" cy="229094"/>
          </a:xfrm>
        </p:spPr>
        <p:txBody>
          <a:bodyPr lIns="0" rIns="0" rtlCol="0" anchor="ctr">
            <a:noAutofit/>
          </a:bodyPr>
          <a:lstStyle>
            <a:lvl1pPr marL="0" indent="0" algn="ctr">
              <a:buNone/>
              <a:defRPr lang="fr-FR" sz="1400" b="1">
                <a:solidFill>
                  <a:schemeClr val="bg1"/>
                </a:solidFill>
                <a:latin typeface="+mj-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8</a:t>
            </a:r>
          </a:p>
        </p:txBody>
      </p:sp>
      <p:sp>
        <p:nvSpPr>
          <p:cNvPr id="348" name="Text Placeholder 25" hidden="1">
            <a:extLst>
              <a:ext uri="{FF2B5EF4-FFF2-40B4-BE49-F238E27FC236}">
                <a16:creationId xmlns:a16="http://schemas.microsoft.com/office/drawing/2014/main" id="{E4C42072-2D54-8942-9963-4138F93D9F7A}"/>
              </a:ext>
            </a:extLst>
          </p:cNvPr>
          <p:cNvSpPr>
            <a:spLocks noGrp="1"/>
          </p:cNvSpPr>
          <p:nvPr>
            <p:ph type="body" sz="quarter" idx="58" hasCustomPrompt="1"/>
          </p:nvPr>
        </p:nvSpPr>
        <p:spPr>
          <a:xfrm>
            <a:off x="2094543" y="7593880"/>
            <a:ext cx="1092002" cy="295809"/>
          </a:xfrm>
        </p:spPr>
        <p:txBody>
          <a:bodyPr lIns="0" rIns="0" rtlCol="0" anchor="ctr">
            <a:noAutofit/>
          </a:bodyPr>
          <a:lstStyle>
            <a:lvl1pPr marL="0" indent="0" algn="ctr">
              <a:buNone/>
              <a:defRPr lang="fr-FR" sz="1000">
                <a:solidFill>
                  <a:schemeClr val="bg1"/>
                </a:solidFill>
                <a:latin typeface="+mn-lt"/>
              </a:defRPr>
            </a:lvl1pPr>
            <a:lvl2pPr marL="342900" indent="0">
              <a:buNone/>
              <a:defRPr lang="fr-FR" sz="1000">
                <a:solidFill>
                  <a:schemeClr val="bg1"/>
                </a:solidFill>
                <a:latin typeface="+mj-lt"/>
              </a:defRPr>
            </a:lvl2pPr>
            <a:lvl3pPr marL="685800" indent="0">
              <a:buNone/>
              <a:defRPr lang="fr-FR" sz="1000">
                <a:solidFill>
                  <a:schemeClr val="bg1"/>
                </a:solidFill>
                <a:latin typeface="+mj-lt"/>
              </a:defRPr>
            </a:lvl3pPr>
            <a:lvl4pPr marL="1028700" indent="0">
              <a:buNone/>
              <a:defRPr lang="fr-FR" sz="1000">
                <a:solidFill>
                  <a:schemeClr val="bg1"/>
                </a:solidFill>
                <a:latin typeface="+mj-lt"/>
              </a:defRPr>
            </a:lvl4pPr>
            <a:lvl5pPr marL="1371600" indent="0">
              <a:buNone/>
              <a:defRPr lang="fr-FR" sz="1000">
                <a:solidFill>
                  <a:schemeClr val="bg1"/>
                </a:solidFill>
                <a:latin typeface="+mj-lt"/>
              </a:defRPr>
            </a:lvl5pPr>
          </a:lstStyle>
          <a:p>
            <a:pPr lvl="0" rtl="0"/>
            <a:r>
              <a:rPr lang="fr-FR" noProof="0"/>
              <a:t>YEARS OF EXPERIENCE</a:t>
            </a:r>
          </a:p>
        </p:txBody>
      </p:sp>
      <p:cxnSp>
        <p:nvCxnSpPr>
          <p:cNvPr id="355" name="Connecteur droit 354" hidden="1">
            <a:extLst>
              <a:ext uri="{FF2B5EF4-FFF2-40B4-BE49-F238E27FC236}">
                <a16:creationId xmlns:a16="http://schemas.microsoft.com/office/drawing/2014/main" id="{DF98499B-F2A5-CA4E-943A-53F88D825970}"/>
              </a:ext>
            </a:extLst>
          </p:cNvPr>
          <p:cNvCxnSpPr>
            <a:cxnSpLocks/>
          </p:cNvCxnSpPr>
          <p:nvPr userDrawn="1"/>
        </p:nvCxnSpPr>
        <p:spPr>
          <a:xfrm>
            <a:off x="0" y="1121676"/>
            <a:ext cx="685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1" name="Text Placeholder 60" hidden="1">
            <a:extLst>
              <a:ext uri="{FF2B5EF4-FFF2-40B4-BE49-F238E27FC236}">
                <a16:creationId xmlns:a16="http://schemas.microsoft.com/office/drawing/2014/main" id="{17521193-60AC-664A-A033-8AA4404C6AAF}"/>
              </a:ext>
            </a:extLst>
          </p:cNvPr>
          <p:cNvSpPr>
            <a:spLocks noGrp="1"/>
          </p:cNvSpPr>
          <p:nvPr>
            <p:ph type="body" sz="quarter" idx="59" hasCustomPrompt="1"/>
          </p:nvPr>
        </p:nvSpPr>
        <p:spPr>
          <a:xfrm>
            <a:off x="3464815" y="1146174"/>
            <a:ext cx="2662311" cy="300507"/>
          </a:xfrm>
        </p:spPr>
        <p:txBody>
          <a:bodyPr lIns="0" rtlCol="0" anchor="ctr">
            <a:noAutofit/>
          </a:bodyPr>
          <a:lstStyle>
            <a:lvl1pPr marL="0" indent="0">
              <a:buNone/>
              <a:defRPr lang="fr-FR" sz="1200">
                <a:solidFill>
                  <a:schemeClr val="bg1"/>
                </a:solidFill>
              </a:defRPr>
            </a:lvl1pPr>
            <a:lvl2pPr marL="342900" indent="0">
              <a:buNone/>
              <a:defRPr lang="fr-FR" sz="1200">
                <a:solidFill>
                  <a:schemeClr val="bg1"/>
                </a:solidFill>
              </a:defRPr>
            </a:lvl2pPr>
            <a:lvl3pPr marL="685800" indent="0">
              <a:buNone/>
              <a:defRPr lang="fr-FR" sz="1200">
                <a:solidFill>
                  <a:schemeClr val="bg1"/>
                </a:solidFill>
              </a:defRPr>
            </a:lvl3pPr>
            <a:lvl4pPr marL="1028700" indent="0">
              <a:buNone/>
              <a:defRPr lang="fr-FR" sz="1200">
                <a:solidFill>
                  <a:schemeClr val="bg1"/>
                </a:solidFill>
              </a:defRPr>
            </a:lvl4pPr>
            <a:lvl5pPr marL="1371600" indent="0">
              <a:buNone/>
              <a:defRPr lang="fr-FR" sz="1200">
                <a:solidFill>
                  <a:schemeClr val="bg1"/>
                </a:solidFill>
              </a:defRPr>
            </a:lvl5pPr>
          </a:lstStyle>
          <a:p>
            <a:pPr lvl="0" rtl="0"/>
            <a:r>
              <a:rPr lang="fr-FR" noProof="0"/>
              <a:t>INTERNATIONAL EXPERIENCE</a:t>
            </a:r>
          </a:p>
        </p:txBody>
      </p:sp>
      <p:sp>
        <p:nvSpPr>
          <p:cNvPr id="359" name="Text Placeholder 60" hidden="1">
            <a:extLst>
              <a:ext uri="{FF2B5EF4-FFF2-40B4-BE49-F238E27FC236}">
                <a16:creationId xmlns:a16="http://schemas.microsoft.com/office/drawing/2014/main" id="{412CE960-3495-1F42-80A3-840D05EC91C6}"/>
              </a:ext>
            </a:extLst>
          </p:cNvPr>
          <p:cNvSpPr>
            <a:spLocks noGrp="1"/>
          </p:cNvSpPr>
          <p:nvPr>
            <p:ph type="body" sz="quarter" idx="60" hasCustomPrompt="1"/>
          </p:nvPr>
        </p:nvSpPr>
        <p:spPr>
          <a:xfrm>
            <a:off x="3464815" y="3622089"/>
            <a:ext cx="2662311" cy="300507"/>
          </a:xfrm>
        </p:spPr>
        <p:txBody>
          <a:bodyPr lIns="0" rtlCol="0" anchor="ctr">
            <a:noAutofit/>
          </a:bodyPr>
          <a:lstStyle>
            <a:lvl1pPr marL="0" indent="0">
              <a:buNone/>
              <a:defRPr lang="fr-FR" sz="1200">
                <a:solidFill>
                  <a:schemeClr val="bg1"/>
                </a:solidFill>
              </a:defRPr>
            </a:lvl1pPr>
            <a:lvl2pPr marL="342900" indent="0">
              <a:buNone/>
              <a:defRPr lang="fr-FR" sz="1200">
                <a:solidFill>
                  <a:schemeClr val="bg1"/>
                </a:solidFill>
              </a:defRPr>
            </a:lvl2pPr>
            <a:lvl3pPr marL="685800" indent="0">
              <a:buNone/>
              <a:defRPr lang="fr-FR" sz="1200">
                <a:solidFill>
                  <a:schemeClr val="bg1"/>
                </a:solidFill>
              </a:defRPr>
            </a:lvl3pPr>
            <a:lvl4pPr marL="1028700" indent="0">
              <a:buNone/>
              <a:defRPr lang="fr-FR" sz="1200">
                <a:solidFill>
                  <a:schemeClr val="bg1"/>
                </a:solidFill>
              </a:defRPr>
            </a:lvl4pPr>
            <a:lvl5pPr marL="1371600" indent="0">
              <a:buNone/>
              <a:defRPr lang="fr-FR" sz="1200">
                <a:solidFill>
                  <a:schemeClr val="bg1"/>
                </a:solidFill>
              </a:defRPr>
            </a:lvl5pPr>
          </a:lstStyle>
          <a:p>
            <a:pPr lvl="0" rtl="0"/>
            <a:r>
              <a:rPr lang="fr-FR" noProof="0"/>
              <a:t>SKILLS</a:t>
            </a:r>
          </a:p>
        </p:txBody>
      </p:sp>
      <p:sp>
        <p:nvSpPr>
          <p:cNvPr id="360" name="Text Placeholder 60" hidden="1">
            <a:extLst>
              <a:ext uri="{FF2B5EF4-FFF2-40B4-BE49-F238E27FC236}">
                <a16:creationId xmlns:a16="http://schemas.microsoft.com/office/drawing/2014/main" id="{08F6B783-82B6-B242-AA40-D9F7AE3B8CEC}"/>
              </a:ext>
            </a:extLst>
          </p:cNvPr>
          <p:cNvSpPr>
            <a:spLocks noGrp="1"/>
          </p:cNvSpPr>
          <p:nvPr>
            <p:ph type="body" sz="quarter" idx="61" hasCustomPrompt="1"/>
          </p:nvPr>
        </p:nvSpPr>
        <p:spPr>
          <a:xfrm>
            <a:off x="3464815" y="5014791"/>
            <a:ext cx="2662311" cy="300507"/>
          </a:xfrm>
        </p:spPr>
        <p:txBody>
          <a:bodyPr lIns="0" rtlCol="0" anchor="ctr">
            <a:noAutofit/>
          </a:bodyPr>
          <a:lstStyle>
            <a:lvl1pPr marL="0" indent="0">
              <a:buNone/>
              <a:defRPr lang="fr-FR" sz="1200">
                <a:solidFill>
                  <a:schemeClr val="bg1"/>
                </a:solidFill>
              </a:defRPr>
            </a:lvl1pPr>
            <a:lvl2pPr marL="342900" indent="0">
              <a:buNone/>
              <a:defRPr lang="fr-FR" sz="1200">
                <a:solidFill>
                  <a:schemeClr val="bg1"/>
                </a:solidFill>
              </a:defRPr>
            </a:lvl2pPr>
            <a:lvl3pPr marL="685800" indent="0">
              <a:buNone/>
              <a:defRPr lang="fr-FR" sz="1200">
                <a:solidFill>
                  <a:schemeClr val="bg1"/>
                </a:solidFill>
              </a:defRPr>
            </a:lvl3pPr>
            <a:lvl4pPr marL="1028700" indent="0">
              <a:buNone/>
              <a:defRPr lang="fr-FR" sz="1200">
                <a:solidFill>
                  <a:schemeClr val="bg1"/>
                </a:solidFill>
              </a:defRPr>
            </a:lvl4pPr>
            <a:lvl5pPr marL="1371600" indent="0">
              <a:buNone/>
              <a:defRPr lang="fr-FR" sz="1200">
                <a:solidFill>
                  <a:schemeClr val="bg1"/>
                </a:solidFill>
              </a:defRPr>
            </a:lvl5pPr>
          </a:lstStyle>
          <a:p>
            <a:pPr lvl="0" rtl="0"/>
            <a:r>
              <a:rPr lang="fr-FR" noProof="0"/>
              <a:t>LANGUAGES</a:t>
            </a:r>
          </a:p>
        </p:txBody>
      </p:sp>
    </p:spTree>
    <p:extLst>
      <p:ext uri="{BB962C8B-B14F-4D97-AF65-F5344CB8AC3E}">
        <p14:creationId xmlns:p14="http://schemas.microsoft.com/office/powerpoint/2010/main" val="2072580236"/>
      </p:ext>
    </p:extLst>
  </p:cSld>
  <p:clrMapOvr>
    <a:masterClrMapping/>
  </p:clrMapOvr>
  <p:extLst>
    <p:ext uri="{DCECCB84-F9BA-43D5-87BE-67443E8EF086}">
      <p15:sldGuideLst xmlns:p15="http://schemas.microsoft.com/office/powerpoint/2012/main">
        <p15:guide id="1" orient="horz" pos="2880">
          <p15:clr>
            <a:srgbClr val="FBAE40"/>
          </p15:clr>
        </p15:guide>
        <p15:guide id="2" pos="2160">
          <p15:clr>
            <a:srgbClr val="FBAE40"/>
          </p15:clr>
        </p15:guide>
      </p15:sldGuideLst>
    </p:ext>
  </p:extLst>
</p:sldLayout>
</file>

<file path=ppt/slideMasters/_rels/slideMaster11.xml.rels>&#65279;<?xml version="1.0" encoding="utf-8"?><Relationships xmlns="http://schemas.openxmlformats.org/package/2006/relationships"><Relationship Type="http://schemas.openxmlformats.org/officeDocument/2006/relationships/theme" Target="/ppt/theme/theme12.xml" Id="rId3" /><Relationship Type="http://schemas.openxmlformats.org/officeDocument/2006/relationships/slideLayout" Target="/ppt/slideLayouts/slideLayout22.xml" Id="rId2" /><Relationship Type="http://schemas.openxmlformats.org/officeDocument/2006/relationships/slideLayout" Target="/ppt/slideLayouts/slideLayout11.xml" Id="rId1" /></Relationships>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defPPr>
              <a:defRPr lang="fr-FR"/>
            </a:defPPr>
          </a:lstStyle>
          <a:p>
            <a:pPr rtl="0"/>
            <a:r>
              <a:rPr lang="fr-FR"/>
              <a:t>Modifiez le style du titre</a:t>
            </a:r>
            <a:endParaRPr lang="fr-FR" dirty="0"/>
          </a:p>
        </p:txBody>
      </p:sp>
      <p:sp>
        <p:nvSpPr>
          <p:cNvPr id="3" name="Espace réservé du texte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defPPr>
              <a:defRPr lang="fr-FR"/>
            </a:defPPr>
          </a:lstStyle>
          <a:p>
            <a:pPr lvl="0" rtl="0"/>
            <a:r>
              <a:rPr lang="fr-FR"/>
              <a:t>Modifiez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4" name="Espace réservé de la date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lang="fr-FR" sz="900">
                <a:solidFill>
                  <a:schemeClr val="tx1">
                    <a:tint val="75000"/>
                  </a:schemeClr>
                </a:solidFill>
              </a:defRPr>
            </a:lvl1pPr>
          </a:lstStyle>
          <a:p>
            <a:pPr rtl="0"/>
            <a:fld id="{062ED8F4-F1A0-457C-9950-F0F619A1539B}" type="datetime1">
              <a:rPr lang="fr-FR" smtClean="0"/>
              <a:t>31/05/2023</a:t>
            </a:fld>
            <a:endParaRPr lang="fr-FR" dirty="0"/>
          </a:p>
        </p:txBody>
      </p:sp>
      <p:sp>
        <p:nvSpPr>
          <p:cNvPr id="5" name="Espace réservé du pied de page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lang="fr-FR" sz="900">
                <a:solidFill>
                  <a:schemeClr val="tx1">
                    <a:tint val="75000"/>
                  </a:schemeClr>
                </a:solidFill>
              </a:defRPr>
            </a:lvl1pPr>
          </a:lstStyle>
          <a:p>
            <a:pPr rtl="0"/>
            <a:endParaRPr lang="fr-FR" dirty="0"/>
          </a:p>
        </p:txBody>
      </p:sp>
      <p:sp>
        <p:nvSpPr>
          <p:cNvPr id="6" name="Espace réservé du numéro de diapositive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lang="fr-FR" sz="900">
                <a:solidFill>
                  <a:schemeClr val="tx1">
                    <a:tint val="75000"/>
                  </a:schemeClr>
                </a:solidFill>
              </a:defRPr>
            </a:lvl1pPr>
          </a:lstStyle>
          <a:p>
            <a:pPr rtl="0"/>
            <a:fld id="{66FD580D-DD1F-2749-85C8-F9883E4B5E50}" type="slidenum">
              <a:rPr lang="fr-FR" smtClean="0"/>
              <a:t>‹N°›</a:t>
            </a:fld>
            <a:endParaRPr lang="fr-FR" dirty="0"/>
          </a:p>
        </p:txBody>
      </p:sp>
    </p:spTree>
    <p:extLst>
      <p:ext uri="{BB962C8B-B14F-4D97-AF65-F5344CB8AC3E}">
        <p14:creationId xmlns:p14="http://schemas.microsoft.com/office/powerpoint/2010/main" val="4086918882"/>
      </p:ext>
    </p:extLst>
  </p:cSld>
  <p:clrMap bg1="lt1" tx1="dk1" bg2="lt2" tx2="dk2" accent1="accent1" accent2="accent2" accent3="accent3" accent4="accent4" accent5="accent5" accent6="accent6" hlink="hlink" folHlink="folHlink"/>
  <p:sldLayoutIdLst>
    <p:sldLayoutId id="2147483674" r:id="rId1"/>
    <p:sldLayoutId id="2147483673" r:id="rId2"/>
  </p:sldLayoutIdLst>
  <p:hf sldNum="0" hdr="0" ftr="0" dt="0"/>
  <p:txStyles>
    <p:titleStyle>
      <a:lvl1pPr algn="l" defTabSz="685800" rtl="0" eaLnBrk="1" latinLnBrk="0" hangingPunct="1">
        <a:lnSpc>
          <a:spcPct val="90000"/>
        </a:lnSpc>
        <a:spcBef>
          <a:spcPct val="0"/>
        </a:spcBef>
        <a:buNone/>
        <a:defRPr lang="fr-F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lang="fr-F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lang="fr-F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lang="fr-F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lang="fr-F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lang="fr-F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lang="fr-F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lang="fr-F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lang="fr-F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lang="fr-FR" sz="1350" kern="1200">
          <a:solidFill>
            <a:schemeClr val="tx1"/>
          </a:solidFill>
          <a:latin typeface="+mn-lt"/>
          <a:ea typeface="+mn-ea"/>
          <a:cs typeface="+mn-cs"/>
        </a:defRPr>
      </a:lvl9pPr>
    </p:bodyStyle>
    <p:otherStyle>
      <a:defPPr>
        <a:defRPr lang="fr-FR"/>
      </a:defPPr>
      <a:lvl1pPr marL="0" algn="l" defTabSz="685800" rtl="0" eaLnBrk="1" latinLnBrk="0" hangingPunct="1">
        <a:defRPr lang="fr-FR" sz="1350" kern="1200">
          <a:solidFill>
            <a:schemeClr val="tx1"/>
          </a:solidFill>
          <a:latin typeface="+mn-lt"/>
          <a:ea typeface="+mn-ea"/>
          <a:cs typeface="+mn-cs"/>
        </a:defRPr>
      </a:lvl1pPr>
      <a:lvl2pPr marL="342900" algn="l" defTabSz="685800" rtl="0" eaLnBrk="1" latinLnBrk="0" hangingPunct="1">
        <a:defRPr lang="fr-FR" sz="1350" kern="1200">
          <a:solidFill>
            <a:schemeClr val="tx1"/>
          </a:solidFill>
          <a:latin typeface="+mn-lt"/>
          <a:ea typeface="+mn-ea"/>
          <a:cs typeface="+mn-cs"/>
        </a:defRPr>
      </a:lvl2pPr>
      <a:lvl3pPr marL="685800" algn="l" defTabSz="685800" rtl="0" eaLnBrk="1" latinLnBrk="0" hangingPunct="1">
        <a:defRPr lang="fr-FR" sz="1350" kern="1200">
          <a:solidFill>
            <a:schemeClr val="tx1"/>
          </a:solidFill>
          <a:latin typeface="+mn-lt"/>
          <a:ea typeface="+mn-ea"/>
          <a:cs typeface="+mn-cs"/>
        </a:defRPr>
      </a:lvl3pPr>
      <a:lvl4pPr marL="1028700" algn="l" defTabSz="685800" rtl="0" eaLnBrk="1" latinLnBrk="0" hangingPunct="1">
        <a:defRPr lang="fr-FR" sz="1350" kern="1200">
          <a:solidFill>
            <a:schemeClr val="tx1"/>
          </a:solidFill>
          <a:latin typeface="+mn-lt"/>
          <a:ea typeface="+mn-ea"/>
          <a:cs typeface="+mn-cs"/>
        </a:defRPr>
      </a:lvl4pPr>
      <a:lvl5pPr marL="1371600" algn="l" defTabSz="685800" rtl="0" eaLnBrk="1" latinLnBrk="0" hangingPunct="1">
        <a:defRPr lang="fr-FR" sz="1350" kern="1200">
          <a:solidFill>
            <a:schemeClr val="tx1"/>
          </a:solidFill>
          <a:latin typeface="+mn-lt"/>
          <a:ea typeface="+mn-ea"/>
          <a:cs typeface="+mn-cs"/>
        </a:defRPr>
      </a:lvl5pPr>
      <a:lvl6pPr marL="1714500" algn="l" defTabSz="685800" rtl="0" eaLnBrk="1" latinLnBrk="0" hangingPunct="1">
        <a:defRPr lang="fr-FR" sz="1350" kern="1200">
          <a:solidFill>
            <a:schemeClr val="tx1"/>
          </a:solidFill>
          <a:latin typeface="+mn-lt"/>
          <a:ea typeface="+mn-ea"/>
          <a:cs typeface="+mn-cs"/>
        </a:defRPr>
      </a:lvl6pPr>
      <a:lvl7pPr marL="2057400" algn="l" defTabSz="685800" rtl="0" eaLnBrk="1" latinLnBrk="0" hangingPunct="1">
        <a:defRPr lang="fr-FR" sz="1350" kern="1200">
          <a:solidFill>
            <a:schemeClr val="tx1"/>
          </a:solidFill>
          <a:latin typeface="+mn-lt"/>
          <a:ea typeface="+mn-ea"/>
          <a:cs typeface="+mn-cs"/>
        </a:defRPr>
      </a:lvl7pPr>
      <a:lvl8pPr marL="2400300" algn="l" defTabSz="685800" rtl="0" eaLnBrk="1" latinLnBrk="0" hangingPunct="1">
        <a:defRPr lang="fr-FR" sz="1350" kern="1200">
          <a:solidFill>
            <a:schemeClr val="tx1"/>
          </a:solidFill>
          <a:latin typeface="+mn-lt"/>
          <a:ea typeface="+mn-ea"/>
          <a:cs typeface="+mn-cs"/>
        </a:defRPr>
      </a:lvl8pPr>
      <a:lvl9pPr marL="2743200" algn="l" defTabSz="685800" rtl="0" eaLnBrk="1" latinLnBrk="0" hangingPunct="1">
        <a:defRPr lang="fr-FR" sz="1350" kern="1200">
          <a:solidFill>
            <a:schemeClr val="tx1"/>
          </a:solidFill>
          <a:latin typeface="+mn-lt"/>
          <a:ea typeface="+mn-ea"/>
          <a:cs typeface="+mn-cs"/>
        </a:defRPr>
      </a:lvl9pPr>
    </p:otherStyle>
  </p:txStyles>
</p:sldMaster>
</file>

<file path=ppt/slides/_rels/slide11.xml.rels>&#65279;<?xml version="1.0" encoding="utf-8"?><Relationships xmlns="http://schemas.openxmlformats.org/package/2006/relationships"><Relationship Type="http://schemas.openxmlformats.org/officeDocument/2006/relationships/image" Target="/ppt/media/image6.svg" Id="rId8" /><Relationship Type="http://schemas.openxmlformats.org/officeDocument/2006/relationships/image" Target="/ppt/media/image1.png" Id="rId3" /><Relationship Type="http://schemas.openxmlformats.org/officeDocument/2006/relationships/image" Target="/ppt/media/image52.png" Id="rId7" /><Relationship Type="http://schemas.openxmlformats.org/officeDocument/2006/relationships/notesSlide" Target="/ppt/notesSlides/notesSlide11.xml" Id="rId2" /><Relationship Type="http://schemas.openxmlformats.org/officeDocument/2006/relationships/slideLayout" Target="/ppt/slideLayouts/slideLayout11.xml" Id="rId1" /><Relationship Type="http://schemas.openxmlformats.org/officeDocument/2006/relationships/image" Target="/ppt/media/image42.svg" Id="rId6" /><Relationship Type="http://schemas.openxmlformats.org/officeDocument/2006/relationships/image" Target="/ppt/media/image33.png" Id="rId5" /><Relationship Type="http://schemas.openxmlformats.org/officeDocument/2006/relationships/image" Target="/ppt/media/image23.svg" Id="rId4" /></Relationships>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itre 42">
            <a:extLst>
              <a:ext uri="{FF2B5EF4-FFF2-40B4-BE49-F238E27FC236}">
                <a16:creationId xmlns:a16="http://schemas.microsoft.com/office/drawing/2014/main" id="{DC7C2807-CBA4-1D44-03A7-280C2F0CC2A3}"/>
              </a:ext>
            </a:extLst>
          </p:cNvPr>
          <p:cNvSpPr>
            <a:spLocks noGrp="1"/>
          </p:cNvSpPr>
          <p:nvPr>
            <p:ph type="title"/>
          </p:nvPr>
        </p:nvSpPr>
        <p:spPr/>
        <p:txBody>
          <a:bodyPr rtlCol="0"/>
          <a:lstStyle>
            <a:defPPr>
              <a:defRPr lang="fr-FR"/>
            </a:defPPr>
          </a:lstStyle>
          <a:p>
            <a:pPr rtl="0"/>
            <a:r>
              <a:rPr lang="fr-FR"/>
              <a:t>Gurpeet Bawa</a:t>
            </a:r>
          </a:p>
        </p:txBody>
      </p:sp>
      <p:sp>
        <p:nvSpPr>
          <p:cNvPr id="45" name="Espace réservé du texte 44">
            <a:extLst>
              <a:ext uri="{FF2B5EF4-FFF2-40B4-BE49-F238E27FC236}">
                <a16:creationId xmlns:a16="http://schemas.microsoft.com/office/drawing/2014/main" id="{FD8FC3CC-9921-82E1-36BD-57E0F0BEF9B6}"/>
              </a:ext>
            </a:extLst>
          </p:cNvPr>
          <p:cNvSpPr>
            <a:spLocks noGrp="1"/>
          </p:cNvSpPr>
          <p:nvPr>
            <p:ph type="body" sz="quarter" idx="11"/>
          </p:nvPr>
        </p:nvSpPr>
        <p:spPr/>
        <p:txBody>
          <a:bodyPr rtlCol="0"/>
          <a:lstStyle>
            <a:defPPr>
              <a:defRPr lang="fr-FR"/>
            </a:defPPr>
          </a:lstStyle>
          <a:p>
            <a:pPr rtl="0"/>
            <a:r>
              <a:rPr lang="fr-FR"/>
              <a:t>Coordonnées</a:t>
            </a:r>
          </a:p>
        </p:txBody>
      </p:sp>
      <p:pic>
        <p:nvPicPr>
          <p:cNvPr id="38" name="Espace réservé d’image 37" descr="Icône de téléphone">
            <a:extLst>
              <a:ext uri="{FF2B5EF4-FFF2-40B4-BE49-F238E27FC236}">
                <a16:creationId xmlns:a16="http://schemas.microsoft.com/office/drawing/2014/main" id="{9B4D560A-41B2-780A-1506-A4E39E22B465}"/>
              </a:ext>
              <a:ext uri="{C183D7F6-B498-43B3-948B-1728B52AA6E4}">
                <adec:decorative xmlns:adec="http://schemas.microsoft.com/office/drawing/2017/decorative" val="0"/>
              </a:ext>
            </a:extLst>
          </p:cNvPr>
          <p:cNvPicPr>
            <a:picLocks noGrp="1" noChangeAspect="1"/>
          </p:cNvPicPr>
          <p:nvPr>
            <p:ph type="pic" sz="quarter" idx="42"/>
          </p:nvPr>
        </p:nvPicPr>
        <p:blipFill>
          <a:blip r:embed="rId3">
            <a:extLst>
              <a:ext uri="{96DAC541-7B7A-43D3-8B79-37D633B846F1}">
                <asvg:svgBlip xmlns:asvg="http://schemas.microsoft.com/office/drawing/2016/SVG/main" r:embed="rId4"/>
              </a:ext>
            </a:extLst>
          </a:blip>
          <a:srcRect t="394" b="394"/>
          <a:stretch>
            <a:fillRect/>
          </a:stretch>
        </p:blipFill>
        <p:spPr/>
      </p:pic>
      <p:sp>
        <p:nvSpPr>
          <p:cNvPr id="73" name="Espace réservé du texte 72">
            <a:extLst>
              <a:ext uri="{FF2B5EF4-FFF2-40B4-BE49-F238E27FC236}">
                <a16:creationId xmlns:a16="http://schemas.microsoft.com/office/drawing/2014/main" id="{2FD50699-45B5-88EC-1B42-E5597AB067CD}"/>
              </a:ext>
            </a:extLst>
          </p:cNvPr>
          <p:cNvSpPr>
            <a:spLocks noGrp="1"/>
          </p:cNvSpPr>
          <p:nvPr>
            <p:ph type="body" sz="quarter" idx="39"/>
          </p:nvPr>
        </p:nvSpPr>
        <p:spPr/>
        <p:txBody>
          <a:bodyPr rtlCol="0"/>
          <a:lstStyle>
            <a:defPPr>
              <a:defRPr lang="fr-FR"/>
            </a:defPPr>
          </a:lstStyle>
          <a:p>
            <a:pPr rtl="0"/>
            <a:r>
              <a:rPr lang="fr-FR"/>
              <a:t>502.555.0123</a:t>
            </a:r>
          </a:p>
        </p:txBody>
      </p:sp>
      <p:pic>
        <p:nvPicPr>
          <p:cNvPr id="39" name="Espace réservé d’image 38" descr="Icône Courrier">
            <a:extLst>
              <a:ext uri="{FF2B5EF4-FFF2-40B4-BE49-F238E27FC236}">
                <a16:creationId xmlns:a16="http://schemas.microsoft.com/office/drawing/2014/main" id="{F32117EE-2493-E6C0-2B8A-53015C28B476}"/>
              </a:ext>
              <a:ext uri="{C183D7F6-B498-43B3-948B-1728B52AA6E4}">
                <adec:decorative xmlns:adec="http://schemas.microsoft.com/office/drawing/2017/decorative" val="0"/>
              </a:ext>
            </a:extLst>
          </p:cNvPr>
          <p:cNvPicPr>
            <a:picLocks noGrp="1" noChangeAspect="1"/>
          </p:cNvPicPr>
          <p:nvPr>
            <p:ph type="pic" sz="quarter" idx="43"/>
          </p:nvPr>
        </p:nvPicPr>
        <p:blipFill>
          <a:blip r:embed="rId5">
            <a:extLst>
              <a:ext uri="{96DAC541-7B7A-43D3-8B79-37D633B846F1}">
                <asvg:svgBlip xmlns:asvg="http://schemas.microsoft.com/office/drawing/2016/SVG/main" r:embed="rId6"/>
              </a:ext>
            </a:extLst>
          </a:blip>
          <a:srcRect/>
          <a:stretch>
            <a:fillRect/>
          </a:stretch>
        </p:blipFill>
        <p:spPr/>
      </p:pic>
      <p:sp>
        <p:nvSpPr>
          <p:cNvPr id="74" name="Espace réservé du texte 73">
            <a:extLst>
              <a:ext uri="{FF2B5EF4-FFF2-40B4-BE49-F238E27FC236}">
                <a16:creationId xmlns:a16="http://schemas.microsoft.com/office/drawing/2014/main" id="{132E1DF2-8DF7-6940-4374-52DB65EC3761}"/>
              </a:ext>
            </a:extLst>
          </p:cNvPr>
          <p:cNvSpPr>
            <a:spLocks noGrp="1"/>
          </p:cNvSpPr>
          <p:nvPr>
            <p:ph type="body" sz="quarter" idx="40"/>
          </p:nvPr>
        </p:nvSpPr>
        <p:spPr/>
        <p:txBody>
          <a:bodyPr rtlCol="0"/>
          <a:lstStyle>
            <a:defPPr>
              <a:defRPr lang="fr-FR"/>
            </a:defPPr>
          </a:lstStyle>
          <a:p>
            <a:pPr rtl="0"/>
            <a:r>
              <a:rPr lang="fr-FR"/>
              <a:t>gurpeet@example.com</a:t>
            </a:r>
          </a:p>
        </p:txBody>
      </p:sp>
      <p:pic>
        <p:nvPicPr>
          <p:cNvPr id="40" name="Espace réservé d’image 39" descr="Icône du monde">
            <a:extLst>
              <a:ext uri="{FF2B5EF4-FFF2-40B4-BE49-F238E27FC236}">
                <a16:creationId xmlns:a16="http://schemas.microsoft.com/office/drawing/2014/main" id="{F9A1F0F4-0852-87EE-9DE5-C7A1F5CD9781}"/>
              </a:ext>
              <a:ext uri="{C183D7F6-B498-43B3-948B-1728B52AA6E4}">
                <adec:decorative xmlns:adec="http://schemas.microsoft.com/office/drawing/2017/decorative" val="0"/>
              </a:ext>
            </a:extLst>
          </p:cNvPr>
          <p:cNvPicPr>
            <a:picLocks noGrp="1" noChangeAspect="1"/>
          </p:cNvPicPr>
          <p:nvPr>
            <p:ph type="pic" sz="quarter" idx="44"/>
          </p:nvPr>
        </p:nvPicPr>
        <p:blipFill>
          <a:blip r:embed="rId7">
            <a:extLst>
              <a:ext uri="{96DAC541-7B7A-43D3-8B79-37D633B846F1}">
                <asvg:svgBlip xmlns:asvg="http://schemas.microsoft.com/office/drawing/2016/SVG/main" r:embed="rId8"/>
              </a:ext>
            </a:extLst>
          </a:blip>
          <a:srcRect/>
          <a:stretch>
            <a:fillRect/>
          </a:stretch>
        </p:blipFill>
        <p:spPr/>
      </p:pic>
      <p:sp>
        <p:nvSpPr>
          <p:cNvPr id="75" name="Espace réservé du texte 74">
            <a:extLst>
              <a:ext uri="{FF2B5EF4-FFF2-40B4-BE49-F238E27FC236}">
                <a16:creationId xmlns:a16="http://schemas.microsoft.com/office/drawing/2014/main" id="{23DA089B-1D05-556D-253C-262F0FA50B68}"/>
              </a:ext>
            </a:extLst>
          </p:cNvPr>
          <p:cNvSpPr>
            <a:spLocks noGrp="1"/>
          </p:cNvSpPr>
          <p:nvPr>
            <p:ph type="body" sz="quarter" idx="41"/>
          </p:nvPr>
        </p:nvSpPr>
        <p:spPr/>
        <p:txBody>
          <a:bodyPr rtlCol="0"/>
          <a:lstStyle>
            <a:defPPr>
              <a:defRPr lang="fr-FR"/>
            </a:defPPr>
          </a:lstStyle>
          <a:p>
            <a:pPr rtl="0"/>
            <a:r>
              <a:rPr lang="fr-FR"/>
              <a:t>Lucernepublishing.com</a:t>
            </a:r>
          </a:p>
        </p:txBody>
      </p:sp>
      <p:sp>
        <p:nvSpPr>
          <p:cNvPr id="46" name="Espace réservé du texte 45">
            <a:extLst>
              <a:ext uri="{FF2B5EF4-FFF2-40B4-BE49-F238E27FC236}">
                <a16:creationId xmlns:a16="http://schemas.microsoft.com/office/drawing/2014/main" id="{3CBF3AE3-4C0C-14DD-31FA-312690CD4952}"/>
              </a:ext>
            </a:extLst>
          </p:cNvPr>
          <p:cNvSpPr>
            <a:spLocks noGrp="1"/>
          </p:cNvSpPr>
          <p:nvPr>
            <p:ph type="body" sz="quarter" idx="12"/>
          </p:nvPr>
        </p:nvSpPr>
        <p:spPr/>
        <p:txBody>
          <a:bodyPr rtlCol="0"/>
          <a:lstStyle>
            <a:defPPr>
              <a:defRPr lang="fr-FR"/>
            </a:defPPr>
          </a:lstStyle>
          <a:p>
            <a:pPr rtl="0"/>
            <a:r>
              <a:rPr lang="fr-FR"/>
              <a:t>Formation</a:t>
            </a:r>
          </a:p>
        </p:txBody>
      </p:sp>
      <p:sp>
        <p:nvSpPr>
          <p:cNvPr id="71" name="Espace réservé du texte 70">
            <a:extLst>
              <a:ext uri="{FF2B5EF4-FFF2-40B4-BE49-F238E27FC236}">
                <a16:creationId xmlns:a16="http://schemas.microsoft.com/office/drawing/2014/main" id="{5680C4D0-79AB-C216-9B1F-1475065C0F92}"/>
              </a:ext>
            </a:extLst>
          </p:cNvPr>
          <p:cNvSpPr>
            <a:spLocks noGrp="1"/>
          </p:cNvSpPr>
          <p:nvPr>
            <p:ph type="body" sz="quarter" idx="37"/>
          </p:nvPr>
        </p:nvSpPr>
        <p:spPr/>
        <p:txBody>
          <a:bodyPr rtlCol="0"/>
          <a:lstStyle>
            <a:defPPr>
              <a:defRPr lang="fr-FR"/>
            </a:defPPr>
          </a:lstStyle>
          <a:p>
            <a:pPr rtl="0"/>
            <a:r>
              <a:rPr lang="fr-FR"/>
              <a:t>COLLÈGE MONT FLORES</a:t>
            </a:r>
          </a:p>
        </p:txBody>
      </p:sp>
      <p:sp>
        <p:nvSpPr>
          <p:cNvPr id="72" name="Espace réservé du texte 71">
            <a:extLst>
              <a:ext uri="{FF2B5EF4-FFF2-40B4-BE49-F238E27FC236}">
                <a16:creationId xmlns:a16="http://schemas.microsoft.com/office/drawing/2014/main" id="{7FDD35C8-D5BF-DB3B-1506-CCCD36C799CA}"/>
              </a:ext>
            </a:extLst>
          </p:cNvPr>
          <p:cNvSpPr>
            <a:spLocks noGrp="1"/>
          </p:cNvSpPr>
          <p:nvPr>
            <p:ph type="body" sz="quarter" idx="38"/>
          </p:nvPr>
        </p:nvSpPr>
        <p:spPr/>
        <p:txBody>
          <a:bodyPr rtlCol="0"/>
          <a:lstStyle>
            <a:defPPr>
              <a:defRPr lang="fr-FR"/>
            </a:defPPr>
          </a:lstStyle>
          <a:p>
            <a:pPr rtl="0"/>
            <a:r>
              <a:rPr lang="fr-FR"/>
              <a:t>BA English Literature, 4.0  GPA</a:t>
            </a:r>
            <a:br>
              <a:rPr lang="fr-FR" dirty="0"/>
            </a:br>
            <a:r>
              <a:rPr lang="fr-FR"/>
              <a:t>20XX – 20XX</a:t>
            </a:r>
          </a:p>
          <a:p>
            <a:pPr rtl="0"/>
            <a:endParaRPr lang="fr-FR" dirty="0"/>
          </a:p>
        </p:txBody>
      </p:sp>
      <p:sp>
        <p:nvSpPr>
          <p:cNvPr id="47" name="Espace réservé du texte 46">
            <a:extLst>
              <a:ext uri="{FF2B5EF4-FFF2-40B4-BE49-F238E27FC236}">
                <a16:creationId xmlns:a16="http://schemas.microsoft.com/office/drawing/2014/main" id="{496276D2-4E5E-3306-6296-1FB6A0F72342}"/>
              </a:ext>
            </a:extLst>
          </p:cNvPr>
          <p:cNvSpPr>
            <a:spLocks noGrp="1"/>
          </p:cNvSpPr>
          <p:nvPr>
            <p:ph type="body" sz="quarter" idx="13"/>
          </p:nvPr>
        </p:nvSpPr>
        <p:spPr/>
        <p:txBody>
          <a:bodyPr rtlCol="0"/>
          <a:lstStyle>
            <a:defPPr>
              <a:defRPr lang="fr-FR"/>
            </a:defPPr>
          </a:lstStyle>
          <a:p>
            <a:pPr rtl="0"/>
            <a:r>
              <a:rPr lang="fr-FR"/>
              <a:t>Compétences</a:t>
            </a:r>
          </a:p>
        </p:txBody>
      </p:sp>
      <p:sp>
        <p:nvSpPr>
          <p:cNvPr id="41" name="Espace réservé du texte 40">
            <a:extLst>
              <a:ext uri="{FF2B5EF4-FFF2-40B4-BE49-F238E27FC236}">
                <a16:creationId xmlns:a16="http://schemas.microsoft.com/office/drawing/2014/main" id="{110B9178-BA22-28AB-EB05-ACEE4FDEF25C}"/>
              </a:ext>
            </a:extLst>
          </p:cNvPr>
          <p:cNvSpPr>
            <a:spLocks noGrp="1"/>
          </p:cNvSpPr>
          <p:nvPr>
            <p:ph type="body" sz="quarter" idx="45"/>
          </p:nvPr>
        </p:nvSpPr>
        <p:spPr/>
        <p:txBody>
          <a:bodyPr rtlCol="0"/>
          <a:lstStyle>
            <a:defPPr>
              <a:defRPr lang="fr-FR"/>
            </a:defPPr>
          </a:lstStyle>
          <a:p>
            <a:pPr rtl="0"/>
            <a:endParaRPr lang="fr-FR" dirty="0"/>
          </a:p>
        </p:txBody>
      </p:sp>
      <p:sp>
        <p:nvSpPr>
          <p:cNvPr id="78" name="Espace réservé du texte 77">
            <a:extLst>
              <a:ext uri="{FF2B5EF4-FFF2-40B4-BE49-F238E27FC236}">
                <a16:creationId xmlns:a16="http://schemas.microsoft.com/office/drawing/2014/main" id="{7865BE62-D47B-1E59-4E6A-594520FA27A0}"/>
              </a:ext>
            </a:extLst>
          </p:cNvPr>
          <p:cNvSpPr>
            <a:spLocks noGrp="1"/>
          </p:cNvSpPr>
          <p:nvPr>
            <p:ph type="body" sz="quarter" idx="50"/>
          </p:nvPr>
        </p:nvSpPr>
        <p:spPr/>
        <p:txBody>
          <a:bodyPr rtlCol="0"/>
          <a:lstStyle>
            <a:defPPr>
              <a:defRPr lang="fr-FR"/>
            </a:defPPr>
          </a:lstStyle>
          <a:p>
            <a:pPr rtl="0"/>
            <a:endParaRPr lang="fr-FR" dirty="0"/>
          </a:p>
        </p:txBody>
      </p:sp>
      <p:sp>
        <p:nvSpPr>
          <p:cNvPr id="66" name="Espace réservé du texte 65">
            <a:extLst>
              <a:ext uri="{FF2B5EF4-FFF2-40B4-BE49-F238E27FC236}">
                <a16:creationId xmlns:a16="http://schemas.microsoft.com/office/drawing/2014/main" id="{794FE367-589B-BAD8-72A0-412051702423}"/>
              </a:ext>
            </a:extLst>
          </p:cNvPr>
          <p:cNvSpPr>
            <a:spLocks noGrp="1"/>
          </p:cNvSpPr>
          <p:nvPr>
            <p:ph type="body" sz="quarter" idx="32"/>
          </p:nvPr>
        </p:nvSpPr>
        <p:spPr/>
        <p:txBody>
          <a:bodyPr rtlCol="0"/>
          <a:lstStyle>
            <a:defPPr>
              <a:defRPr lang="fr-FR"/>
            </a:defPPr>
          </a:lstStyle>
          <a:p>
            <a:pPr rtl="0"/>
            <a:r>
              <a:rPr lang="fr-FR"/>
              <a:t>WORD</a:t>
            </a:r>
          </a:p>
        </p:txBody>
      </p:sp>
      <p:sp>
        <p:nvSpPr>
          <p:cNvPr id="42" name="Espace réservé du texte 41">
            <a:extLst>
              <a:ext uri="{FF2B5EF4-FFF2-40B4-BE49-F238E27FC236}">
                <a16:creationId xmlns:a16="http://schemas.microsoft.com/office/drawing/2014/main" id="{B1ADE549-12FC-6401-AD85-120B87C3DE68}"/>
              </a:ext>
            </a:extLst>
          </p:cNvPr>
          <p:cNvSpPr>
            <a:spLocks noGrp="1"/>
          </p:cNvSpPr>
          <p:nvPr>
            <p:ph type="body" sz="quarter" idx="46"/>
          </p:nvPr>
        </p:nvSpPr>
        <p:spPr/>
        <p:txBody>
          <a:bodyPr rtlCol="0"/>
          <a:lstStyle>
            <a:defPPr>
              <a:defRPr lang="fr-FR"/>
            </a:defPPr>
          </a:lstStyle>
          <a:p>
            <a:pPr rtl="0"/>
            <a:endParaRPr lang="fr-FR" dirty="0"/>
          </a:p>
        </p:txBody>
      </p:sp>
      <p:sp>
        <p:nvSpPr>
          <p:cNvPr id="79" name="Espace réservé du texte 78">
            <a:extLst>
              <a:ext uri="{FF2B5EF4-FFF2-40B4-BE49-F238E27FC236}">
                <a16:creationId xmlns:a16="http://schemas.microsoft.com/office/drawing/2014/main" id="{7AE03B36-0805-4680-FA50-B80E6364DD81}"/>
              </a:ext>
            </a:extLst>
          </p:cNvPr>
          <p:cNvSpPr>
            <a:spLocks noGrp="1"/>
          </p:cNvSpPr>
          <p:nvPr>
            <p:ph type="body" sz="quarter" idx="51"/>
          </p:nvPr>
        </p:nvSpPr>
        <p:spPr/>
        <p:txBody>
          <a:bodyPr rtlCol="0"/>
          <a:lstStyle>
            <a:defPPr>
              <a:defRPr lang="fr-FR"/>
            </a:defPPr>
          </a:lstStyle>
          <a:p>
            <a:pPr rtl="0"/>
            <a:endParaRPr lang="fr-FR" dirty="0"/>
          </a:p>
        </p:txBody>
      </p:sp>
      <p:sp>
        <p:nvSpPr>
          <p:cNvPr id="67" name="Espace réservé du texte 66">
            <a:extLst>
              <a:ext uri="{FF2B5EF4-FFF2-40B4-BE49-F238E27FC236}">
                <a16:creationId xmlns:a16="http://schemas.microsoft.com/office/drawing/2014/main" id="{1B1C436C-933E-97CA-50CE-6A22B9681BEA}"/>
              </a:ext>
            </a:extLst>
          </p:cNvPr>
          <p:cNvSpPr>
            <a:spLocks noGrp="1"/>
          </p:cNvSpPr>
          <p:nvPr>
            <p:ph type="body" sz="quarter" idx="33"/>
          </p:nvPr>
        </p:nvSpPr>
        <p:spPr/>
        <p:txBody>
          <a:bodyPr rtlCol="0"/>
          <a:lstStyle>
            <a:defPPr>
              <a:defRPr lang="fr-FR"/>
            </a:defPPr>
          </a:lstStyle>
          <a:p>
            <a:pPr rtl="0"/>
            <a:r>
              <a:rPr lang="fr-FR"/>
              <a:t>EXCEL</a:t>
            </a:r>
          </a:p>
        </p:txBody>
      </p:sp>
      <p:sp>
        <p:nvSpPr>
          <p:cNvPr id="52" name="Espace réservé du texte 51">
            <a:extLst>
              <a:ext uri="{FF2B5EF4-FFF2-40B4-BE49-F238E27FC236}">
                <a16:creationId xmlns:a16="http://schemas.microsoft.com/office/drawing/2014/main" id="{AAB4F0D9-31A7-88B5-1488-6FACDAD2461E}"/>
              </a:ext>
            </a:extLst>
          </p:cNvPr>
          <p:cNvSpPr>
            <a:spLocks noGrp="1"/>
          </p:cNvSpPr>
          <p:nvPr>
            <p:ph type="body" sz="quarter" idx="47"/>
          </p:nvPr>
        </p:nvSpPr>
        <p:spPr/>
        <p:txBody>
          <a:bodyPr rtlCol="0"/>
          <a:lstStyle>
            <a:defPPr>
              <a:defRPr lang="fr-FR"/>
            </a:defPPr>
          </a:lstStyle>
          <a:p>
            <a:pPr rtl="0"/>
            <a:endParaRPr lang="fr-FR" dirty="0"/>
          </a:p>
        </p:txBody>
      </p:sp>
      <p:sp>
        <p:nvSpPr>
          <p:cNvPr id="80" name="Espace réservé du texte 79">
            <a:extLst>
              <a:ext uri="{FF2B5EF4-FFF2-40B4-BE49-F238E27FC236}">
                <a16:creationId xmlns:a16="http://schemas.microsoft.com/office/drawing/2014/main" id="{46FA317F-86F2-DB7D-80CE-E06F2393667A}"/>
              </a:ext>
            </a:extLst>
          </p:cNvPr>
          <p:cNvSpPr>
            <a:spLocks noGrp="1"/>
          </p:cNvSpPr>
          <p:nvPr>
            <p:ph type="body" sz="quarter" idx="52"/>
          </p:nvPr>
        </p:nvSpPr>
        <p:spPr/>
        <p:txBody>
          <a:bodyPr rtlCol="0"/>
          <a:lstStyle>
            <a:defPPr>
              <a:defRPr lang="fr-FR"/>
            </a:defPPr>
          </a:lstStyle>
          <a:p>
            <a:pPr rtl="0"/>
            <a:endParaRPr lang="fr-FR" dirty="0"/>
          </a:p>
        </p:txBody>
      </p:sp>
      <p:sp>
        <p:nvSpPr>
          <p:cNvPr id="68" name="Espace réservé du texte 67">
            <a:extLst>
              <a:ext uri="{FF2B5EF4-FFF2-40B4-BE49-F238E27FC236}">
                <a16:creationId xmlns:a16="http://schemas.microsoft.com/office/drawing/2014/main" id="{A00ABDBE-12D3-911A-D08C-E2089D27B774}"/>
              </a:ext>
            </a:extLst>
          </p:cNvPr>
          <p:cNvSpPr>
            <a:spLocks noGrp="1"/>
          </p:cNvSpPr>
          <p:nvPr>
            <p:ph type="body" sz="quarter" idx="34"/>
          </p:nvPr>
        </p:nvSpPr>
        <p:spPr/>
        <p:txBody>
          <a:bodyPr rtlCol="0"/>
          <a:lstStyle>
            <a:defPPr>
              <a:defRPr lang="fr-FR"/>
            </a:defPPr>
          </a:lstStyle>
          <a:p>
            <a:pPr rtl="0"/>
            <a:r>
              <a:rPr lang="fr-FR"/>
              <a:t>POWERPOINT</a:t>
            </a:r>
          </a:p>
        </p:txBody>
      </p:sp>
      <p:sp>
        <p:nvSpPr>
          <p:cNvPr id="76" name="Espace réservé du texte 75">
            <a:extLst>
              <a:ext uri="{FF2B5EF4-FFF2-40B4-BE49-F238E27FC236}">
                <a16:creationId xmlns:a16="http://schemas.microsoft.com/office/drawing/2014/main" id="{0CD94831-DD35-686A-1875-7905666746D1}"/>
              </a:ext>
            </a:extLst>
          </p:cNvPr>
          <p:cNvSpPr>
            <a:spLocks noGrp="1"/>
          </p:cNvSpPr>
          <p:nvPr>
            <p:ph type="body" sz="quarter" idx="48"/>
          </p:nvPr>
        </p:nvSpPr>
        <p:spPr/>
        <p:txBody>
          <a:bodyPr rtlCol="0"/>
          <a:lstStyle>
            <a:defPPr>
              <a:defRPr lang="fr-FR"/>
            </a:defPPr>
          </a:lstStyle>
          <a:p>
            <a:pPr rtl="0"/>
            <a:endParaRPr lang="fr-FR" dirty="0"/>
          </a:p>
        </p:txBody>
      </p:sp>
      <p:sp>
        <p:nvSpPr>
          <p:cNvPr id="81" name="Espace réservé du texte 80">
            <a:extLst>
              <a:ext uri="{FF2B5EF4-FFF2-40B4-BE49-F238E27FC236}">
                <a16:creationId xmlns:a16="http://schemas.microsoft.com/office/drawing/2014/main" id="{8FF89EEF-8803-B2AF-0E9E-5DD462ECC7E9}"/>
              </a:ext>
            </a:extLst>
          </p:cNvPr>
          <p:cNvSpPr>
            <a:spLocks noGrp="1"/>
          </p:cNvSpPr>
          <p:nvPr>
            <p:ph type="body" sz="quarter" idx="53"/>
          </p:nvPr>
        </p:nvSpPr>
        <p:spPr/>
        <p:txBody>
          <a:bodyPr rtlCol="0"/>
          <a:lstStyle>
            <a:defPPr>
              <a:defRPr lang="fr-FR"/>
            </a:defPPr>
          </a:lstStyle>
          <a:p>
            <a:pPr rtl="0"/>
            <a:endParaRPr lang="fr-FR" dirty="0"/>
          </a:p>
        </p:txBody>
      </p:sp>
      <p:sp>
        <p:nvSpPr>
          <p:cNvPr id="69" name="Espace réservé du texte 68">
            <a:extLst>
              <a:ext uri="{FF2B5EF4-FFF2-40B4-BE49-F238E27FC236}">
                <a16:creationId xmlns:a16="http://schemas.microsoft.com/office/drawing/2014/main" id="{0AD309D6-8774-7C84-6648-E87EE57C5F1C}"/>
              </a:ext>
            </a:extLst>
          </p:cNvPr>
          <p:cNvSpPr>
            <a:spLocks noGrp="1"/>
          </p:cNvSpPr>
          <p:nvPr>
            <p:ph type="body" sz="quarter" idx="35"/>
          </p:nvPr>
        </p:nvSpPr>
        <p:spPr/>
        <p:txBody>
          <a:bodyPr rtlCol="0"/>
          <a:lstStyle>
            <a:defPPr>
              <a:defRPr lang="fr-FR"/>
            </a:defPPr>
          </a:lstStyle>
          <a:p>
            <a:pPr rtl="0"/>
            <a:r>
              <a:rPr lang="fr-FR"/>
              <a:t>RÉSEAUX SOCIAUX</a:t>
            </a:r>
          </a:p>
        </p:txBody>
      </p:sp>
      <p:sp>
        <p:nvSpPr>
          <p:cNvPr id="77" name="Espace réservé du texte 76">
            <a:extLst>
              <a:ext uri="{FF2B5EF4-FFF2-40B4-BE49-F238E27FC236}">
                <a16:creationId xmlns:a16="http://schemas.microsoft.com/office/drawing/2014/main" id="{C3A99B5A-0A5C-0B6B-6ADC-585312BCFDA2}"/>
              </a:ext>
            </a:extLst>
          </p:cNvPr>
          <p:cNvSpPr>
            <a:spLocks noGrp="1"/>
          </p:cNvSpPr>
          <p:nvPr>
            <p:ph type="body" sz="quarter" idx="49"/>
          </p:nvPr>
        </p:nvSpPr>
        <p:spPr/>
        <p:txBody>
          <a:bodyPr rtlCol="0"/>
          <a:lstStyle>
            <a:defPPr>
              <a:defRPr lang="fr-FR"/>
            </a:defPPr>
          </a:lstStyle>
          <a:p>
            <a:pPr rtl="0"/>
            <a:endParaRPr lang="fr-FR" dirty="0"/>
          </a:p>
        </p:txBody>
      </p:sp>
      <p:sp>
        <p:nvSpPr>
          <p:cNvPr id="82" name="Espace réservé du texte 81">
            <a:extLst>
              <a:ext uri="{FF2B5EF4-FFF2-40B4-BE49-F238E27FC236}">
                <a16:creationId xmlns:a16="http://schemas.microsoft.com/office/drawing/2014/main" id="{2E39BEF8-04BB-344E-13A0-E126F2AA05CD}"/>
              </a:ext>
            </a:extLst>
          </p:cNvPr>
          <p:cNvSpPr>
            <a:spLocks noGrp="1"/>
          </p:cNvSpPr>
          <p:nvPr>
            <p:ph type="body" sz="quarter" idx="54"/>
          </p:nvPr>
        </p:nvSpPr>
        <p:spPr/>
        <p:txBody>
          <a:bodyPr rtlCol="0"/>
          <a:lstStyle>
            <a:defPPr>
              <a:defRPr lang="fr-FR"/>
            </a:defPPr>
          </a:lstStyle>
          <a:p>
            <a:pPr rtl="0"/>
            <a:endParaRPr lang="fr-FR" dirty="0"/>
          </a:p>
        </p:txBody>
      </p:sp>
      <p:sp>
        <p:nvSpPr>
          <p:cNvPr id="70" name="Espace réservé du texte 69">
            <a:extLst>
              <a:ext uri="{FF2B5EF4-FFF2-40B4-BE49-F238E27FC236}">
                <a16:creationId xmlns:a16="http://schemas.microsoft.com/office/drawing/2014/main" id="{71E3EF0C-6192-1A35-B0B7-00BCF3B69365}"/>
              </a:ext>
            </a:extLst>
          </p:cNvPr>
          <p:cNvSpPr>
            <a:spLocks noGrp="1"/>
          </p:cNvSpPr>
          <p:nvPr>
            <p:ph type="body" sz="quarter" idx="36"/>
          </p:nvPr>
        </p:nvSpPr>
        <p:spPr/>
        <p:txBody>
          <a:bodyPr rtlCol="0"/>
          <a:lstStyle>
            <a:defPPr>
              <a:defRPr lang="fr-FR"/>
            </a:defPPr>
          </a:lstStyle>
          <a:p>
            <a:pPr rtl="0"/>
            <a:r>
              <a:rPr lang="fr-FR"/>
              <a:t>GESTION D’ÉQUIPE</a:t>
            </a:r>
          </a:p>
        </p:txBody>
      </p:sp>
      <p:sp>
        <p:nvSpPr>
          <p:cNvPr id="48" name="Espace réservé du texte 47">
            <a:extLst>
              <a:ext uri="{FF2B5EF4-FFF2-40B4-BE49-F238E27FC236}">
                <a16:creationId xmlns:a16="http://schemas.microsoft.com/office/drawing/2014/main" id="{19BF0D6D-D8A4-A56A-C8BD-BC0738783D89}"/>
              </a:ext>
            </a:extLst>
          </p:cNvPr>
          <p:cNvSpPr>
            <a:spLocks noGrp="1"/>
          </p:cNvSpPr>
          <p:nvPr>
            <p:ph type="body" sz="quarter" idx="14"/>
          </p:nvPr>
        </p:nvSpPr>
        <p:spPr/>
        <p:txBody>
          <a:bodyPr rtlCol="0"/>
          <a:lstStyle>
            <a:defPPr>
              <a:defRPr lang="fr-FR"/>
            </a:defPPr>
          </a:lstStyle>
          <a:p>
            <a:pPr rtl="0"/>
            <a:r>
              <a:rPr lang="fr-FR"/>
              <a:t>Langues</a:t>
            </a:r>
          </a:p>
        </p:txBody>
      </p:sp>
      <p:sp>
        <p:nvSpPr>
          <p:cNvPr id="63" name="Espace réservé du texte 62">
            <a:extLst>
              <a:ext uri="{FF2B5EF4-FFF2-40B4-BE49-F238E27FC236}">
                <a16:creationId xmlns:a16="http://schemas.microsoft.com/office/drawing/2014/main" id="{922A21CE-C224-7289-5613-ED08E87769D1}"/>
              </a:ext>
            </a:extLst>
          </p:cNvPr>
          <p:cNvSpPr>
            <a:spLocks noGrp="1"/>
          </p:cNvSpPr>
          <p:nvPr>
            <p:ph type="body" sz="quarter" idx="29"/>
          </p:nvPr>
        </p:nvSpPr>
        <p:spPr/>
        <p:txBody>
          <a:bodyPr rtlCol="0"/>
          <a:lstStyle>
            <a:defPPr>
              <a:defRPr lang="fr-FR"/>
            </a:defPPr>
          </a:lstStyle>
          <a:p>
            <a:pPr rtl="0"/>
            <a:r>
              <a:rPr lang="fr-FR"/>
              <a:t>ANGLAIS</a:t>
            </a:r>
          </a:p>
        </p:txBody>
      </p:sp>
      <p:sp>
        <p:nvSpPr>
          <p:cNvPr id="64" name="Espace réservé du texte 63">
            <a:extLst>
              <a:ext uri="{FF2B5EF4-FFF2-40B4-BE49-F238E27FC236}">
                <a16:creationId xmlns:a16="http://schemas.microsoft.com/office/drawing/2014/main" id="{DD3D2FBA-425D-BE9B-C02D-E985981F0EB8}"/>
              </a:ext>
            </a:extLst>
          </p:cNvPr>
          <p:cNvSpPr>
            <a:spLocks noGrp="1"/>
          </p:cNvSpPr>
          <p:nvPr>
            <p:ph type="body" sz="quarter" idx="30"/>
          </p:nvPr>
        </p:nvSpPr>
        <p:spPr/>
        <p:txBody>
          <a:bodyPr rtlCol="0"/>
          <a:lstStyle>
            <a:defPPr>
              <a:defRPr lang="fr-FR"/>
            </a:defPPr>
          </a:lstStyle>
          <a:p>
            <a:pPr rtl="0"/>
            <a:r>
              <a:rPr lang="fr-FR"/>
              <a:t>FRANÇAIS</a:t>
            </a:r>
          </a:p>
        </p:txBody>
      </p:sp>
      <p:sp>
        <p:nvSpPr>
          <p:cNvPr id="65" name="Espace réservé du texte 64">
            <a:extLst>
              <a:ext uri="{FF2B5EF4-FFF2-40B4-BE49-F238E27FC236}">
                <a16:creationId xmlns:a16="http://schemas.microsoft.com/office/drawing/2014/main" id="{B611EBF3-6EFB-962C-64B7-09AE22D72161}"/>
              </a:ext>
            </a:extLst>
          </p:cNvPr>
          <p:cNvSpPr>
            <a:spLocks noGrp="1"/>
          </p:cNvSpPr>
          <p:nvPr>
            <p:ph type="body" sz="quarter" idx="31"/>
          </p:nvPr>
        </p:nvSpPr>
        <p:spPr/>
        <p:txBody>
          <a:bodyPr rtlCol="0"/>
          <a:lstStyle>
            <a:defPPr>
              <a:defRPr lang="fr-FR"/>
            </a:defPPr>
          </a:lstStyle>
          <a:p>
            <a:pPr rtl="0"/>
            <a:r>
              <a:rPr lang="fr-FR"/>
              <a:t>ESPAGNOL</a:t>
            </a:r>
          </a:p>
        </p:txBody>
      </p:sp>
      <p:sp>
        <p:nvSpPr>
          <p:cNvPr id="44" name="Espace réservé du texte 43">
            <a:extLst>
              <a:ext uri="{FF2B5EF4-FFF2-40B4-BE49-F238E27FC236}">
                <a16:creationId xmlns:a16="http://schemas.microsoft.com/office/drawing/2014/main" id="{573C3F60-C28C-99CF-5C1C-0B86BDF8DE49}"/>
              </a:ext>
            </a:extLst>
          </p:cNvPr>
          <p:cNvSpPr>
            <a:spLocks noGrp="1"/>
          </p:cNvSpPr>
          <p:nvPr>
            <p:ph type="body" sz="quarter" idx="10"/>
          </p:nvPr>
        </p:nvSpPr>
        <p:spPr/>
        <p:txBody>
          <a:bodyPr rtlCol="0"/>
          <a:lstStyle>
            <a:defPPr>
              <a:defRPr lang="fr-FR"/>
            </a:defPPr>
          </a:lstStyle>
          <a:p>
            <a:pPr rtl="0"/>
            <a:r>
              <a:rPr lang="fr-FR"/>
              <a:t>Expérience</a:t>
            </a:r>
          </a:p>
        </p:txBody>
      </p:sp>
      <p:sp>
        <p:nvSpPr>
          <p:cNvPr id="50" name="Espace réservé du texte 49">
            <a:extLst>
              <a:ext uri="{FF2B5EF4-FFF2-40B4-BE49-F238E27FC236}">
                <a16:creationId xmlns:a16="http://schemas.microsoft.com/office/drawing/2014/main" id="{D4BBCCE7-2285-9E3E-1470-113DC894CD3B}"/>
              </a:ext>
            </a:extLst>
          </p:cNvPr>
          <p:cNvSpPr>
            <a:spLocks noGrp="1"/>
          </p:cNvSpPr>
          <p:nvPr>
            <p:ph type="body" sz="quarter" idx="16"/>
          </p:nvPr>
        </p:nvSpPr>
        <p:spPr/>
        <p:txBody>
          <a:bodyPr rtlCol="0"/>
          <a:lstStyle>
            <a:defPPr>
              <a:defRPr lang="fr-FR"/>
            </a:defPPr>
          </a:lstStyle>
          <a:p>
            <a:pPr rtl="0"/>
            <a:r>
              <a:rPr lang="fr-FR"/>
              <a:t>ÉDITEUR</a:t>
            </a:r>
          </a:p>
        </p:txBody>
      </p:sp>
      <p:sp>
        <p:nvSpPr>
          <p:cNvPr id="51" name="Espace réservé du texte 50">
            <a:extLst>
              <a:ext uri="{FF2B5EF4-FFF2-40B4-BE49-F238E27FC236}">
                <a16:creationId xmlns:a16="http://schemas.microsoft.com/office/drawing/2014/main" id="{9E8F1C89-0987-F242-780D-21C316A64F8C}"/>
              </a:ext>
            </a:extLst>
          </p:cNvPr>
          <p:cNvSpPr>
            <a:spLocks noGrp="1"/>
          </p:cNvSpPr>
          <p:nvPr>
            <p:ph type="body" sz="quarter" idx="17"/>
          </p:nvPr>
        </p:nvSpPr>
        <p:spPr/>
        <p:txBody>
          <a:bodyPr rtlCol="0"/>
          <a:lstStyle>
            <a:defPPr>
              <a:defRPr lang="fr-FR"/>
            </a:defPPr>
          </a:lstStyle>
          <a:p>
            <a:pPr rtl="0"/>
            <a:r>
              <a:rPr lang="fr-FR"/>
              <a:t>Éditions de Lucerne</a:t>
            </a:r>
          </a:p>
        </p:txBody>
      </p:sp>
      <p:sp>
        <p:nvSpPr>
          <p:cNvPr id="108" name="Espace réservé du texte 107">
            <a:extLst>
              <a:ext uri="{FF2B5EF4-FFF2-40B4-BE49-F238E27FC236}">
                <a16:creationId xmlns:a16="http://schemas.microsoft.com/office/drawing/2014/main" id="{682EE11D-2F1F-4867-53B2-9F01A544E7C9}"/>
              </a:ext>
            </a:extLst>
          </p:cNvPr>
          <p:cNvSpPr>
            <a:spLocks noGrp="1"/>
          </p:cNvSpPr>
          <p:nvPr>
            <p:ph type="body" sz="quarter" idx="18"/>
          </p:nvPr>
        </p:nvSpPr>
        <p:spPr/>
        <p:txBody>
          <a:bodyPr rtlCol="0"/>
          <a:lstStyle>
            <a:defPPr>
              <a:defRPr lang="fr-FR"/>
            </a:defPPr>
          </a:lstStyle>
          <a:p>
            <a:pPr rtl="0"/>
            <a:r>
              <a:rPr lang="fr-FR"/>
              <a:t>4/20XX – 1/20XX</a:t>
            </a:r>
          </a:p>
        </p:txBody>
      </p:sp>
      <p:sp>
        <p:nvSpPr>
          <p:cNvPr id="53" name="Espace réservé du texte 52">
            <a:extLst>
              <a:ext uri="{FF2B5EF4-FFF2-40B4-BE49-F238E27FC236}">
                <a16:creationId xmlns:a16="http://schemas.microsoft.com/office/drawing/2014/main" id="{0B399C35-F033-BD70-E4F9-41033A71724D}"/>
              </a:ext>
            </a:extLst>
          </p:cNvPr>
          <p:cNvSpPr>
            <a:spLocks noGrp="1"/>
          </p:cNvSpPr>
          <p:nvPr>
            <p:ph type="body" sz="quarter" idx="19"/>
          </p:nvPr>
        </p:nvSpPr>
        <p:spPr/>
        <p:txBody>
          <a:bodyPr rtlCol="0"/>
          <a:lstStyle>
            <a:defPPr>
              <a:defRPr lang="fr-FR"/>
            </a:defPPr>
          </a:lstStyle>
          <a:p>
            <a:pPr rtl="0"/>
            <a:r>
              <a:rPr lang="fr-FR" dirty="0"/>
              <a:t>Expérimenté dans la gestion des processus éditoriaux et la coordination avec les auteurs, les éditeurs et les concepteurs pour garantir une production de livres en temps opportun et de haute qualité. Maîtrisez l’utilisation de logiciels de publication, tels que Microsoft Word.</a:t>
            </a:r>
          </a:p>
        </p:txBody>
      </p:sp>
      <p:sp>
        <p:nvSpPr>
          <p:cNvPr id="54" name="Espace réservé du texte 53">
            <a:extLst>
              <a:ext uri="{FF2B5EF4-FFF2-40B4-BE49-F238E27FC236}">
                <a16:creationId xmlns:a16="http://schemas.microsoft.com/office/drawing/2014/main" id="{7656C2C2-E5C6-B8EC-D75F-99B209EF91A1}"/>
              </a:ext>
            </a:extLst>
          </p:cNvPr>
          <p:cNvSpPr>
            <a:spLocks noGrp="1"/>
          </p:cNvSpPr>
          <p:nvPr>
            <p:ph type="body" sz="quarter" idx="20"/>
          </p:nvPr>
        </p:nvSpPr>
        <p:spPr/>
        <p:txBody>
          <a:bodyPr rtlCol="0"/>
          <a:lstStyle>
            <a:defPPr>
              <a:defRPr lang="fr-FR"/>
            </a:defPPr>
          </a:lstStyle>
          <a:p>
            <a:pPr rtl="0"/>
            <a:r>
              <a:rPr lang="fr-FR"/>
              <a:t>RÉDACTEUR ADJOINT</a:t>
            </a:r>
          </a:p>
        </p:txBody>
      </p:sp>
      <p:sp>
        <p:nvSpPr>
          <p:cNvPr id="55" name="Espace réservé du texte 54">
            <a:extLst>
              <a:ext uri="{FF2B5EF4-FFF2-40B4-BE49-F238E27FC236}">
                <a16:creationId xmlns:a16="http://schemas.microsoft.com/office/drawing/2014/main" id="{316DCBA2-7C33-045E-AE3E-D682FB2C5995}"/>
              </a:ext>
            </a:extLst>
          </p:cNvPr>
          <p:cNvSpPr>
            <a:spLocks noGrp="1"/>
          </p:cNvSpPr>
          <p:nvPr>
            <p:ph type="body" sz="quarter" idx="21"/>
          </p:nvPr>
        </p:nvSpPr>
        <p:spPr/>
        <p:txBody>
          <a:bodyPr rtlCol="0"/>
          <a:lstStyle>
            <a:defPPr>
              <a:defRPr lang="fr-FR"/>
            </a:defPPr>
          </a:lstStyle>
          <a:p>
            <a:pPr rtl="0"/>
            <a:r>
              <a:rPr lang="fr-FR"/>
              <a:t>Nod Éditeurs</a:t>
            </a:r>
          </a:p>
        </p:txBody>
      </p:sp>
      <p:sp>
        <p:nvSpPr>
          <p:cNvPr id="56" name="Espace réservé du texte 55">
            <a:extLst>
              <a:ext uri="{FF2B5EF4-FFF2-40B4-BE49-F238E27FC236}">
                <a16:creationId xmlns:a16="http://schemas.microsoft.com/office/drawing/2014/main" id="{DE345509-14D0-8608-2CB2-9EACD51CD74A}"/>
              </a:ext>
            </a:extLst>
          </p:cNvPr>
          <p:cNvSpPr>
            <a:spLocks noGrp="1"/>
          </p:cNvSpPr>
          <p:nvPr>
            <p:ph type="body" sz="quarter" idx="22"/>
          </p:nvPr>
        </p:nvSpPr>
        <p:spPr/>
        <p:txBody>
          <a:bodyPr rtlCol="0"/>
          <a:lstStyle>
            <a:defPPr>
              <a:defRPr lang="fr-FR"/>
            </a:defPPr>
          </a:lstStyle>
          <a:p>
            <a:pPr rtl="0"/>
            <a:r>
              <a:rPr lang="fr-FR"/>
              <a:t>11/20XX – 3/20XX</a:t>
            </a:r>
          </a:p>
        </p:txBody>
      </p:sp>
      <p:sp>
        <p:nvSpPr>
          <p:cNvPr id="57" name="Espace réservé du texte 56">
            <a:extLst>
              <a:ext uri="{FF2B5EF4-FFF2-40B4-BE49-F238E27FC236}">
                <a16:creationId xmlns:a16="http://schemas.microsoft.com/office/drawing/2014/main" id="{66082EEF-9050-B16C-C8D9-10793B4DC458}"/>
              </a:ext>
            </a:extLst>
          </p:cNvPr>
          <p:cNvSpPr>
            <a:spLocks noGrp="1"/>
          </p:cNvSpPr>
          <p:nvPr>
            <p:ph type="body" sz="quarter" idx="23"/>
          </p:nvPr>
        </p:nvSpPr>
        <p:spPr/>
        <p:txBody>
          <a:bodyPr rtlCol="0"/>
          <a:lstStyle>
            <a:defPPr>
              <a:defRPr lang="fr-FR"/>
            </a:defPPr>
          </a:lstStyle>
          <a:p>
            <a:pPr rtl="0"/>
            <a:r>
              <a:rPr lang="fr-FR" dirty="0"/>
              <a:t>Maîtrisez l’analyse des tendances du marché et la recherche pour identifier les genres de livres rentables et les audiences cibles potentielles, ce qui aboutisse à des lancements de livres réussis et à une augmentation des ventes.</a:t>
            </a:r>
          </a:p>
        </p:txBody>
      </p:sp>
      <p:sp>
        <p:nvSpPr>
          <p:cNvPr id="58" name="Espace réservé du texte 57">
            <a:extLst>
              <a:ext uri="{FF2B5EF4-FFF2-40B4-BE49-F238E27FC236}">
                <a16:creationId xmlns:a16="http://schemas.microsoft.com/office/drawing/2014/main" id="{65308838-7ABC-8E65-50B8-132B00BF0317}"/>
              </a:ext>
            </a:extLst>
          </p:cNvPr>
          <p:cNvSpPr>
            <a:spLocks noGrp="1"/>
          </p:cNvSpPr>
          <p:nvPr>
            <p:ph type="body" sz="quarter" idx="24"/>
          </p:nvPr>
        </p:nvSpPr>
        <p:spPr>
          <a:xfrm>
            <a:off x="3411232" y="4918433"/>
            <a:ext cx="2255838" cy="207705"/>
          </a:xfrm>
        </p:spPr>
        <p:txBody>
          <a:bodyPr rtlCol="0"/>
          <a:lstStyle>
            <a:defPPr>
              <a:defRPr lang="fr-FR"/>
            </a:defPPr>
          </a:lstStyle>
          <a:p>
            <a:pPr rtl="0"/>
            <a:r>
              <a:rPr lang="fr-FR" dirty="0"/>
              <a:t>PROFESSEUR D'ANGLAIS</a:t>
            </a:r>
          </a:p>
        </p:txBody>
      </p:sp>
      <p:sp>
        <p:nvSpPr>
          <p:cNvPr id="59" name="Espace réservé du texte 58">
            <a:extLst>
              <a:ext uri="{FF2B5EF4-FFF2-40B4-BE49-F238E27FC236}">
                <a16:creationId xmlns:a16="http://schemas.microsoft.com/office/drawing/2014/main" id="{92261F03-8C05-4446-6D21-60487C551644}"/>
              </a:ext>
            </a:extLst>
          </p:cNvPr>
          <p:cNvSpPr>
            <a:spLocks noGrp="1"/>
          </p:cNvSpPr>
          <p:nvPr>
            <p:ph type="body" sz="quarter" idx="25"/>
          </p:nvPr>
        </p:nvSpPr>
        <p:spPr>
          <a:xfrm>
            <a:off x="3411232" y="5108111"/>
            <a:ext cx="2255838" cy="207705"/>
          </a:xfrm>
        </p:spPr>
        <p:txBody>
          <a:bodyPr rtlCol="0"/>
          <a:lstStyle>
            <a:defPPr>
              <a:defRPr lang="fr-FR"/>
            </a:defPPr>
          </a:lstStyle>
          <a:p>
            <a:pPr rtl="0"/>
            <a:r>
              <a:rPr lang="fr-FR"/>
              <a:t>Collège des soufflets</a:t>
            </a:r>
          </a:p>
        </p:txBody>
      </p:sp>
      <p:sp>
        <p:nvSpPr>
          <p:cNvPr id="60" name="Espace réservé du texte 59">
            <a:extLst>
              <a:ext uri="{FF2B5EF4-FFF2-40B4-BE49-F238E27FC236}">
                <a16:creationId xmlns:a16="http://schemas.microsoft.com/office/drawing/2014/main" id="{1C4911D0-1A2A-678E-FC0E-AA27E52E8622}"/>
              </a:ext>
            </a:extLst>
          </p:cNvPr>
          <p:cNvSpPr>
            <a:spLocks noGrp="1"/>
          </p:cNvSpPr>
          <p:nvPr>
            <p:ph type="body" sz="quarter" idx="26"/>
          </p:nvPr>
        </p:nvSpPr>
        <p:spPr>
          <a:xfrm>
            <a:off x="3411232" y="5337889"/>
            <a:ext cx="2255838" cy="207705"/>
          </a:xfrm>
        </p:spPr>
        <p:txBody>
          <a:bodyPr rtlCol="0"/>
          <a:lstStyle>
            <a:defPPr>
              <a:defRPr lang="fr-FR"/>
            </a:defPPr>
          </a:lstStyle>
          <a:p>
            <a:pPr rtl="0"/>
            <a:r>
              <a:rPr lang="fr-FR"/>
              <a:t>12/20XX – 12/20XX</a:t>
            </a:r>
          </a:p>
        </p:txBody>
      </p:sp>
      <p:sp>
        <p:nvSpPr>
          <p:cNvPr id="61" name="Espace réservé du texte 60">
            <a:extLst>
              <a:ext uri="{FF2B5EF4-FFF2-40B4-BE49-F238E27FC236}">
                <a16:creationId xmlns:a16="http://schemas.microsoft.com/office/drawing/2014/main" id="{3750657D-C7A5-03F1-7649-DA0AC3788D2A}"/>
              </a:ext>
            </a:extLst>
          </p:cNvPr>
          <p:cNvSpPr>
            <a:spLocks noGrp="1"/>
          </p:cNvSpPr>
          <p:nvPr>
            <p:ph type="body" sz="quarter" idx="27"/>
          </p:nvPr>
        </p:nvSpPr>
        <p:spPr>
          <a:xfrm>
            <a:off x="3411232" y="5574548"/>
            <a:ext cx="3045044" cy="1332642"/>
          </a:xfrm>
        </p:spPr>
        <p:txBody>
          <a:bodyPr rtlCol="0"/>
          <a:lstStyle>
            <a:defPPr>
              <a:defRPr lang="fr-FR"/>
            </a:defPPr>
          </a:lstStyle>
          <a:p>
            <a:pPr rtl="0"/>
            <a:r>
              <a:rPr lang="fr-FR" dirty="0"/>
              <a:t>Maîtrisez la conception et la notation des devoirs, fournissez des commentaires positifs aux étudiants et les guidez dans le développement de compétences analytiques et critiques solides, ce qui améliore les performances académiques et la préparation à la carrière.</a:t>
            </a:r>
          </a:p>
          <a:p>
            <a:pPr rtl="0"/>
            <a:endParaRPr lang="fr-FR" dirty="0"/>
          </a:p>
        </p:txBody>
      </p:sp>
      <p:sp>
        <p:nvSpPr>
          <p:cNvPr id="49" name="Espace réservé du texte 48">
            <a:extLst>
              <a:ext uri="{FF2B5EF4-FFF2-40B4-BE49-F238E27FC236}">
                <a16:creationId xmlns:a16="http://schemas.microsoft.com/office/drawing/2014/main" id="{CE4CCC04-D37E-0424-BC20-F860BF34142A}"/>
              </a:ext>
            </a:extLst>
          </p:cNvPr>
          <p:cNvSpPr>
            <a:spLocks noGrp="1"/>
          </p:cNvSpPr>
          <p:nvPr>
            <p:ph type="body" sz="quarter" idx="15"/>
          </p:nvPr>
        </p:nvSpPr>
        <p:spPr>
          <a:xfrm>
            <a:off x="3411232" y="6875660"/>
            <a:ext cx="2255838" cy="409575"/>
          </a:xfrm>
        </p:spPr>
        <p:txBody>
          <a:bodyPr rtlCol="0"/>
          <a:lstStyle>
            <a:defPPr>
              <a:defRPr lang="fr-FR"/>
            </a:defPPr>
          </a:lstStyle>
          <a:p>
            <a:pPr rtl="0"/>
            <a:r>
              <a:rPr lang="fr-FR" dirty="0"/>
              <a:t>Capacités et années</a:t>
            </a:r>
          </a:p>
        </p:txBody>
      </p:sp>
      <p:sp>
        <p:nvSpPr>
          <p:cNvPr id="62" name="Espace réservé du texte 61">
            <a:extLst>
              <a:ext uri="{FF2B5EF4-FFF2-40B4-BE49-F238E27FC236}">
                <a16:creationId xmlns:a16="http://schemas.microsoft.com/office/drawing/2014/main" id="{94CB7D3C-B7B4-EAB3-FB84-05BF632993FF}"/>
              </a:ext>
            </a:extLst>
          </p:cNvPr>
          <p:cNvSpPr>
            <a:spLocks noGrp="1"/>
          </p:cNvSpPr>
          <p:nvPr>
            <p:ph type="body" sz="quarter" idx="28"/>
          </p:nvPr>
        </p:nvSpPr>
        <p:spPr>
          <a:xfrm>
            <a:off x="3411231" y="7255912"/>
            <a:ext cx="2590175" cy="1288998"/>
          </a:xfrm>
        </p:spPr>
        <p:txBody>
          <a:bodyPr rtlCol="0"/>
          <a:lstStyle>
            <a:defPPr>
              <a:defRPr lang="fr-FR"/>
            </a:defPPr>
          </a:lstStyle>
          <a:p>
            <a:pPr rtl="0"/>
            <a:r>
              <a:rPr lang="fr-FR" dirty="0"/>
              <a:t>MARKETING SUR LES RÉSEAUX SOCIAUX | 8</a:t>
            </a:r>
          </a:p>
          <a:p>
            <a:pPr rtl="0"/>
            <a:r>
              <a:rPr lang="fr-FR" dirty="0"/>
              <a:t>GESTION DE L’ÉQUIPE | 10</a:t>
            </a:r>
          </a:p>
          <a:p>
            <a:pPr rtl="0"/>
            <a:r>
              <a:rPr lang="fr-FR" dirty="0"/>
              <a:t>CONCEPTION GRAPHIQUE | 7</a:t>
            </a:r>
          </a:p>
          <a:p>
            <a:pPr rtl="0"/>
            <a:r>
              <a:rPr lang="fr-FR" dirty="0"/>
              <a:t>DÉVELOPPEMENT DE SITES WEB | 3.5</a:t>
            </a:r>
          </a:p>
        </p:txBody>
      </p:sp>
    </p:spTree>
    <p:extLst>
      <p:ext uri="{BB962C8B-B14F-4D97-AF65-F5344CB8AC3E}">
        <p14:creationId xmlns:p14="http://schemas.microsoft.com/office/powerpoint/2010/main" val="1945325877"/>
      </p:ext>
    </p:extLst>
  </p:cSld>
  <p:clrMapOvr>
    <a:masterClrMapping/>
  </p:clrMapOvr>
</p:sld>
</file>

<file path=ppt/theme/theme12.xml><?xml version="1.0" encoding="utf-8"?>
<a:theme xmlns:a="http://schemas.openxmlformats.org/drawingml/2006/main" name="Thème Office">
  <a:themeElements>
    <a:clrScheme name="Custom 3">
      <a:dk1>
        <a:srgbClr val="000000"/>
      </a:dk1>
      <a:lt1>
        <a:srgbClr val="FFFFFF"/>
      </a:lt1>
      <a:dk2>
        <a:srgbClr val="0073E6"/>
      </a:dk2>
      <a:lt2>
        <a:srgbClr val="ECECEC"/>
      </a:lt2>
      <a:accent1>
        <a:srgbClr val="4253B3"/>
      </a:accent1>
      <a:accent2>
        <a:srgbClr val="9C93FF"/>
      </a:accent2>
      <a:accent3>
        <a:srgbClr val="AD547C"/>
      </a:accent3>
      <a:accent4>
        <a:srgbClr val="934DA5"/>
      </a:accent4>
      <a:accent5>
        <a:srgbClr val="6E50B4"/>
      </a:accent5>
      <a:accent6>
        <a:srgbClr val="4F5BB7"/>
      </a:accent6>
      <a:hlink>
        <a:srgbClr val="F83837"/>
      </a:hlink>
      <a:folHlink>
        <a:srgbClr val="58ACF6"/>
      </a:folHlink>
    </a:clrScheme>
    <a:fontScheme name="Custom 31">
      <a:majorFont>
        <a:latin typeface="Georgia"/>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orchid-resume_win32_SL_v7" id="{CC9B850B-7A0E-4D62-8910-F178F1D43F35}" vid="{DB6BD424-E025-4391-B90B-D5DD7D55B5BF}"/>
    </a:ext>
  </a:extLst>
</a:theme>
</file>

<file path=ppt/theme/theme2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file>

<file path=docProps/app.xml><?xml version="1.0" encoding="utf-8"?>
<ap:Properties xmlns:vt="http://schemas.openxmlformats.org/officeDocument/2006/docPropsVTypes" xmlns:ap="http://schemas.openxmlformats.org/officeDocument/2006/extended-properties">
  <ap:Template/>
  <ap:TotalTime>0</ap:TotalTime>
  <ap:Words>211</ap:Words>
  <ap:PresentationFormat>Format US (216 x 279 mm)</ap:PresentationFormat>
  <ap:Paragraphs>37</ap:Paragraphs>
  <ap:Slides>1</ap:Slides>
  <ap:Notes>1</ap:Notes>
  <ap:HiddenSlides>0</ap:HiddenSlides>
  <ap:MMClips>0</ap:MMClips>
  <ap:ScaleCrop>false</ap:ScaleCrop>
  <ap:HeadingPairs>
    <vt:vector baseType="variant" size="6">
      <vt:variant>
        <vt:lpstr>Polices utilisées</vt:lpstr>
      </vt:variant>
      <vt:variant>
        <vt:i4>4</vt:i4>
      </vt:variant>
      <vt:variant>
        <vt:lpstr>Thème</vt:lpstr>
      </vt:variant>
      <vt:variant>
        <vt:i4>1</vt:i4>
      </vt:variant>
      <vt:variant>
        <vt:lpstr>Titres des diapositives</vt:lpstr>
      </vt:variant>
      <vt:variant>
        <vt:i4>1</vt:i4>
      </vt:variant>
    </vt:vector>
  </ap:HeadingPairs>
  <ap:TitlesOfParts>
    <vt:vector baseType="lpstr" size="6">
      <vt:lpstr>Arial</vt:lpstr>
      <vt:lpstr>Calibri</vt:lpstr>
      <vt:lpstr>Franklin Gothic Book</vt:lpstr>
      <vt:lpstr>Georgia</vt:lpstr>
      <vt:lpstr>Thème Office</vt:lpstr>
      <vt:lpstr>Gurpeet Bawa</vt:lpstr>
    </vt:vector>
  </ap:TitlesOfParts>
  <ap:Company/>
  <ap:LinksUpToDate>false</ap:LinksUpToDate>
  <ap:SharedDoc>false</ap:SharedDoc>
  <ap:HyperlinksChanged>false</ap:HyperlinksChanged>
  <ap:AppVersion>16.0000</ap:AppVersion>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2023-04-05T01:16:32Z</dcterms:created>
  <dcterms:modified xsi:type="dcterms:W3CDTF">2023-05-31T02:43:24Z</dcterms:modified>
</cp:coreProperties>
</file>