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6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Macintosh%20HD:Users:fabi:Desktop:HELMO%202020%20-2021:GCI%202020-2021:THIMA%20SR%20Graphique%20(4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05399073438"/>
          <c:y val="8.8395358143257302E-2"/>
          <c:w val="0.62794377212915498"/>
          <c:h val="0.76325175739587203"/>
        </c:manualLayout>
      </c:layout>
      <c:lineChart>
        <c:grouping val="standard"/>
        <c:varyColors val="0"/>
        <c:ser>
          <c:idx val="0"/>
          <c:order val="0"/>
          <c:tx>
            <c:strRef>
              <c:f>'Représentation graphique'!$J$7</c:f>
              <c:strCache>
                <c:ptCount val="1"/>
                <c:pt idx="0">
                  <c:v>Chiffre d'affaires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'Représentation graphique'!$I$8:$I$14</c:f>
              <c:numCache>
                <c:formatCode>m/d/yy</c:formatCode>
                <c:ptCount val="7"/>
                <c:pt idx="0">
                  <c:v>43830</c:v>
                </c:pt>
                <c:pt idx="1">
                  <c:v>43921</c:v>
                </c:pt>
                <c:pt idx="2">
                  <c:v>44012</c:v>
                </c:pt>
                <c:pt idx="3">
                  <c:v>44104</c:v>
                </c:pt>
                <c:pt idx="4">
                  <c:v>44196</c:v>
                </c:pt>
              </c:numCache>
            </c:numRef>
          </c:cat>
          <c:val>
            <c:numRef>
              <c:f>'Représentation graphique'!$J$8:$J$14</c:f>
              <c:numCache>
                <c:formatCode>#,##0</c:formatCode>
                <c:ptCount val="7"/>
                <c:pt idx="0">
                  <c:v>0</c:v>
                </c:pt>
                <c:pt idx="1">
                  <c:v>200000</c:v>
                </c:pt>
                <c:pt idx="2">
                  <c:v>400000</c:v>
                </c:pt>
                <c:pt idx="3">
                  <c:v>600000</c:v>
                </c:pt>
                <c:pt idx="4">
                  <c:v>800000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3A7-D14A-B967-4EC8C3AF491E}"/>
            </c:ext>
          </c:extLst>
        </c:ser>
        <c:ser>
          <c:idx val="1"/>
          <c:order val="1"/>
          <c:tx>
            <c:strRef>
              <c:f>'Représentation graphique'!$K$7</c:f>
              <c:strCache>
                <c:ptCount val="1"/>
                <c:pt idx="0">
                  <c:v>Charges variables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'Représentation graphique'!$I$8:$I$14</c:f>
              <c:numCache>
                <c:formatCode>m/d/yy</c:formatCode>
                <c:ptCount val="7"/>
                <c:pt idx="0">
                  <c:v>43830</c:v>
                </c:pt>
                <c:pt idx="1">
                  <c:v>43921</c:v>
                </c:pt>
                <c:pt idx="2">
                  <c:v>44012</c:v>
                </c:pt>
                <c:pt idx="3">
                  <c:v>44104</c:v>
                </c:pt>
                <c:pt idx="4">
                  <c:v>44196</c:v>
                </c:pt>
              </c:numCache>
            </c:numRef>
          </c:cat>
          <c:val>
            <c:numRef>
              <c:f>'Représentation graphique'!$K$8:$K$14</c:f>
              <c:numCache>
                <c:formatCode>#,##0</c:formatCode>
                <c:ptCount val="7"/>
                <c:pt idx="0">
                  <c:v>0</c:v>
                </c:pt>
                <c:pt idx="1">
                  <c:v>112500</c:v>
                </c:pt>
                <c:pt idx="2">
                  <c:v>225000</c:v>
                </c:pt>
                <c:pt idx="3">
                  <c:v>337500</c:v>
                </c:pt>
                <c:pt idx="4">
                  <c:v>450000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A7-D14A-B967-4EC8C3AF491E}"/>
            </c:ext>
          </c:extLst>
        </c:ser>
        <c:ser>
          <c:idx val="2"/>
          <c:order val="2"/>
          <c:tx>
            <c:strRef>
              <c:f>'Représentation graphique'!$L$7</c:f>
              <c:strCache>
                <c:ptCount val="1"/>
                <c:pt idx="0">
                  <c:v>Charges fixes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'Représentation graphique'!$I$8:$I$14</c:f>
              <c:numCache>
                <c:formatCode>m/d/yy</c:formatCode>
                <c:ptCount val="7"/>
                <c:pt idx="0">
                  <c:v>43830</c:v>
                </c:pt>
                <c:pt idx="1">
                  <c:v>43921</c:v>
                </c:pt>
                <c:pt idx="2">
                  <c:v>44012</c:v>
                </c:pt>
                <c:pt idx="3">
                  <c:v>44104</c:v>
                </c:pt>
                <c:pt idx="4">
                  <c:v>44196</c:v>
                </c:pt>
              </c:numCache>
            </c:numRef>
          </c:cat>
          <c:val>
            <c:numRef>
              <c:f>'Représentation graphique'!$L$8:$L$14</c:f>
              <c:numCache>
                <c:formatCode>#,##0</c:formatCode>
                <c:ptCount val="7"/>
                <c:pt idx="0">
                  <c:v>210000</c:v>
                </c:pt>
                <c:pt idx="1">
                  <c:v>210000</c:v>
                </c:pt>
                <c:pt idx="2">
                  <c:v>210000</c:v>
                </c:pt>
                <c:pt idx="3">
                  <c:v>210000</c:v>
                </c:pt>
                <c:pt idx="4">
                  <c:v>210000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3A7-D14A-B967-4EC8C3AF491E}"/>
            </c:ext>
          </c:extLst>
        </c:ser>
        <c:ser>
          <c:idx val="3"/>
          <c:order val="3"/>
          <c:tx>
            <c:strRef>
              <c:f>'Représentation graphique'!$M$7</c:f>
              <c:strCache>
                <c:ptCount val="1"/>
                <c:pt idx="0">
                  <c:v>Total des charges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'Représentation graphique'!$I$8:$I$14</c:f>
              <c:numCache>
                <c:formatCode>m/d/yy</c:formatCode>
                <c:ptCount val="7"/>
                <c:pt idx="0">
                  <c:v>43830</c:v>
                </c:pt>
                <c:pt idx="1">
                  <c:v>43921</c:v>
                </c:pt>
                <c:pt idx="2">
                  <c:v>44012</c:v>
                </c:pt>
                <c:pt idx="3">
                  <c:v>44104</c:v>
                </c:pt>
                <c:pt idx="4">
                  <c:v>44196</c:v>
                </c:pt>
              </c:numCache>
            </c:numRef>
          </c:cat>
          <c:val>
            <c:numRef>
              <c:f>'Représentation graphique'!$M$8:$M$14</c:f>
              <c:numCache>
                <c:formatCode>#,##0</c:formatCode>
                <c:ptCount val="7"/>
                <c:pt idx="0">
                  <c:v>210000</c:v>
                </c:pt>
                <c:pt idx="1">
                  <c:v>322500</c:v>
                </c:pt>
                <c:pt idx="2">
                  <c:v>435000</c:v>
                </c:pt>
                <c:pt idx="3">
                  <c:v>547500</c:v>
                </c:pt>
                <c:pt idx="4">
                  <c:v>660000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3A7-D14A-B967-4EC8C3AF49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8372056"/>
        <c:axId val="2109139848"/>
      </c:lineChart>
      <c:scatterChart>
        <c:scatterStyle val="lineMarker"/>
        <c:varyColors val="0"/>
        <c:ser>
          <c:idx val="4"/>
          <c:order val="4"/>
          <c:tx>
            <c:v>PM/SR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44450">
                <a:noFill/>
              </a:ln>
              <a:effectLst/>
            </c:spPr>
          </c:marker>
          <c:dPt>
            <c:idx val="0"/>
            <c:marker>
              <c:spPr>
                <a:solidFill>
                  <a:srgbClr val="FF0000"/>
                </a:solidFill>
                <a:ln w="381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C3A7-D14A-B967-4EC8C3AF491E}"/>
              </c:ext>
            </c:extLst>
          </c:dPt>
          <c:dLbls>
            <c:dLbl>
              <c:idx val="0"/>
              <c:layout>
                <c:manualLayout>
                  <c:x val="-7.1889105924741403E-2"/>
                  <c:y val="-5.914515231050659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100" dirty="0"/>
                      <a:t>SR =  6/08/N
480000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2034834505419645"/>
                      <c:h val="0.12499249579163994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C3A7-D14A-B967-4EC8C3AF49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'Représentation graphique'!$N$7</c:f>
              <c:numCache>
                <c:formatCode>m/d/yy</c:formatCode>
                <c:ptCount val="1"/>
                <c:pt idx="0">
                  <c:v>44049</c:v>
                </c:pt>
              </c:numCache>
            </c:numRef>
          </c:xVal>
          <c:yVal>
            <c:numLit>
              <c:formatCode>General</c:formatCode>
              <c:ptCount val="1"/>
              <c:pt idx="0">
                <c:v>480000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5-C3A7-D14A-B967-4EC8C3AF49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38854648"/>
        <c:axId val="2138851256"/>
      </c:scatterChart>
      <c:dateAx>
        <c:axId val="2138372056"/>
        <c:scaling>
          <c:orientation val="minMax"/>
          <c:max val="44197"/>
          <c:min val="4383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m/d/yy" sourceLinked="1"/>
        <c:majorTickMark val="in"/>
        <c:minorTickMark val="in"/>
        <c:tickLblPos val="nextTo"/>
        <c:spPr>
          <a:noFill/>
          <a:ln w="19050" cap="flat" cmpd="sng" algn="ctr">
            <a:solidFill>
              <a:schemeClr val="tx1"/>
            </a:solidFill>
            <a:round/>
            <a:tailEnd type="triangle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09139848"/>
        <c:crossesAt val="0"/>
        <c:auto val="1"/>
        <c:lblOffset val="100"/>
        <c:baseTimeUnit val="days"/>
        <c:majorUnit val="3"/>
        <c:majorTimeUnit val="months"/>
        <c:minorUnit val="1"/>
        <c:minorTimeUnit val="months"/>
      </c:dateAx>
      <c:valAx>
        <c:axId val="2109139848"/>
        <c:scaling>
          <c:orientation val="minMax"/>
          <c:max val="1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Euros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#,##0" sourceLinked="1"/>
        <c:majorTickMark val="in"/>
        <c:minorTickMark val="in"/>
        <c:tickLblPos val="nextTo"/>
        <c:spPr>
          <a:noFill/>
          <a:ln w="12700">
            <a:solidFill>
              <a:schemeClr val="tx1"/>
            </a:solidFill>
            <a:tailEnd type="triangle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38372056"/>
        <c:crossesAt val="43830"/>
        <c:crossBetween val="between"/>
      </c:valAx>
      <c:valAx>
        <c:axId val="2138851256"/>
        <c:scaling>
          <c:orientation val="minMax"/>
          <c:max val="100000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138854648"/>
        <c:crosses val="max"/>
        <c:crossBetween val="midCat"/>
        <c:majorUnit val="100000"/>
      </c:valAx>
      <c:valAx>
        <c:axId val="2138854648"/>
        <c:scaling>
          <c:orientation val="minMax"/>
        </c:scaling>
        <c:delete val="1"/>
        <c:axPos val="b"/>
        <c:numFmt formatCode="m/d/yy" sourceLinked="1"/>
        <c:majorTickMark val="out"/>
        <c:minorTickMark val="none"/>
        <c:tickLblPos val="nextTo"/>
        <c:crossAx val="213885125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106997956362295"/>
          <c:y val="0.37133944716196798"/>
          <c:w val="0.149388035703552"/>
          <c:h val="0.315265600949012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0.15778</cdr:x>
      <cdr:y>0.48552</cdr:y>
    </cdr:from>
    <cdr:to>
      <cdr:x>0.52571</cdr:x>
      <cdr:y>0.84916</cdr:y>
    </cdr:to>
    <cdr:sp macro="" textlink="">
      <cdr:nvSpPr>
        <cdr:cNvPr id="2" name="Forme libre 1"/>
        <cdr:cNvSpPr/>
      </cdr:nvSpPr>
      <cdr:spPr>
        <a:xfrm xmlns:a="http://schemas.openxmlformats.org/drawingml/2006/main">
          <a:off x="1247140" y="2289176"/>
          <a:ext cx="2908300" cy="1714500"/>
        </a:xfrm>
        <a:custGeom xmlns:a="http://schemas.openxmlformats.org/drawingml/2006/main">
          <a:avLst/>
          <a:gdLst>
            <a:gd name="connsiteX0" fmla="*/ 12700 w 2908300"/>
            <a:gd name="connsiteY0" fmla="*/ 952500 h 1714500"/>
            <a:gd name="connsiteX1" fmla="*/ 2908300 w 2908300"/>
            <a:gd name="connsiteY1" fmla="*/ 0 h 1714500"/>
            <a:gd name="connsiteX2" fmla="*/ 0 w 2908300"/>
            <a:gd name="connsiteY2" fmla="*/ 1714500 h 1714500"/>
            <a:gd name="connsiteX3" fmla="*/ 12700 w 2908300"/>
            <a:gd name="connsiteY3" fmla="*/ 952500 h 1714500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</a:cxnLst>
          <a:rect l="l" t="t" r="r" b="b"/>
          <a:pathLst>
            <a:path w="2908300" h="1714500">
              <a:moveTo>
                <a:pt x="12700" y="952500"/>
              </a:moveTo>
              <a:lnTo>
                <a:pt x="2908300" y="0"/>
              </a:lnTo>
              <a:lnTo>
                <a:pt x="0" y="1714500"/>
              </a:lnTo>
              <a:lnTo>
                <a:pt x="12700" y="952500"/>
              </a:lnTo>
              <a:close/>
            </a:path>
          </a:pathLst>
        </a:custGeom>
        <a:solidFill xmlns:a="http://schemas.openxmlformats.org/drawingml/2006/main">
          <a:srgbClr val="FF0000"/>
        </a:solidFill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fr-FR" dirty="0"/>
            <a:t>P</a:t>
          </a:r>
        </a:p>
      </cdr:txBody>
    </cdr:sp>
  </cdr:relSizeAnchor>
  <cdr:relSizeAnchor xmlns:cdr="http://schemas.openxmlformats.org/drawingml/2006/chartDrawing">
    <cdr:from>
      <cdr:x>0.52571</cdr:x>
      <cdr:y>0.2404</cdr:y>
    </cdr:from>
    <cdr:to>
      <cdr:x>0.78117</cdr:x>
      <cdr:y>0.48822</cdr:y>
    </cdr:to>
    <cdr:sp macro="" textlink="">
      <cdr:nvSpPr>
        <cdr:cNvPr id="3" name="Forme libre 2"/>
        <cdr:cNvSpPr/>
      </cdr:nvSpPr>
      <cdr:spPr>
        <a:xfrm xmlns:a="http://schemas.openxmlformats.org/drawingml/2006/main">
          <a:off x="4155440" y="1133476"/>
          <a:ext cx="2019300" cy="1168400"/>
        </a:xfrm>
        <a:custGeom xmlns:a="http://schemas.openxmlformats.org/drawingml/2006/main">
          <a:avLst/>
          <a:gdLst>
            <a:gd name="connsiteX0" fmla="*/ 2006600 w 2019300"/>
            <a:gd name="connsiteY0" fmla="*/ 0 h 1168400"/>
            <a:gd name="connsiteX1" fmla="*/ 2019300 w 2019300"/>
            <a:gd name="connsiteY1" fmla="*/ 508000 h 1168400"/>
            <a:gd name="connsiteX2" fmla="*/ 0 w 2019300"/>
            <a:gd name="connsiteY2" fmla="*/ 1168400 h 1168400"/>
            <a:gd name="connsiteX3" fmla="*/ 2006600 w 2019300"/>
            <a:gd name="connsiteY3" fmla="*/ 0 h 1168400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</a:cxnLst>
          <a:rect l="l" t="t" r="r" b="b"/>
          <a:pathLst>
            <a:path w="2019300" h="1168400">
              <a:moveTo>
                <a:pt x="2006600" y="0"/>
              </a:moveTo>
              <a:lnTo>
                <a:pt x="2019300" y="508000"/>
              </a:lnTo>
              <a:lnTo>
                <a:pt x="0" y="1168400"/>
              </a:lnTo>
              <a:lnTo>
                <a:pt x="2006600" y="0"/>
              </a:lnTo>
              <a:close/>
            </a:path>
          </a:pathLst>
        </a:custGeom>
        <a:solidFill xmlns:a="http://schemas.openxmlformats.org/drawingml/2006/main">
          <a:srgbClr val="008000"/>
        </a:solidFill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 dirty="0"/>
        </a:p>
      </cdr:txBody>
    </cdr:sp>
  </cdr:relSizeAnchor>
  <cdr:relSizeAnchor xmlns:cdr="http://schemas.openxmlformats.org/drawingml/2006/chartDrawing">
    <cdr:from>
      <cdr:x>0.22284</cdr:x>
      <cdr:y>0.64298</cdr:y>
    </cdr:from>
    <cdr:to>
      <cdr:x>0.31121</cdr:x>
      <cdr:y>0.73145</cdr:y>
    </cdr:to>
    <cdr:sp macro="" textlink="">
      <cdr:nvSpPr>
        <cdr:cNvPr id="4" name="ZoneTexte 3"/>
        <cdr:cNvSpPr txBox="1"/>
      </cdr:nvSpPr>
      <cdr:spPr>
        <a:xfrm xmlns:a="http://schemas.openxmlformats.org/drawingml/2006/main" rot="20245538">
          <a:off x="1761415" y="3031554"/>
          <a:ext cx="698500" cy="4171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sz="1400" dirty="0"/>
            <a:t>Perte</a:t>
          </a:r>
        </a:p>
      </cdr:txBody>
    </cdr:sp>
  </cdr:relSizeAnchor>
  <cdr:relSizeAnchor xmlns:cdr="http://schemas.openxmlformats.org/drawingml/2006/chartDrawing">
    <cdr:from>
      <cdr:x>0.63257</cdr:x>
      <cdr:y>0.33648</cdr:y>
    </cdr:from>
    <cdr:to>
      <cdr:x>0.75983</cdr:x>
      <cdr:y>0.43561</cdr:y>
    </cdr:to>
    <cdr:sp macro="" textlink="">
      <cdr:nvSpPr>
        <cdr:cNvPr id="5" name="ZoneTexte 4"/>
        <cdr:cNvSpPr txBox="1"/>
      </cdr:nvSpPr>
      <cdr:spPr>
        <a:xfrm xmlns:a="http://schemas.openxmlformats.org/drawingml/2006/main" rot="20314548">
          <a:off x="5000138" y="1586453"/>
          <a:ext cx="1005946" cy="4674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sz="1400" dirty="0"/>
            <a:t>Bénéfice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241A6-EAD6-AB40-B2C4-AD1CD0F1D44A}" type="datetimeFigureOut">
              <a:rPr lang="fr-FR" smtClean="0"/>
              <a:t>12/11/2025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296EDA-FD5A-864E-9F7F-DD98637804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1566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57426-7B14-8743-86DF-A68DB47E2B9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794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F6EF-4288-1640-8F92-DC61B60673BA}" type="datetimeFigureOut">
              <a:rPr lang="fr-FR" smtClean="0"/>
              <a:t>12/11/2025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7943-D641-2141-966A-F1DE5AAAB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4559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F6EF-4288-1640-8F92-DC61B60673BA}" type="datetimeFigureOut">
              <a:rPr lang="fr-FR" smtClean="0"/>
              <a:t>12/11/2025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7943-D641-2141-966A-F1DE5AAAB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5259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F6EF-4288-1640-8F92-DC61B60673BA}" type="datetimeFigureOut">
              <a:rPr lang="fr-FR" smtClean="0"/>
              <a:t>12/11/2025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7943-D641-2141-966A-F1DE5AAAB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033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F6EF-4288-1640-8F92-DC61B60673BA}" type="datetimeFigureOut">
              <a:rPr lang="fr-FR" smtClean="0"/>
              <a:t>12/11/2025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7943-D641-2141-966A-F1DE5AAAB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5876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F6EF-4288-1640-8F92-DC61B60673BA}" type="datetimeFigureOut">
              <a:rPr lang="fr-FR" smtClean="0"/>
              <a:t>12/11/2025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7943-D641-2141-966A-F1DE5AAAB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7554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F6EF-4288-1640-8F92-DC61B60673BA}" type="datetimeFigureOut">
              <a:rPr lang="fr-FR" smtClean="0"/>
              <a:t>12/11/2025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7943-D641-2141-966A-F1DE5AAAB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8405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F6EF-4288-1640-8F92-DC61B60673BA}" type="datetimeFigureOut">
              <a:rPr lang="fr-FR" smtClean="0"/>
              <a:t>12/11/2025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7943-D641-2141-966A-F1DE5AAAB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1504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F6EF-4288-1640-8F92-DC61B60673BA}" type="datetimeFigureOut">
              <a:rPr lang="fr-FR" smtClean="0"/>
              <a:t>12/11/2025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7943-D641-2141-966A-F1DE5AAAB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562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F6EF-4288-1640-8F92-DC61B60673BA}" type="datetimeFigureOut">
              <a:rPr lang="fr-FR" smtClean="0"/>
              <a:t>12/11/2025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7943-D641-2141-966A-F1DE5AAAB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0831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F6EF-4288-1640-8F92-DC61B60673BA}" type="datetimeFigureOut">
              <a:rPr lang="fr-FR" smtClean="0"/>
              <a:t>12/11/2025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7943-D641-2141-966A-F1DE5AAAB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039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F6EF-4288-1640-8F92-DC61B60673BA}" type="datetimeFigureOut">
              <a:rPr lang="fr-FR" smtClean="0"/>
              <a:t>12/11/2025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7943-D641-2141-966A-F1DE5AAAB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7080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EF6EF-4288-1640-8F92-DC61B60673BA}" type="datetimeFigureOut">
              <a:rPr lang="fr-FR" smtClean="0"/>
              <a:t>12/11/2025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97943-D641-2141-966A-F1DE5AAABD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085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419174"/>
              </p:ext>
            </p:extLst>
          </p:nvPr>
        </p:nvGraphicFramePr>
        <p:xfrm>
          <a:off x="1023638" y="1868730"/>
          <a:ext cx="7313019" cy="2603760"/>
        </p:xfrm>
        <a:graphic>
          <a:graphicData uri="http://schemas.openxmlformats.org/drawingml/2006/table">
            <a:tbl>
              <a:tblPr/>
              <a:tblGrid>
                <a:gridCol w="976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7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68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63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66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396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Turnover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Variable </a:t>
                      </a:r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Costs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Fixed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Costs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Global </a:t>
                      </a:r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costs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60">
                <a:tc>
                  <a:txBody>
                    <a:bodyPr/>
                    <a:lstStyle/>
                    <a:p>
                      <a:pPr algn="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31/12/</a:t>
                      </a:r>
                      <a:r>
                        <a:rPr lang="nl-B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N-1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210.000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210.000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960">
                <a:tc>
                  <a:txBody>
                    <a:bodyPr/>
                    <a:lstStyle/>
                    <a:p>
                      <a:pPr algn="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31/03/</a:t>
                      </a:r>
                      <a:r>
                        <a:rPr lang="nl-B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200.000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112.500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210.000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322.500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960">
                <a:tc>
                  <a:txBody>
                    <a:bodyPr/>
                    <a:lstStyle/>
                    <a:p>
                      <a:pPr algn="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30/06/</a:t>
                      </a:r>
                      <a:r>
                        <a:rPr lang="nl-B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400.000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225.000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210.000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435.000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960">
                <a:tc>
                  <a:txBody>
                    <a:bodyPr/>
                    <a:lstStyle/>
                    <a:p>
                      <a:pPr algn="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30/0</a:t>
                      </a:r>
                      <a:r>
                        <a:rPr lang="nl-B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</a:t>
                      </a:r>
                      <a:r>
                        <a:rPr lang="nl-B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600.000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337.500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210.000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547.500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960">
                <a:tc>
                  <a:txBody>
                    <a:bodyPr/>
                    <a:lstStyle/>
                    <a:p>
                      <a:pPr algn="r" fontAlgn="b"/>
                      <a:r>
                        <a:rPr lang="mr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31/12/</a:t>
                      </a:r>
                      <a:r>
                        <a:rPr lang="nl-B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mr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800.000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450.000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210.000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660.000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9357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Breakeven</a:t>
            </a:r>
            <a:r>
              <a:rPr lang="fr-FR" dirty="0"/>
              <a:t>-point</a:t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11" name="Graphique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1935991"/>
              </p:ext>
            </p:extLst>
          </p:nvPr>
        </p:nvGraphicFramePr>
        <p:xfrm>
          <a:off x="619760" y="1368424"/>
          <a:ext cx="7904480" cy="4714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3" name="Connecteur droit avec flèche 12"/>
          <p:cNvCxnSpPr/>
          <p:nvPr/>
        </p:nvCxnSpPr>
        <p:spPr>
          <a:xfrm flipH="1">
            <a:off x="4775200" y="3657600"/>
            <a:ext cx="12700" cy="1778000"/>
          </a:xfrm>
          <a:prstGeom prst="straightConnector1">
            <a:avLst/>
          </a:prstGeom>
          <a:ln w="9525" cmpd="sng">
            <a:prstDash val="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H="1">
            <a:off x="1790700" y="3657600"/>
            <a:ext cx="2984500" cy="0"/>
          </a:xfrm>
          <a:prstGeom prst="straightConnector1">
            <a:avLst/>
          </a:prstGeom>
          <a:ln w="9525" cmpd="sng">
            <a:prstDash val="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1350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13675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59</Words>
  <Application>Microsoft Macintosh PowerPoint</Application>
  <PresentationFormat>Affichage à l'écran (4:3)</PresentationFormat>
  <Paragraphs>38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Calibri</vt:lpstr>
      <vt:lpstr>Thème Office</vt:lpstr>
      <vt:lpstr>Présentation PowerPoint</vt:lpstr>
      <vt:lpstr>Breakeven-point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Fabi</dc:creator>
  <cp:lastModifiedBy>Fabienne DEVILLE</cp:lastModifiedBy>
  <cp:revision>2</cp:revision>
  <dcterms:created xsi:type="dcterms:W3CDTF">2020-10-26T09:40:54Z</dcterms:created>
  <dcterms:modified xsi:type="dcterms:W3CDTF">2025-11-12T15:37:43Z</dcterms:modified>
</cp:coreProperties>
</file>