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0"/>
  </p:notesMasterIdLst>
  <p:handoutMasterIdLst>
    <p:handoutMasterId r:id="rId21"/>
  </p:handoutMasterIdLst>
  <p:sldIdLst>
    <p:sldId id="410" r:id="rId5"/>
    <p:sldId id="412" r:id="rId6"/>
    <p:sldId id="411" r:id="rId7"/>
    <p:sldId id="413" r:id="rId8"/>
    <p:sldId id="416" r:id="rId9"/>
    <p:sldId id="421" r:id="rId10"/>
    <p:sldId id="418" r:id="rId11"/>
    <p:sldId id="417" r:id="rId12"/>
    <p:sldId id="422" r:id="rId13"/>
    <p:sldId id="414" r:id="rId14"/>
    <p:sldId id="419" r:id="rId15"/>
    <p:sldId id="424" r:id="rId16"/>
    <p:sldId id="428" r:id="rId17"/>
    <p:sldId id="427" r:id="rId18"/>
    <p:sldId id="426" r:id="rId19"/>
  </p:sldIdLst>
  <p:sldSz cx="12192000" cy="6858000"/>
  <p:notesSz cx="6858000" cy="9144000"/>
  <p:defaultTextStyle>
    <a:defPPr rtl="0">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eu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4EB49F-524C-8BBA-21F8-4B4293C79F74}" v="289" dt="2026-03-19T09:13:41.737"/>
    <p1510:client id="{780A0F0C-D799-43F6-AE6C-82EFBE4A5426}" v="3133" dt="2026-03-19T10:30:15.448"/>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FF0A31-3F6A-4F6E-9AEC-32F726E5E1F9}" type="doc">
      <dgm:prSet loTypeId="urn:microsoft.com/office/officeart/2005/8/layout/process4" loCatId="process" qsTypeId="urn:microsoft.com/office/officeart/2005/8/quickstyle/simple4" qsCatId="simple" csTypeId="urn:microsoft.com/office/officeart/2005/8/colors/accent3_2" csCatId="accent3" phldr="1"/>
      <dgm:spPr/>
      <dgm:t>
        <a:bodyPr/>
        <a:lstStyle/>
        <a:p>
          <a:endParaRPr lang="fr-FR"/>
        </a:p>
      </dgm:t>
    </dgm:pt>
    <dgm:pt modelId="{1C1A368B-A6B0-4616-A3B0-759497C16A00}">
      <dgm:prSet phldrT="[Texte]" phldr="0"/>
      <dgm:spPr/>
      <dgm:t>
        <a:bodyPr/>
        <a:lstStyle/>
        <a:p>
          <a:r>
            <a:rPr lang="fr-FR">
              <a:latin typeface="Franklin Gothic Demi"/>
            </a:rPr>
            <a:t>1978</a:t>
          </a:r>
          <a:endParaRPr lang="fr-FR"/>
        </a:p>
      </dgm:t>
    </dgm:pt>
    <dgm:pt modelId="{18CC0B27-EC41-48FE-A349-8787D71ED1C0}" type="parTrans" cxnId="{9AF2C877-EEC0-4826-8E43-3C340EBBE547}">
      <dgm:prSet/>
      <dgm:spPr/>
      <dgm:t>
        <a:bodyPr/>
        <a:lstStyle/>
        <a:p>
          <a:endParaRPr lang="fr-FR"/>
        </a:p>
      </dgm:t>
    </dgm:pt>
    <dgm:pt modelId="{661B1E66-321D-4645-A229-01976C60DD82}" type="sibTrans" cxnId="{9AF2C877-EEC0-4826-8E43-3C340EBBE547}">
      <dgm:prSet/>
      <dgm:spPr/>
      <dgm:t>
        <a:bodyPr/>
        <a:lstStyle/>
        <a:p>
          <a:endParaRPr lang="fr-FR"/>
        </a:p>
      </dgm:t>
    </dgm:pt>
    <dgm:pt modelId="{ECDAE643-3940-443D-896F-829E1462607E}">
      <dgm:prSet phldrT="[Texte]" phldr="0"/>
      <dgm:spPr/>
      <dgm:t>
        <a:bodyPr/>
        <a:lstStyle/>
        <a:p>
          <a:pPr rtl="0"/>
          <a:r>
            <a:rPr lang="fr-FR" b="0">
              <a:latin typeface="Franklin Gothic Book" panose="020B0503020102020204" pitchFamily="34" charset="0"/>
            </a:rPr>
            <a:t>Assemblée générale des Nations Unies pose les bases d'une gestion pacifique des conflits</a:t>
          </a:r>
        </a:p>
      </dgm:t>
    </dgm:pt>
    <dgm:pt modelId="{7089B0C3-87DF-4207-9277-274081E7AE6B}" type="parTrans" cxnId="{20457523-0588-46EB-A397-0B39D51A48CF}">
      <dgm:prSet/>
      <dgm:spPr/>
      <dgm:t>
        <a:bodyPr/>
        <a:lstStyle/>
        <a:p>
          <a:endParaRPr lang="fr-FR"/>
        </a:p>
      </dgm:t>
    </dgm:pt>
    <dgm:pt modelId="{B45E39A2-137E-4E68-9641-EDCC00241163}" type="sibTrans" cxnId="{20457523-0588-46EB-A397-0B39D51A48CF}">
      <dgm:prSet/>
      <dgm:spPr/>
      <dgm:t>
        <a:bodyPr/>
        <a:lstStyle/>
        <a:p>
          <a:endParaRPr lang="fr-FR"/>
        </a:p>
      </dgm:t>
    </dgm:pt>
    <dgm:pt modelId="{EE8BA45B-ABB1-4D86-ABE4-B78DD72574E9}">
      <dgm:prSet phldrT="[Texte]" phldr="0"/>
      <dgm:spPr/>
      <dgm:t>
        <a:bodyPr/>
        <a:lstStyle/>
        <a:p>
          <a:r>
            <a:rPr lang="fr-FR" sz="1800">
              <a:latin typeface="Franklin Gothic Demi"/>
            </a:rPr>
            <a:t>1997</a:t>
          </a:r>
          <a:endParaRPr lang="fr-FR" sz="1800"/>
        </a:p>
      </dgm:t>
    </dgm:pt>
    <dgm:pt modelId="{C0662058-C289-4364-B554-593D402ABC34}" type="parTrans" cxnId="{81F0721C-7F01-41C0-9FCE-CCC5126924EC}">
      <dgm:prSet/>
      <dgm:spPr/>
      <dgm:t>
        <a:bodyPr/>
        <a:lstStyle/>
        <a:p>
          <a:endParaRPr lang="fr-FR"/>
        </a:p>
      </dgm:t>
    </dgm:pt>
    <dgm:pt modelId="{D8DF21D6-109C-4237-B1B3-C96EBACA12ED}" type="sibTrans" cxnId="{81F0721C-7F01-41C0-9FCE-CCC5126924EC}">
      <dgm:prSet/>
      <dgm:spPr/>
      <dgm:t>
        <a:bodyPr/>
        <a:lstStyle/>
        <a:p>
          <a:endParaRPr lang="fr-FR"/>
        </a:p>
      </dgm:t>
    </dgm:pt>
    <dgm:pt modelId="{67A30818-DB68-4523-B6F0-C571FDDCB9AC}">
      <dgm:prSet phldrT="[Texte]" phldr="0"/>
      <dgm:spPr/>
      <dgm:t>
        <a:bodyPr/>
        <a:lstStyle/>
        <a:p>
          <a:pPr rtl="0"/>
          <a:r>
            <a:rPr lang="fr-FR">
              <a:latin typeface="Franklin Gothic Book" panose="020B0503020102020204" pitchFamily="34" charset="0"/>
            </a:rPr>
            <a:t>UNESCO déclare que la paix est un droit humain fondamental</a:t>
          </a:r>
        </a:p>
      </dgm:t>
    </dgm:pt>
    <dgm:pt modelId="{8AE6F543-EF6E-4CFD-A47B-22833382EFD6}" type="parTrans" cxnId="{A116E76B-4D04-40AC-BD0B-0DF726F612E2}">
      <dgm:prSet/>
      <dgm:spPr/>
      <dgm:t>
        <a:bodyPr/>
        <a:lstStyle/>
        <a:p>
          <a:endParaRPr lang="fr-FR"/>
        </a:p>
      </dgm:t>
    </dgm:pt>
    <dgm:pt modelId="{0B3CAC8C-9517-42A3-8732-49A0A36F1E63}" type="sibTrans" cxnId="{A116E76B-4D04-40AC-BD0B-0DF726F612E2}">
      <dgm:prSet/>
      <dgm:spPr/>
      <dgm:t>
        <a:bodyPr/>
        <a:lstStyle/>
        <a:p>
          <a:endParaRPr lang="fr-FR"/>
        </a:p>
      </dgm:t>
    </dgm:pt>
    <dgm:pt modelId="{58D64AB0-DA3C-4361-BE0E-CDF0DC3B0E60}">
      <dgm:prSet phldrT="[Texte]" phldr="0"/>
      <dgm:spPr/>
      <dgm:t>
        <a:bodyPr/>
        <a:lstStyle/>
        <a:p>
          <a:r>
            <a:rPr lang="fr-FR" sz="2200">
              <a:latin typeface="Franklin Gothic Demi"/>
            </a:rPr>
            <a:t>1999</a:t>
          </a:r>
          <a:endParaRPr lang="fr-FR" sz="2200"/>
        </a:p>
      </dgm:t>
    </dgm:pt>
    <dgm:pt modelId="{3EF331D0-1F67-4E8B-8902-A127966D4948}" type="parTrans" cxnId="{81192DB0-64A4-43A8-85D6-04053F38D3CF}">
      <dgm:prSet/>
      <dgm:spPr/>
      <dgm:t>
        <a:bodyPr/>
        <a:lstStyle/>
        <a:p>
          <a:endParaRPr lang="fr-FR"/>
        </a:p>
      </dgm:t>
    </dgm:pt>
    <dgm:pt modelId="{182F2267-8F44-4438-9460-36F1EC5179B3}" type="sibTrans" cxnId="{81192DB0-64A4-43A8-85D6-04053F38D3CF}">
      <dgm:prSet/>
      <dgm:spPr/>
      <dgm:t>
        <a:bodyPr/>
        <a:lstStyle/>
        <a:p>
          <a:endParaRPr lang="fr-FR"/>
        </a:p>
      </dgm:t>
    </dgm:pt>
    <dgm:pt modelId="{74F842C4-A8B6-4F56-9ECB-3A90B9F26F0C}">
      <dgm:prSet phldrT="[Texte]" phldr="0"/>
      <dgm:spPr/>
      <dgm:t>
        <a:bodyPr/>
        <a:lstStyle/>
        <a:p>
          <a:pPr rtl="0"/>
          <a:r>
            <a:rPr lang="fr-FR">
              <a:latin typeface="Franklin Gothic Book" panose="020B0503020102020204" pitchFamily="34" charset="0"/>
            </a:rPr>
            <a:t>ONU adopte la Déclaration sur la Culture de la Paix</a:t>
          </a:r>
        </a:p>
      </dgm:t>
    </dgm:pt>
    <dgm:pt modelId="{82C105AE-FBD8-4001-BDB4-6178DC772868}" type="parTrans" cxnId="{0ECBBAC9-A1CC-4951-BDFA-58DC0E55823C}">
      <dgm:prSet/>
      <dgm:spPr/>
      <dgm:t>
        <a:bodyPr/>
        <a:lstStyle/>
        <a:p>
          <a:endParaRPr lang="fr-FR"/>
        </a:p>
      </dgm:t>
    </dgm:pt>
    <dgm:pt modelId="{A52D4878-115D-4CEB-9718-2170BABFD2AA}" type="sibTrans" cxnId="{0ECBBAC9-A1CC-4951-BDFA-58DC0E55823C}">
      <dgm:prSet/>
      <dgm:spPr/>
      <dgm:t>
        <a:bodyPr/>
        <a:lstStyle/>
        <a:p>
          <a:endParaRPr lang="fr-FR"/>
        </a:p>
      </dgm:t>
    </dgm:pt>
    <dgm:pt modelId="{A997C51F-0929-4B8D-B2BB-8473D3913471}" type="pres">
      <dgm:prSet presAssocID="{FCFF0A31-3F6A-4F6E-9AEC-32F726E5E1F9}" presName="Name0" presStyleCnt="0">
        <dgm:presLayoutVars>
          <dgm:dir/>
          <dgm:animLvl val="lvl"/>
          <dgm:resizeHandles val="exact"/>
        </dgm:presLayoutVars>
      </dgm:prSet>
      <dgm:spPr/>
    </dgm:pt>
    <dgm:pt modelId="{5FC3FAD0-3E57-4D8A-9517-5739FD1408E7}" type="pres">
      <dgm:prSet presAssocID="{58D64AB0-DA3C-4361-BE0E-CDF0DC3B0E60}" presName="boxAndChildren" presStyleCnt="0"/>
      <dgm:spPr/>
    </dgm:pt>
    <dgm:pt modelId="{90AF96BC-0A6B-4C6E-843A-027803C3D831}" type="pres">
      <dgm:prSet presAssocID="{58D64AB0-DA3C-4361-BE0E-CDF0DC3B0E60}" presName="parentTextBox" presStyleLbl="node1" presStyleIdx="0" presStyleCnt="3"/>
      <dgm:spPr/>
    </dgm:pt>
    <dgm:pt modelId="{E67D1F5D-18B6-4DC5-AEA4-0A4CD10A2C40}" type="pres">
      <dgm:prSet presAssocID="{58D64AB0-DA3C-4361-BE0E-CDF0DC3B0E60}" presName="entireBox" presStyleLbl="node1" presStyleIdx="0" presStyleCnt="3"/>
      <dgm:spPr/>
    </dgm:pt>
    <dgm:pt modelId="{32C52884-96BF-4EE6-BA37-29CF9BE00DC6}" type="pres">
      <dgm:prSet presAssocID="{58D64AB0-DA3C-4361-BE0E-CDF0DC3B0E60}" presName="descendantBox" presStyleCnt="0"/>
      <dgm:spPr/>
    </dgm:pt>
    <dgm:pt modelId="{59B8039A-2ABC-4B5F-9E82-0224E723FF2A}" type="pres">
      <dgm:prSet presAssocID="{74F842C4-A8B6-4F56-9ECB-3A90B9F26F0C}" presName="childTextBox" presStyleLbl="fgAccFollowNode1" presStyleIdx="0" presStyleCnt="3" custLinFactNeighborX="3363" custLinFactNeighborY="4503">
        <dgm:presLayoutVars>
          <dgm:bulletEnabled val="1"/>
        </dgm:presLayoutVars>
      </dgm:prSet>
      <dgm:spPr/>
    </dgm:pt>
    <dgm:pt modelId="{83F6BD98-8BFA-43C6-9D15-BC40DF02B584}" type="pres">
      <dgm:prSet presAssocID="{D8DF21D6-109C-4237-B1B3-C96EBACA12ED}" presName="sp" presStyleCnt="0"/>
      <dgm:spPr/>
    </dgm:pt>
    <dgm:pt modelId="{D9110FB3-4453-48EB-B224-DD91A1E1869E}" type="pres">
      <dgm:prSet presAssocID="{EE8BA45B-ABB1-4D86-ABE4-B78DD72574E9}" presName="arrowAndChildren" presStyleCnt="0"/>
      <dgm:spPr/>
    </dgm:pt>
    <dgm:pt modelId="{6E2C0781-AB9B-43CD-BC08-4511CEE8348C}" type="pres">
      <dgm:prSet presAssocID="{EE8BA45B-ABB1-4D86-ABE4-B78DD72574E9}" presName="parentTextArrow" presStyleLbl="node1" presStyleIdx="0" presStyleCnt="3"/>
      <dgm:spPr/>
    </dgm:pt>
    <dgm:pt modelId="{B5FD1823-D75B-49FE-8990-6406296B10F2}" type="pres">
      <dgm:prSet presAssocID="{EE8BA45B-ABB1-4D86-ABE4-B78DD72574E9}" presName="arrow" presStyleLbl="node1" presStyleIdx="1" presStyleCnt="3"/>
      <dgm:spPr/>
    </dgm:pt>
    <dgm:pt modelId="{B1713C09-D5A9-4EF7-B126-78218836BA5F}" type="pres">
      <dgm:prSet presAssocID="{EE8BA45B-ABB1-4D86-ABE4-B78DD72574E9}" presName="descendantArrow" presStyleCnt="0"/>
      <dgm:spPr/>
    </dgm:pt>
    <dgm:pt modelId="{54FAA24A-4235-4C76-A2E0-1EADA3A203C2}" type="pres">
      <dgm:prSet presAssocID="{67A30818-DB68-4523-B6F0-C571FDDCB9AC}" presName="childTextArrow" presStyleLbl="fgAccFollowNode1" presStyleIdx="1" presStyleCnt="3" custLinFactNeighborX="-177" custLinFactNeighborY="12148">
        <dgm:presLayoutVars>
          <dgm:bulletEnabled val="1"/>
        </dgm:presLayoutVars>
      </dgm:prSet>
      <dgm:spPr/>
    </dgm:pt>
    <dgm:pt modelId="{4A99849D-26F5-43B4-A3DE-E8AE491D695E}" type="pres">
      <dgm:prSet presAssocID="{661B1E66-321D-4645-A229-01976C60DD82}" presName="sp" presStyleCnt="0"/>
      <dgm:spPr/>
    </dgm:pt>
    <dgm:pt modelId="{780C8BB9-2404-4FC1-85A2-FD51498FAF83}" type="pres">
      <dgm:prSet presAssocID="{1C1A368B-A6B0-4616-A3B0-759497C16A00}" presName="arrowAndChildren" presStyleCnt="0"/>
      <dgm:spPr/>
    </dgm:pt>
    <dgm:pt modelId="{EEA9656B-76F1-433C-BA5E-BC90A606BCE1}" type="pres">
      <dgm:prSet presAssocID="{1C1A368B-A6B0-4616-A3B0-759497C16A00}" presName="parentTextArrow" presStyleLbl="node1" presStyleIdx="1" presStyleCnt="3"/>
      <dgm:spPr/>
    </dgm:pt>
    <dgm:pt modelId="{25B841DD-FC28-4CC2-9941-D0BD57CF3B54}" type="pres">
      <dgm:prSet presAssocID="{1C1A368B-A6B0-4616-A3B0-759497C16A00}" presName="arrow" presStyleLbl="node1" presStyleIdx="2" presStyleCnt="3"/>
      <dgm:spPr/>
    </dgm:pt>
    <dgm:pt modelId="{1E730F7A-9A65-4707-BCAB-DB29FA436C02}" type="pres">
      <dgm:prSet presAssocID="{1C1A368B-A6B0-4616-A3B0-759497C16A00}" presName="descendantArrow" presStyleCnt="0"/>
      <dgm:spPr/>
    </dgm:pt>
    <dgm:pt modelId="{C66FD1BA-F79F-4A8B-A85A-C749C8B10608}" type="pres">
      <dgm:prSet presAssocID="{ECDAE643-3940-443D-896F-829E1462607E}" presName="childTextArrow" presStyleLbl="fgAccFollowNode1" presStyleIdx="2" presStyleCnt="3" custLinFactNeighborX="3363" custLinFactNeighborY="4505">
        <dgm:presLayoutVars>
          <dgm:bulletEnabled val="1"/>
        </dgm:presLayoutVars>
      </dgm:prSet>
      <dgm:spPr/>
    </dgm:pt>
  </dgm:ptLst>
  <dgm:cxnLst>
    <dgm:cxn modelId="{7B78190D-D811-457C-9FE9-CC0A9DC4E8A1}" type="presOf" srcId="{74F842C4-A8B6-4F56-9ECB-3A90B9F26F0C}" destId="{59B8039A-2ABC-4B5F-9E82-0224E723FF2A}" srcOrd="0" destOrd="0" presId="urn:microsoft.com/office/officeart/2005/8/layout/process4"/>
    <dgm:cxn modelId="{81F0721C-7F01-41C0-9FCE-CCC5126924EC}" srcId="{FCFF0A31-3F6A-4F6E-9AEC-32F726E5E1F9}" destId="{EE8BA45B-ABB1-4D86-ABE4-B78DD72574E9}" srcOrd="1" destOrd="0" parTransId="{C0662058-C289-4364-B554-593D402ABC34}" sibTransId="{D8DF21D6-109C-4237-B1B3-C96EBACA12ED}"/>
    <dgm:cxn modelId="{62A3E21D-221A-439F-9890-3F321B049D37}" type="presOf" srcId="{ECDAE643-3940-443D-896F-829E1462607E}" destId="{C66FD1BA-F79F-4A8B-A85A-C749C8B10608}" srcOrd="0" destOrd="0" presId="urn:microsoft.com/office/officeart/2005/8/layout/process4"/>
    <dgm:cxn modelId="{20457523-0588-46EB-A397-0B39D51A48CF}" srcId="{1C1A368B-A6B0-4616-A3B0-759497C16A00}" destId="{ECDAE643-3940-443D-896F-829E1462607E}" srcOrd="0" destOrd="0" parTransId="{7089B0C3-87DF-4207-9277-274081E7AE6B}" sibTransId="{B45E39A2-137E-4E68-9641-EDCC00241163}"/>
    <dgm:cxn modelId="{2BA9EC44-1126-422C-8EAA-3B3E24616559}" type="presOf" srcId="{58D64AB0-DA3C-4361-BE0E-CDF0DC3B0E60}" destId="{90AF96BC-0A6B-4C6E-843A-027803C3D831}" srcOrd="0" destOrd="0" presId="urn:microsoft.com/office/officeart/2005/8/layout/process4"/>
    <dgm:cxn modelId="{A116E76B-4D04-40AC-BD0B-0DF726F612E2}" srcId="{EE8BA45B-ABB1-4D86-ABE4-B78DD72574E9}" destId="{67A30818-DB68-4523-B6F0-C571FDDCB9AC}" srcOrd="0" destOrd="0" parTransId="{8AE6F543-EF6E-4CFD-A47B-22833382EFD6}" sibTransId="{0B3CAC8C-9517-42A3-8732-49A0A36F1E63}"/>
    <dgm:cxn modelId="{18471C73-7E89-46E2-809B-6E78D01FA303}" type="presOf" srcId="{EE8BA45B-ABB1-4D86-ABE4-B78DD72574E9}" destId="{6E2C0781-AB9B-43CD-BC08-4511CEE8348C}" srcOrd="0" destOrd="0" presId="urn:microsoft.com/office/officeart/2005/8/layout/process4"/>
    <dgm:cxn modelId="{9AF2C877-EEC0-4826-8E43-3C340EBBE547}" srcId="{FCFF0A31-3F6A-4F6E-9AEC-32F726E5E1F9}" destId="{1C1A368B-A6B0-4616-A3B0-759497C16A00}" srcOrd="0" destOrd="0" parTransId="{18CC0B27-EC41-48FE-A349-8787D71ED1C0}" sibTransId="{661B1E66-321D-4645-A229-01976C60DD82}"/>
    <dgm:cxn modelId="{1EB7C35A-05BF-4571-B83E-D3ABE0EA6381}" type="presOf" srcId="{58D64AB0-DA3C-4361-BE0E-CDF0DC3B0E60}" destId="{E67D1F5D-18B6-4DC5-AEA4-0A4CD10A2C40}" srcOrd="1" destOrd="0" presId="urn:microsoft.com/office/officeart/2005/8/layout/process4"/>
    <dgm:cxn modelId="{4BF3EE8A-A982-4E13-A10E-3E6D3482BF18}" type="presOf" srcId="{EE8BA45B-ABB1-4D86-ABE4-B78DD72574E9}" destId="{B5FD1823-D75B-49FE-8990-6406296B10F2}" srcOrd="1" destOrd="0" presId="urn:microsoft.com/office/officeart/2005/8/layout/process4"/>
    <dgm:cxn modelId="{B07C729E-87AC-4DC6-9931-8AFBA6F8F22E}" type="presOf" srcId="{67A30818-DB68-4523-B6F0-C571FDDCB9AC}" destId="{54FAA24A-4235-4C76-A2E0-1EADA3A203C2}" srcOrd="0" destOrd="0" presId="urn:microsoft.com/office/officeart/2005/8/layout/process4"/>
    <dgm:cxn modelId="{39868CA2-C422-4E4B-BAB2-17DB348FB159}" type="presOf" srcId="{FCFF0A31-3F6A-4F6E-9AEC-32F726E5E1F9}" destId="{A997C51F-0929-4B8D-B2BB-8473D3913471}" srcOrd="0" destOrd="0" presId="urn:microsoft.com/office/officeart/2005/8/layout/process4"/>
    <dgm:cxn modelId="{81192DB0-64A4-43A8-85D6-04053F38D3CF}" srcId="{FCFF0A31-3F6A-4F6E-9AEC-32F726E5E1F9}" destId="{58D64AB0-DA3C-4361-BE0E-CDF0DC3B0E60}" srcOrd="2" destOrd="0" parTransId="{3EF331D0-1F67-4E8B-8902-A127966D4948}" sibTransId="{182F2267-8F44-4438-9460-36F1EC5179B3}"/>
    <dgm:cxn modelId="{035978B4-9543-47DA-AC93-ED81F497380B}" type="presOf" srcId="{1C1A368B-A6B0-4616-A3B0-759497C16A00}" destId="{EEA9656B-76F1-433C-BA5E-BC90A606BCE1}" srcOrd="0" destOrd="0" presId="urn:microsoft.com/office/officeart/2005/8/layout/process4"/>
    <dgm:cxn modelId="{0ECBBAC9-A1CC-4951-BDFA-58DC0E55823C}" srcId="{58D64AB0-DA3C-4361-BE0E-CDF0DC3B0E60}" destId="{74F842C4-A8B6-4F56-9ECB-3A90B9F26F0C}" srcOrd="0" destOrd="0" parTransId="{82C105AE-FBD8-4001-BDB4-6178DC772868}" sibTransId="{A52D4878-115D-4CEB-9718-2170BABFD2AA}"/>
    <dgm:cxn modelId="{6C75A4D5-D0D3-42F6-A9B9-DEF25482AA93}" type="presOf" srcId="{1C1A368B-A6B0-4616-A3B0-759497C16A00}" destId="{25B841DD-FC28-4CC2-9941-D0BD57CF3B54}" srcOrd="1" destOrd="0" presId="urn:microsoft.com/office/officeart/2005/8/layout/process4"/>
    <dgm:cxn modelId="{1769FA30-49C7-4271-896D-536953F13A1D}" type="presParOf" srcId="{A997C51F-0929-4B8D-B2BB-8473D3913471}" destId="{5FC3FAD0-3E57-4D8A-9517-5739FD1408E7}" srcOrd="0" destOrd="0" presId="urn:microsoft.com/office/officeart/2005/8/layout/process4"/>
    <dgm:cxn modelId="{87B46A20-9AB4-4998-92AC-CE2EDD28FA36}" type="presParOf" srcId="{5FC3FAD0-3E57-4D8A-9517-5739FD1408E7}" destId="{90AF96BC-0A6B-4C6E-843A-027803C3D831}" srcOrd="0" destOrd="0" presId="urn:microsoft.com/office/officeart/2005/8/layout/process4"/>
    <dgm:cxn modelId="{B691ABD2-096F-4F12-86D1-0D1C60B919A8}" type="presParOf" srcId="{5FC3FAD0-3E57-4D8A-9517-5739FD1408E7}" destId="{E67D1F5D-18B6-4DC5-AEA4-0A4CD10A2C40}" srcOrd="1" destOrd="0" presId="urn:microsoft.com/office/officeart/2005/8/layout/process4"/>
    <dgm:cxn modelId="{703D93B3-642D-4876-8A9F-C2DE9D87E2EE}" type="presParOf" srcId="{5FC3FAD0-3E57-4D8A-9517-5739FD1408E7}" destId="{32C52884-96BF-4EE6-BA37-29CF9BE00DC6}" srcOrd="2" destOrd="0" presId="urn:microsoft.com/office/officeart/2005/8/layout/process4"/>
    <dgm:cxn modelId="{9AE5D96E-0257-4F5E-A4D9-303B83427BD0}" type="presParOf" srcId="{32C52884-96BF-4EE6-BA37-29CF9BE00DC6}" destId="{59B8039A-2ABC-4B5F-9E82-0224E723FF2A}" srcOrd="0" destOrd="0" presId="urn:microsoft.com/office/officeart/2005/8/layout/process4"/>
    <dgm:cxn modelId="{02BB0F3E-FEE4-4405-B351-2991AE627D7F}" type="presParOf" srcId="{A997C51F-0929-4B8D-B2BB-8473D3913471}" destId="{83F6BD98-8BFA-43C6-9D15-BC40DF02B584}" srcOrd="1" destOrd="0" presId="urn:microsoft.com/office/officeart/2005/8/layout/process4"/>
    <dgm:cxn modelId="{566A25A4-A271-4B9E-86CA-546AF5CE6AE8}" type="presParOf" srcId="{A997C51F-0929-4B8D-B2BB-8473D3913471}" destId="{D9110FB3-4453-48EB-B224-DD91A1E1869E}" srcOrd="2" destOrd="0" presId="urn:microsoft.com/office/officeart/2005/8/layout/process4"/>
    <dgm:cxn modelId="{090AA57C-A5FF-4957-B12D-0111C5BC0B27}" type="presParOf" srcId="{D9110FB3-4453-48EB-B224-DD91A1E1869E}" destId="{6E2C0781-AB9B-43CD-BC08-4511CEE8348C}" srcOrd="0" destOrd="0" presId="urn:microsoft.com/office/officeart/2005/8/layout/process4"/>
    <dgm:cxn modelId="{07BB1786-CD59-49F8-B2C2-0CCA8E4AC50A}" type="presParOf" srcId="{D9110FB3-4453-48EB-B224-DD91A1E1869E}" destId="{B5FD1823-D75B-49FE-8990-6406296B10F2}" srcOrd="1" destOrd="0" presId="urn:microsoft.com/office/officeart/2005/8/layout/process4"/>
    <dgm:cxn modelId="{C19094D4-2C35-4944-BDCE-5207BDAE9541}" type="presParOf" srcId="{D9110FB3-4453-48EB-B224-DD91A1E1869E}" destId="{B1713C09-D5A9-4EF7-B126-78218836BA5F}" srcOrd="2" destOrd="0" presId="urn:microsoft.com/office/officeart/2005/8/layout/process4"/>
    <dgm:cxn modelId="{E7258906-D194-49CE-A4BB-771577645F09}" type="presParOf" srcId="{B1713C09-D5A9-4EF7-B126-78218836BA5F}" destId="{54FAA24A-4235-4C76-A2E0-1EADA3A203C2}" srcOrd="0" destOrd="0" presId="urn:microsoft.com/office/officeart/2005/8/layout/process4"/>
    <dgm:cxn modelId="{5D5658EA-48A9-413A-B2E7-B914517A404C}" type="presParOf" srcId="{A997C51F-0929-4B8D-B2BB-8473D3913471}" destId="{4A99849D-26F5-43B4-A3DE-E8AE491D695E}" srcOrd="3" destOrd="0" presId="urn:microsoft.com/office/officeart/2005/8/layout/process4"/>
    <dgm:cxn modelId="{3EAFED31-B763-492D-AB57-8F85750CEABF}" type="presParOf" srcId="{A997C51F-0929-4B8D-B2BB-8473D3913471}" destId="{780C8BB9-2404-4FC1-85A2-FD51498FAF83}" srcOrd="4" destOrd="0" presId="urn:microsoft.com/office/officeart/2005/8/layout/process4"/>
    <dgm:cxn modelId="{3758D501-CF0B-4168-BE30-37F4517C5D7C}" type="presParOf" srcId="{780C8BB9-2404-4FC1-85A2-FD51498FAF83}" destId="{EEA9656B-76F1-433C-BA5E-BC90A606BCE1}" srcOrd="0" destOrd="0" presId="urn:microsoft.com/office/officeart/2005/8/layout/process4"/>
    <dgm:cxn modelId="{9A03EC10-227F-4AAB-8174-5D61E538B7B2}" type="presParOf" srcId="{780C8BB9-2404-4FC1-85A2-FD51498FAF83}" destId="{25B841DD-FC28-4CC2-9941-D0BD57CF3B54}" srcOrd="1" destOrd="0" presId="urn:microsoft.com/office/officeart/2005/8/layout/process4"/>
    <dgm:cxn modelId="{0A759354-6743-426C-8695-648952922DCB}" type="presParOf" srcId="{780C8BB9-2404-4FC1-85A2-FD51498FAF83}" destId="{1E730F7A-9A65-4707-BCAB-DB29FA436C02}" srcOrd="2" destOrd="0" presId="urn:microsoft.com/office/officeart/2005/8/layout/process4"/>
    <dgm:cxn modelId="{51E394D0-1F08-4ADC-9CA1-69B0C9F2DD2D}" type="presParOf" srcId="{1E730F7A-9A65-4707-BCAB-DB29FA436C02}" destId="{C66FD1BA-F79F-4A8B-A85A-C749C8B1060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D1F5D-18B6-4DC5-AEA4-0A4CD10A2C40}">
      <dsp:nvSpPr>
        <dsp:cNvPr id="0" name=""/>
        <dsp:cNvSpPr/>
      </dsp:nvSpPr>
      <dsp:spPr>
        <a:xfrm>
          <a:off x="0" y="3010103"/>
          <a:ext cx="6539551" cy="987983"/>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fr-FR" sz="1900" kern="1200">
              <a:latin typeface="Franklin Gothic Demi"/>
            </a:rPr>
            <a:t>1999</a:t>
          </a:r>
          <a:endParaRPr lang="fr-FR" sz="1900" kern="1200"/>
        </a:p>
      </dsp:txBody>
      <dsp:txXfrm>
        <a:off x="0" y="3010103"/>
        <a:ext cx="6539551" cy="533510"/>
      </dsp:txXfrm>
    </dsp:sp>
    <dsp:sp modelId="{59B8039A-2ABC-4B5F-9E82-0224E723FF2A}">
      <dsp:nvSpPr>
        <dsp:cNvPr id="0" name=""/>
        <dsp:cNvSpPr/>
      </dsp:nvSpPr>
      <dsp:spPr>
        <a:xfrm>
          <a:off x="0" y="3544320"/>
          <a:ext cx="6539551" cy="454472"/>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rtl="0">
            <a:lnSpc>
              <a:spcPct val="90000"/>
            </a:lnSpc>
            <a:spcBef>
              <a:spcPct val="0"/>
            </a:spcBef>
            <a:spcAft>
              <a:spcPct val="35000"/>
            </a:spcAft>
            <a:buNone/>
          </a:pPr>
          <a:r>
            <a:rPr lang="fr-FR" sz="1500" kern="1200">
              <a:latin typeface="Franklin Gothic Book" panose="020B0503020102020204" pitchFamily="34" charset="0"/>
            </a:rPr>
            <a:t>ONU adopte la Déclaration sur la Culture de la Paix</a:t>
          </a:r>
        </a:p>
      </dsp:txBody>
      <dsp:txXfrm>
        <a:off x="0" y="3544320"/>
        <a:ext cx="6539551" cy="454472"/>
      </dsp:txXfrm>
    </dsp:sp>
    <dsp:sp modelId="{B5FD1823-D75B-49FE-8990-6406296B10F2}">
      <dsp:nvSpPr>
        <dsp:cNvPr id="0" name=""/>
        <dsp:cNvSpPr/>
      </dsp:nvSpPr>
      <dsp:spPr>
        <a:xfrm rot="10800000">
          <a:off x="0" y="1505405"/>
          <a:ext cx="6539551" cy="1519518"/>
        </a:xfrm>
        <a:prstGeom prst="upArrowCallou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fr-FR" sz="1900" kern="1200">
              <a:latin typeface="Franklin Gothic Demi"/>
            </a:rPr>
            <a:t>1997</a:t>
          </a:r>
          <a:endParaRPr lang="fr-FR" sz="1900" kern="1200"/>
        </a:p>
      </dsp:txBody>
      <dsp:txXfrm rot="-10800000">
        <a:off x="0" y="1505405"/>
        <a:ext cx="6539551" cy="533350"/>
      </dsp:txXfrm>
    </dsp:sp>
    <dsp:sp modelId="{54FAA24A-4235-4C76-A2E0-1EADA3A203C2}">
      <dsp:nvSpPr>
        <dsp:cNvPr id="0" name=""/>
        <dsp:cNvSpPr/>
      </dsp:nvSpPr>
      <dsp:spPr>
        <a:xfrm>
          <a:off x="0" y="2093949"/>
          <a:ext cx="6539551" cy="454335"/>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rtl="0">
            <a:lnSpc>
              <a:spcPct val="90000"/>
            </a:lnSpc>
            <a:spcBef>
              <a:spcPct val="0"/>
            </a:spcBef>
            <a:spcAft>
              <a:spcPct val="35000"/>
            </a:spcAft>
            <a:buNone/>
          </a:pPr>
          <a:r>
            <a:rPr lang="fr-FR" sz="1500" kern="1200">
              <a:latin typeface="Franklin Gothic Book" panose="020B0503020102020204" pitchFamily="34" charset="0"/>
            </a:rPr>
            <a:t>UNESCO déclare que la paix est un droit humain fondamental</a:t>
          </a:r>
        </a:p>
      </dsp:txBody>
      <dsp:txXfrm>
        <a:off x="0" y="2093949"/>
        <a:ext cx="6539551" cy="454335"/>
      </dsp:txXfrm>
    </dsp:sp>
    <dsp:sp modelId="{25B841DD-FC28-4CC2-9941-D0BD57CF3B54}">
      <dsp:nvSpPr>
        <dsp:cNvPr id="0" name=""/>
        <dsp:cNvSpPr/>
      </dsp:nvSpPr>
      <dsp:spPr>
        <a:xfrm rot="10800000">
          <a:off x="0" y="706"/>
          <a:ext cx="6539551" cy="1519518"/>
        </a:xfrm>
        <a:prstGeom prst="upArrowCallou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fr-FR" sz="1900" kern="1200">
              <a:latin typeface="Franklin Gothic Demi"/>
            </a:rPr>
            <a:t>1978</a:t>
          </a:r>
          <a:endParaRPr lang="fr-FR" sz="1900" kern="1200"/>
        </a:p>
      </dsp:txBody>
      <dsp:txXfrm rot="-10800000">
        <a:off x="0" y="706"/>
        <a:ext cx="6539551" cy="533350"/>
      </dsp:txXfrm>
    </dsp:sp>
    <dsp:sp modelId="{C66FD1BA-F79F-4A8B-A85A-C749C8B10608}">
      <dsp:nvSpPr>
        <dsp:cNvPr id="0" name=""/>
        <dsp:cNvSpPr/>
      </dsp:nvSpPr>
      <dsp:spPr>
        <a:xfrm>
          <a:off x="0" y="554525"/>
          <a:ext cx="6539551" cy="454335"/>
        </a:xfrm>
        <a:prstGeom prst="rect">
          <a:avLst/>
        </a:prstGeom>
        <a:solidFill>
          <a:schemeClr val="accent3">
            <a:alpha val="90000"/>
            <a:tint val="40000"/>
            <a:hueOff val="0"/>
            <a:satOff val="0"/>
            <a:lumOff val="0"/>
            <a:alphaOff val="0"/>
          </a:schemeClr>
        </a:solidFill>
        <a:ln w="6350" cap="flat" cmpd="sng" algn="ctr">
          <a:solidFill>
            <a:schemeClr val="accent3">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rtl="0">
            <a:lnSpc>
              <a:spcPct val="90000"/>
            </a:lnSpc>
            <a:spcBef>
              <a:spcPct val="0"/>
            </a:spcBef>
            <a:spcAft>
              <a:spcPct val="35000"/>
            </a:spcAft>
            <a:buNone/>
          </a:pPr>
          <a:r>
            <a:rPr lang="fr-FR" sz="1500" b="0" kern="1200">
              <a:latin typeface="Franklin Gothic Book" panose="020B0503020102020204" pitchFamily="34" charset="0"/>
            </a:rPr>
            <a:t>Assemblée générale des Nations Unies pose les bases d'une gestion pacifique des conflits</a:t>
          </a:r>
        </a:p>
      </dsp:txBody>
      <dsp:txXfrm>
        <a:off x="0" y="554525"/>
        <a:ext cx="6539551" cy="4543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e la date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E7829D4B-412A-499A-8D4F-B904ADB5D0BE}" type="datetime1">
              <a:rPr lang="fr-FR" smtClean="0"/>
              <a:t>20/03/2026</a:t>
            </a:fld>
            <a:endParaRPr lang="fr-FR"/>
          </a:p>
        </p:txBody>
      </p:sp>
      <p:sp>
        <p:nvSpPr>
          <p:cNvPr id="6" name="Espace réservé du numéro de diapositive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E2C230DF-5933-439D-898F-38E9AC9BA688}" type="slidenum">
              <a:rPr lang="fr-FR" smtClean="0"/>
              <a:t>‹N°›</a:t>
            </a:fld>
            <a:endParaRPr lang="fr-FR"/>
          </a:p>
        </p:txBody>
      </p:sp>
      <p:sp>
        <p:nvSpPr>
          <p:cNvPr id="7" name="Espace réservé du pied de page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8" name="Espace réservé de l’en-tête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CCE360E1-1F2F-4ECC-8A8D-37670FD54F5F}" type="datetime1">
              <a:rPr lang="fr-FR" smtClean="0"/>
              <a:t>20/03/2026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A89C7E07-3C67-C64C-8DA0-0404F6303970}" type="slidenum">
              <a:rPr lang="fr-FR" smtClean="0"/>
              <a:t>‹N°›</a:t>
            </a:fld>
            <a:endParaRPr lang="fr-FR"/>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p:txBody>
          <a:bodyPr rtlCol="0"/>
          <a:lstStyle>
            <a:defPPr>
              <a:defRPr lang="fr-FR"/>
            </a:defPPr>
          </a:lstStyle>
          <a:p>
            <a:pPr rtl="0"/>
            <a:fld id="{A89C7E07-3C67-C64C-8DA0-0404F6303970}" type="slidenum">
              <a:rPr lang="fr-FR" smtClean="0"/>
              <a:t>1</a:t>
            </a:fld>
            <a:endParaRPr lang="fr-FR"/>
          </a:p>
        </p:txBody>
      </p:sp>
    </p:spTree>
    <p:extLst>
      <p:ext uri="{BB962C8B-B14F-4D97-AF65-F5344CB8AC3E}">
        <p14:creationId xmlns:p14="http://schemas.microsoft.com/office/powerpoint/2010/main" val="1092453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1">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fr-FR" sz="6000" b="1" i="0" spc="100" baseline="0">
                <a:solidFill>
                  <a:schemeClr val="bg1"/>
                </a:solidFill>
                <a:latin typeface="+mj-lt"/>
              </a:defRPr>
            </a:lvl1pPr>
          </a:lstStyle>
          <a:p>
            <a:pPr rtl="0"/>
            <a:r>
              <a:rPr lang="fr-FR"/>
              <a:t>Cliquez pour ajouter un titre </a:t>
            </a:r>
          </a:p>
        </p:txBody>
      </p:sp>
      <p:grpSp>
        <p:nvGrpSpPr>
          <p:cNvPr id="9" name="Groupe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orme libre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1" name="Forme libre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2" name="Forme libre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cxnSp>
        <p:nvCxnSpPr>
          <p:cNvPr id="13" name="Connecteur droit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contenu et tableau">
    <p:bg>
      <p:bgPr>
        <a:solidFill>
          <a:schemeClr val="tx1"/>
        </a:solidFill>
        <a:effectLst/>
      </p:bgPr>
    </p:bg>
    <p:spTree>
      <p:nvGrpSpPr>
        <p:cNvPr id="1" name=""/>
        <p:cNvGrpSpPr/>
        <p:nvPr/>
      </p:nvGrpSpPr>
      <p:grpSpPr>
        <a:xfrm>
          <a:off x="0" y="0"/>
          <a:ext cx="0" cy="0"/>
          <a:chOff x="0" y="0"/>
          <a:chExt cx="0" cy="0"/>
        </a:xfrm>
      </p:grpSpPr>
      <p:grpSp>
        <p:nvGrpSpPr>
          <p:cNvPr id="5" name="Groupe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orme libre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5" name="Forme libre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7" name="Forme libre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Espace réservé du contenu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rtlCol="0">
            <a:normAutofit/>
          </a:bodyPr>
          <a:lstStyle>
            <a:lvl1pPr marL="0" indent="0">
              <a:spcBef>
                <a:spcPts val="1800"/>
              </a:spcBef>
              <a:buFont typeface="Arial" panose="020B0604020202020204" pitchFamily="34" charset="0"/>
              <a:buNone/>
              <a:defRPr lang="fr-FR" sz="2000"/>
            </a:lvl1pPr>
            <a:lvl2pPr marL="457200" indent="0">
              <a:spcBef>
                <a:spcPts val="1800"/>
              </a:spcBef>
              <a:buNone/>
              <a:defRPr lang="fr-FR" sz="2000"/>
            </a:lvl2pPr>
            <a:lvl3pPr marL="914400" indent="0">
              <a:spcBef>
                <a:spcPts val="1800"/>
              </a:spcBef>
              <a:buNone/>
              <a:defRPr lang="fr-FR" sz="2000"/>
            </a:lvl3pPr>
            <a:lvl4pPr marL="1371600" indent="0">
              <a:spcBef>
                <a:spcPts val="1800"/>
              </a:spcBef>
              <a:buNone/>
              <a:defRPr lang="fr-FR" sz="2000"/>
            </a:lvl4pPr>
            <a:lvl5pPr marL="1828800" indent="0">
              <a:spcBef>
                <a:spcPts val="1800"/>
              </a:spcBef>
              <a:buNone/>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contenu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rtlCol="0">
            <a:normAutofit/>
          </a:bodyPr>
          <a:lstStyle>
            <a:lvl1pPr marL="0" indent="0">
              <a:spcBef>
                <a:spcPts val="1800"/>
              </a:spcBef>
              <a:buNone/>
              <a:defRPr lang="fr-FR" sz="2000"/>
            </a:lvl1pPr>
            <a:lvl2pPr>
              <a:spcBef>
                <a:spcPts val="600"/>
              </a:spcBef>
              <a:defRPr lang="fr-FR" sz="2000"/>
            </a:lvl2pPr>
            <a:lvl3pPr>
              <a:spcBef>
                <a:spcPts val="1800"/>
              </a:spcBef>
              <a:defRPr lang="fr-FR" sz="2000"/>
            </a:lvl3pPr>
            <a:lvl4pPr>
              <a:spcBef>
                <a:spcPts val="1800"/>
              </a:spcBef>
              <a:defRPr lang="fr-FR" sz="2000"/>
            </a:lvl4pPr>
            <a:lvl5pPr>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spTree>
    <p:extLst>
      <p:ext uri="{BB962C8B-B14F-4D97-AF65-F5344CB8AC3E}">
        <p14:creationId xmlns:p14="http://schemas.microsoft.com/office/powerpoint/2010/main" val="2244329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et deux contenus">
    <p:bg>
      <p:bgPr>
        <a:solidFill>
          <a:schemeClr val="tx1"/>
        </a:solidFill>
        <a:effectLst/>
      </p:bgPr>
    </p:bg>
    <p:spTree>
      <p:nvGrpSpPr>
        <p:cNvPr id="1" name=""/>
        <p:cNvGrpSpPr/>
        <p:nvPr/>
      </p:nvGrpSpPr>
      <p:grpSpPr>
        <a:xfrm>
          <a:off x="0" y="0"/>
          <a:ext cx="0" cy="0"/>
          <a:chOff x="0" y="0"/>
          <a:chExt cx="0" cy="0"/>
        </a:xfrm>
      </p:grpSpPr>
      <p:grpSp>
        <p:nvGrpSpPr>
          <p:cNvPr id="11" name="Groupe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orme libre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3" name="Forme libre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4" name="Forme libre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Espace réservé du contenu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rtlCol="0">
            <a:normAutofit/>
          </a:bodyPr>
          <a:lstStyle>
            <a:lvl1pPr marL="0" indent="0">
              <a:spcBef>
                <a:spcPts val="1800"/>
              </a:spcBef>
              <a:buNone/>
              <a:defRPr lang="fr-FR" sz="2000"/>
            </a:lvl1pPr>
            <a:lvl2pPr>
              <a:spcBef>
                <a:spcPts val="600"/>
              </a:spcBef>
              <a:defRPr lang="fr-FR" sz="2000"/>
            </a:lvl2pPr>
            <a:lvl3pPr>
              <a:spcBef>
                <a:spcPts val="1800"/>
              </a:spcBef>
              <a:defRPr lang="fr-FR" sz="2000"/>
            </a:lvl3pPr>
            <a:lvl4pPr>
              <a:spcBef>
                <a:spcPts val="1800"/>
              </a:spcBef>
              <a:defRPr lang="fr-FR" sz="2000"/>
            </a:lvl4pPr>
            <a:lvl5pPr>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7" name="Espace réservé du contenu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rtlCol="0">
            <a:normAutofit/>
          </a:bodyPr>
          <a:lstStyle>
            <a:lvl1pPr marL="342900" indent="-342900">
              <a:spcBef>
                <a:spcPts val="1800"/>
              </a:spcBef>
              <a:buFont typeface="Arial" panose="020B0604020202020204" pitchFamily="34" charset="0"/>
              <a:buChar char="•"/>
              <a:defRPr lang="fr-FR" sz="2000"/>
            </a:lvl1pPr>
            <a:lvl2pPr>
              <a:spcBef>
                <a:spcPts val="1800"/>
              </a:spcBef>
              <a:defRPr lang="fr-FR" sz="2000"/>
            </a:lvl2pPr>
            <a:lvl3pPr>
              <a:spcBef>
                <a:spcPts val="1800"/>
              </a:spcBef>
              <a:defRPr lang="fr-FR" sz="2000"/>
            </a:lvl3pPr>
            <a:lvl4pPr>
              <a:spcBef>
                <a:spcPts val="1800"/>
              </a:spcBef>
              <a:defRPr lang="fr-FR" sz="2000"/>
            </a:lvl4pPr>
            <a:lvl5pPr>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Tree>
    <p:extLst>
      <p:ext uri="{BB962C8B-B14F-4D97-AF65-F5344CB8AC3E}">
        <p14:creationId xmlns:p14="http://schemas.microsoft.com/office/powerpoint/2010/main" val="649744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au 2">
    <p:bg>
      <p:bgPr>
        <a:solidFill>
          <a:schemeClr val="tx1"/>
        </a:solidFill>
        <a:effectLst/>
      </p:bgPr>
    </p:bg>
    <p:spTree>
      <p:nvGrpSpPr>
        <p:cNvPr id="1" name=""/>
        <p:cNvGrpSpPr/>
        <p:nvPr/>
      </p:nvGrpSpPr>
      <p:grpSpPr>
        <a:xfrm>
          <a:off x="0" y="0"/>
          <a:ext cx="0" cy="0"/>
          <a:chOff x="0" y="0"/>
          <a:chExt cx="0" cy="0"/>
        </a:xfrm>
      </p:grpSpPr>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sp>
        <p:nvSpPr>
          <p:cNvPr id="9" name="Espace réservé du tableau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rtlCol="0">
            <a:noAutofit/>
          </a:bodyPr>
          <a:lstStyle>
            <a:lvl1pPr>
              <a:defRPr lang="fr-FR"/>
            </a:lvl1pPr>
          </a:lstStyle>
          <a:p>
            <a:pPr rtl="0"/>
            <a:r>
              <a:rPr lang="fr-FR"/>
              <a:t>Cliquez sur l'icône pour ajouter un tableau</a:t>
            </a: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3">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rtlCol="0" anchor="b">
            <a:noAutofit/>
          </a:bodyPr>
          <a:lstStyle>
            <a:lvl1pPr algn="l">
              <a:lnSpc>
                <a:spcPct val="80000"/>
              </a:lnSpc>
              <a:defRPr lang="fr-FR" sz="6000" b="1" i="0" spc="100" baseline="0">
                <a:solidFill>
                  <a:schemeClr val="bg1"/>
                </a:solidFill>
                <a:latin typeface="+mj-lt"/>
              </a:defRPr>
            </a:lvl1pPr>
          </a:lstStyle>
          <a:p>
            <a:pPr rtl="0"/>
            <a:r>
              <a:rPr lang="fr-FR"/>
              <a:t>Cliquez pour ajouter un titre </a:t>
            </a:r>
          </a:p>
        </p:txBody>
      </p:sp>
      <p:grpSp>
        <p:nvGrpSpPr>
          <p:cNvPr id="9" name="Groupe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orme libre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1" name="Forme libre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2" name="Forme libre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8" name="Espace réservé du texte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rtlCol="0">
            <a:noAutofit/>
          </a:bodyPr>
          <a:lstStyle>
            <a:lvl1pPr marL="0" indent="0">
              <a:buNone/>
              <a:defRPr lang="fr-FR" sz="2400" b="1" i="0">
                <a:solidFill>
                  <a:schemeClr val="tx2">
                    <a:lumMod val="75000"/>
                  </a:schemeClr>
                </a:solidFill>
                <a:latin typeface="+mn-lt"/>
              </a:defRPr>
            </a:lvl1pPr>
            <a:lvl2pPr>
              <a:defRPr lang="fr-FR" sz="4000"/>
            </a:lvl2pPr>
            <a:lvl3pPr>
              <a:defRPr lang="fr-FR" sz="4000"/>
            </a:lvl3pPr>
            <a:lvl4pPr>
              <a:defRPr lang="fr-FR" sz="4000"/>
            </a:lvl4pPr>
            <a:lvl5pPr>
              <a:defRPr lang="fr-FR" sz="4000"/>
            </a:lvl5pPr>
          </a:lstStyle>
          <a:p>
            <a:pPr lvl="0" rtl="0"/>
            <a:r>
              <a:rPr lang="fr-FR"/>
              <a:t>Cliquer pour ajouter du texte</a:t>
            </a:r>
          </a:p>
        </p:txBody>
      </p:sp>
      <p:cxnSp>
        <p:nvCxnSpPr>
          <p:cNvPr id="4" name="Connecteur droit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1">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Forme automatiqu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8" name="Forme libre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9" name="Forme libre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0" name="Forme libre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fr-FR"/>
              </a:defPPr>
            </a:lstStyle>
            <a:p>
              <a:pPr rtl="0"/>
              <a:endParaRPr lang="fr-FR"/>
            </a:p>
          </p:txBody>
        </p:sp>
        <p:sp>
          <p:nvSpPr>
            <p:cNvPr id="11" name="Forme libre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2" name="Titr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rtlCol="0" anchor="b" anchorCtr="0">
            <a:noAutofit/>
          </a:bodyPr>
          <a:lstStyle>
            <a:lvl1pPr>
              <a:defRPr lang="fr-FR" sz="4400" b="1" i="0" spc="50" baseline="0">
                <a:latin typeface="+mj-lt"/>
              </a:defRPr>
            </a:lvl1pPr>
          </a:lstStyle>
          <a:p>
            <a:pPr rtl="0"/>
            <a:r>
              <a:rPr lang="fr-FR"/>
              <a:t>Cliquez pour ajouter un titre </a:t>
            </a:r>
          </a:p>
        </p:txBody>
      </p:sp>
      <p:sp>
        <p:nvSpPr>
          <p:cNvPr id="2" name="Espace réservé du contenu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rtlCol="0">
            <a:normAutofit/>
          </a:bodyPr>
          <a:lstStyle>
            <a:lvl1pPr marL="283464" indent="-283464">
              <a:lnSpc>
                <a:spcPct val="80000"/>
              </a:lnSpc>
              <a:spcBef>
                <a:spcPts val="2200"/>
              </a:spcBef>
              <a:buFont typeface="Arial" panose="020B0604020202020204" pitchFamily="34" charset="0"/>
              <a:buChar char="•"/>
              <a:defRPr lang="fr-FR" sz="2400" b="1" i="0" kern="1200" dirty="0">
                <a:solidFill>
                  <a:schemeClr val="tx2">
                    <a:lumMod val="75000"/>
                  </a:schemeClr>
                </a:solidFill>
                <a:latin typeface="+mn-lt"/>
                <a:ea typeface="+mn-ea"/>
                <a:cs typeface="+mn-cs"/>
              </a:defRPr>
            </a:lvl1pPr>
            <a:lvl2pPr indent="-283464">
              <a:spcBef>
                <a:spcPts val="600"/>
              </a:spcBef>
              <a:defRPr lang="fr-FR" sz="2000"/>
            </a:lvl2pPr>
            <a:lvl3pPr indent="-283464">
              <a:spcBef>
                <a:spcPts val="1800"/>
              </a:spcBef>
              <a:defRPr lang="fr-FR" sz="2000"/>
            </a:lvl3pPr>
            <a:lvl4pPr indent="-283464">
              <a:spcBef>
                <a:spcPts val="1800"/>
              </a:spcBef>
              <a:defRPr lang="fr-FR" sz="2000"/>
            </a:lvl4pPr>
            <a:lvl5pPr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43" name="Espace réservé du numéro de diapositive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42" name="Espace réservé de la date 41">
            <a:extLst>
              <a:ext uri="{FF2B5EF4-FFF2-40B4-BE49-F238E27FC236}">
                <a16:creationId xmlns:a16="http://schemas.microsoft.com/office/drawing/2014/main" id="{29CE2856-DB8F-5603-C085-74C70560FAC8}"/>
              </a:ext>
            </a:extLst>
          </p:cNvPr>
          <p:cNvSpPr>
            <a:spLocks noGrp="1"/>
          </p:cNvSpPr>
          <p:nvPr>
            <p:ph type="dt" sz="half" idx="25"/>
          </p:nvPr>
        </p:nvSpPr>
        <p:spPr/>
        <p:txBody>
          <a:bodyPr rtlCol="0"/>
          <a:lstStyle>
            <a:defPPr>
              <a:defRPr lang="fr-FR"/>
            </a:defPPr>
          </a:lstStyle>
          <a:p>
            <a:pPr rtl="0"/>
            <a:endParaRPr lang="fr-FR">
              <a:latin typeface="+mn-lt"/>
            </a:endParaRPr>
          </a:p>
        </p:txBody>
      </p:sp>
      <p:cxnSp>
        <p:nvCxnSpPr>
          <p:cNvPr id="4" name="Connecteur droit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la section">
    <p:bg>
      <p:bgPr>
        <a:solidFill>
          <a:schemeClr val="accent3"/>
        </a:solidFill>
        <a:effectLst/>
      </p:bgPr>
    </p:bg>
    <p:spTree>
      <p:nvGrpSpPr>
        <p:cNvPr id="1" name=""/>
        <p:cNvGrpSpPr/>
        <p:nvPr/>
      </p:nvGrpSpPr>
      <p:grpSpPr>
        <a:xfrm>
          <a:off x="0" y="0"/>
          <a:ext cx="0" cy="0"/>
          <a:chOff x="0" y="0"/>
          <a:chExt cx="0" cy="0"/>
        </a:xfrm>
      </p:grpSpPr>
      <p:sp>
        <p:nvSpPr>
          <p:cNvPr id="4" name="Espace réservé d’image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rtlCol="0">
            <a:noAutofit/>
          </a:bodyPr>
          <a:lstStyle>
            <a:lvl1pPr marL="0" indent="0" algn="ctr">
              <a:buNone/>
              <a:defRPr lang="fr-FR" sz="2000">
                <a:solidFill>
                  <a:schemeClr val="tx1"/>
                </a:solidFill>
              </a:defRPr>
            </a:lvl1pPr>
          </a:lstStyle>
          <a:p>
            <a:pPr rtl="0"/>
            <a:r>
              <a:rPr lang="fr-FR"/>
              <a:t>Cliquez sur l'icône pour ajouter une image</a:t>
            </a:r>
          </a:p>
        </p:txBody>
      </p:sp>
      <p:sp>
        <p:nvSpPr>
          <p:cNvPr id="18" name="Titr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rtlCol="0" anchor="b" anchorCtr="0">
            <a:noAutofit/>
          </a:bodyPr>
          <a:lstStyle>
            <a:lvl1pPr>
              <a:defRPr lang="fr-FR" sz="6000" b="1" i="0" baseline="0">
                <a:solidFill>
                  <a:schemeClr val="tx1"/>
                </a:solidFill>
                <a:latin typeface="+mj-lt"/>
              </a:defRPr>
            </a:lvl1pPr>
          </a:lstStyle>
          <a:p>
            <a:pPr rtl="0"/>
            <a:r>
              <a:rPr lang="fr-FR"/>
              <a:t>Cliquez pour ajouter un titre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a:p>
        </p:txBody>
      </p:sp>
    </p:spTree>
    <p:extLst>
      <p:ext uri="{BB962C8B-B14F-4D97-AF65-F5344CB8AC3E}">
        <p14:creationId xmlns:p14="http://schemas.microsoft.com/office/powerpoint/2010/main" val="1729169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2">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rtlCol="0" anchor="b">
            <a:noAutofit/>
          </a:bodyPr>
          <a:lstStyle>
            <a:lvl1pPr algn="l">
              <a:lnSpc>
                <a:spcPct val="80000"/>
              </a:lnSpc>
              <a:defRPr lang="fr-FR" sz="6000" b="1" i="0" spc="100" baseline="0">
                <a:solidFill>
                  <a:schemeClr val="bg1"/>
                </a:solidFill>
                <a:latin typeface="+mj-lt"/>
              </a:defRPr>
            </a:lvl1pPr>
          </a:lstStyle>
          <a:p>
            <a:pPr rtl="0"/>
            <a:r>
              <a:rPr lang="fr-FR"/>
              <a:t>Cliquez pour ajouter un titre </a:t>
            </a:r>
          </a:p>
        </p:txBody>
      </p:sp>
      <p:sp>
        <p:nvSpPr>
          <p:cNvPr id="6" name="Espace réservé d’image 5">
            <a:extLst>
              <a:ext uri="{FF2B5EF4-FFF2-40B4-BE49-F238E27FC236}">
                <a16:creationId xmlns:a16="http://schemas.microsoft.com/office/drawing/2014/main" id="{A9973BC6-F6E5-0B3B-C8AB-0AC4020D4E8B}"/>
              </a:ext>
            </a:extLst>
          </p:cNvPr>
          <p:cNvSpPr>
            <a:spLocks noGrp="1"/>
          </p:cNvSpPr>
          <p:nvPr>
            <p:ph type="pic" sz="quarter" idx="12" hasCustomPrompt="1"/>
          </p:nvPr>
        </p:nvSpPr>
        <p:spPr>
          <a:xfrm>
            <a:off x="0" y="-11113"/>
            <a:ext cx="5791200" cy="6880226"/>
          </a:xfrm>
        </p:spPr>
        <p:txBody>
          <a:bodyPr rtlCol="0">
            <a:normAutofit/>
          </a:bodyPr>
          <a:lstStyle>
            <a:lvl1pPr marL="0" indent="0" algn="ctr">
              <a:buNone/>
              <a:defRPr lang="fr-FR" sz="2000"/>
            </a:lvl1pPr>
          </a:lstStyle>
          <a:p>
            <a:pPr rtl="0"/>
            <a:r>
              <a:rPr lang="fr-FR"/>
              <a:t>Cliquez sur l’icône pour ajouter une image</a:t>
            </a:r>
          </a:p>
        </p:txBody>
      </p:sp>
      <p:sp>
        <p:nvSpPr>
          <p:cNvPr id="18" name="Espace réservé du texte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rtlCol="0">
            <a:noAutofit/>
          </a:bodyPr>
          <a:lstStyle>
            <a:lvl1pPr marL="0" indent="0">
              <a:buNone/>
              <a:defRPr lang="fr-FR" sz="2400" b="1" i="0">
                <a:solidFill>
                  <a:schemeClr val="tx2">
                    <a:lumMod val="75000"/>
                  </a:schemeClr>
                </a:solidFill>
                <a:latin typeface="+mn-lt"/>
              </a:defRPr>
            </a:lvl1pPr>
            <a:lvl2pPr>
              <a:defRPr lang="fr-FR" sz="4000"/>
            </a:lvl2pPr>
            <a:lvl3pPr>
              <a:defRPr lang="fr-FR" sz="4000"/>
            </a:lvl3pPr>
            <a:lvl4pPr>
              <a:defRPr lang="fr-FR" sz="4000"/>
            </a:lvl4pPr>
            <a:lvl5pPr>
              <a:defRPr lang="fr-FR" sz="4000"/>
            </a:lvl5pPr>
          </a:lstStyle>
          <a:p>
            <a:pPr lvl="0" rtl="0"/>
            <a:r>
              <a:rPr lang="fr-FR"/>
              <a:t>Cliquer pour ajouter du texte</a:t>
            </a:r>
          </a:p>
        </p:txBody>
      </p:sp>
      <p:cxnSp>
        <p:nvCxnSpPr>
          <p:cNvPr id="7" name="Connecteur droit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ésumé 2">
    <p:bg>
      <p:bgPr>
        <a:solidFill>
          <a:schemeClr val="tx1"/>
        </a:solidFill>
        <a:effectLst/>
      </p:bgPr>
    </p:bg>
    <p:spTree>
      <p:nvGrpSpPr>
        <p:cNvPr id="1" name=""/>
        <p:cNvGrpSpPr/>
        <p:nvPr/>
      </p:nvGrpSpPr>
      <p:grpSpPr>
        <a:xfrm>
          <a:off x="0" y="0"/>
          <a:ext cx="0" cy="0"/>
          <a:chOff x="0" y="0"/>
          <a:chExt cx="0" cy="0"/>
        </a:xfrm>
      </p:grpSpPr>
      <p:cxnSp>
        <p:nvCxnSpPr>
          <p:cNvPr id="9" name="Connecteur droit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e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orme libre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2" name="Forme libre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3" name="Forme libre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32" name="Titr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rtlCol="0" anchor="b" anchorCtr="0">
            <a:noAutofit/>
          </a:bodyPr>
          <a:lstStyle>
            <a:lvl1pPr>
              <a:defRPr lang="fr-FR" sz="4400" b="1" i="0">
                <a:latin typeface="+mj-lt"/>
              </a:defRPr>
            </a:lvl1pPr>
          </a:lstStyle>
          <a:p>
            <a:pPr rtl="0"/>
            <a:r>
              <a:rPr lang="fr-FR"/>
              <a:t>Cliquez pour ajouter un titre </a:t>
            </a:r>
          </a:p>
        </p:txBody>
      </p:sp>
      <p:sp>
        <p:nvSpPr>
          <p:cNvPr id="2" name="Espace réservé du contenu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rtlCol="0">
            <a:normAutofit/>
          </a:bodyPr>
          <a:lstStyle>
            <a:lvl1pPr marL="283464" indent="-283464">
              <a:spcBef>
                <a:spcPts val="1800"/>
              </a:spcBef>
              <a:buFont typeface="Arial" panose="020B0604020202020204" pitchFamily="34" charset="0"/>
              <a:buChar char="•"/>
              <a:defRPr lang="fr-FR" sz="2000"/>
            </a:lvl1pPr>
            <a:lvl2pPr indent="-283464">
              <a:spcBef>
                <a:spcPts val="1800"/>
              </a:spcBef>
              <a:defRPr lang="fr-FR" sz="2000"/>
            </a:lvl2pPr>
            <a:lvl3pPr indent="-283464">
              <a:spcBef>
                <a:spcPts val="1800"/>
              </a:spcBef>
              <a:defRPr lang="fr-FR" sz="2000"/>
            </a:lvl3pPr>
            <a:lvl4pPr indent="-283464">
              <a:spcBef>
                <a:spcPts val="1800"/>
              </a:spcBef>
              <a:defRPr lang="fr-FR" sz="2000"/>
            </a:lvl4pPr>
            <a:lvl5pPr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8" name="Espace réservé du numéro de diapositive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5" name="Espace réservé de la date 4">
            <a:extLst>
              <a:ext uri="{FF2B5EF4-FFF2-40B4-BE49-F238E27FC236}">
                <a16:creationId xmlns:a16="http://schemas.microsoft.com/office/drawing/2014/main" id="{E9272B8D-F380-9F1A-C8E6-BDD2352B1763}"/>
              </a:ext>
            </a:extLst>
          </p:cNvPr>
          <p:cNvSpPr>
            <a:spLocks noGrp="1"/>
          </p:cNvSpPr>
          <p:nvPr>
            <p:ph type="dt" sz="half" idx="21"/>
          </p:nvPr>
        </p:nvSpPr>
        <p:spPr/>
        <p:txBody>
          <a:bodyPr rtlCol="0"/>
          <a:lstStyle>
            <a:defPPr>
              <a:defRPr lang="fr-FR"/>
            </a:defPPr>
          </a:lstStyle>
          <a:p>
            <a:pPr rtl="0"/>
            <a:endParaRPr lang="fr-FR">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fr-FR" sz="6000" b="1" i="0" spc="100" baseline="0">
                <a:solidFill>
                  <a:schemeClr val="bg1"/>
                </a:solidFill>
                <a:latin typeface="+mj-lt"/>
              </a:defRPr>
            </a:lvl1pPr>
          </a:lstStyle>
          <a:p>
            <a:pPr rtl="0"/>
            <a:r>
              <a:rPr lang="fr-FR"/>
              <a:t>Cliquez pour ajouter un titre </a:t>
            </a:r>
          </a:p>
        </p:txBody>
      </p:sp>
      <p:grpSp>
        <p:nvGrpSpPr>
          <p:cNvPr id="9" name="Groupe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orme libre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1" name="Forme libre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2" name="Forme libre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cxnSp>
        <p:nvCxnSpPr>
          <p:cNvPr id="13" name="Connecteur droit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Espace réservé du texte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rtlCol="0">
            <a:noAutofit/>
          </a:bodyPr>
          <a:lstStyle>
            <a:lvl1pPr marL="0" indent="0">
              <a:buNone/>
              <a:defRPr lang="fr-FR" sz="2400" b="1" i="0">
                <a:solidFill>
                  <a:schemeClr val="tx2">
                    <a:lumMod val="75000"/>
                  </a:schemeClr>
                </a:solidFill>
                <a:latin typeface="+mn-lt"/>
              </a:defRPr>
            </a:lvl1pPr>
            <a:lvl2pPr>
              <a:defRPr lang="fr-FR" sz="4000"/>
            </a:lvl2pPr>
            <a:lvl3pPr>
              <a:defRPr lang="fr-FR" sz="4000"/>
            </a:lvl3pPr>
            <a:lvl4pPr>
              <a:defRPr lang="fr-FR" sz="4000"/>
            </a:lvl4pPr>
            <a:lvl5pPr>
              <a:defRPr lang="fr-FR" sz="4000"/>
            </a:lvl5pPr>
          </a:lstStyle>
          <a:p>
            <a:pPr lvl="0" rtl="0"/>
            <a:r>
              <a:rPr lang="fr-FR"/>
              <a:t>Cliquer pour ajouter du texte</a:t>
            </a:r>
          </a:p>
        </p:txBody>
      </p:sp>
    </p:spTree>
    <p:extLst>
      <p:ext uri="{BB962C8B-B14F-4D97-AF65-F5344CB8AC3E}">
        <p14:creationId xmlns:p14="http://schemas.microsoft.com/office/powerpoint/2010/main" val="2027108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et deux contenus 2">
    <p:bg>
      <p:bgPr>
        <a:solidFill>
          <a:schemeClr val="tx1"/>
        </a:solidFill>
        <a:effectLst/>
      </p:bgPr>
    </p:bg>
    <p:spTree>
      <p:nvGrpSpPr>
        <p:cNvPr id="1" name=""/>
        <p:cNvGrpSpPr/>
        <p:nvPr/>
      </p:nvGrpSpPr>
      <p:grpSpPr>
        <a:xfrm>
          <a:off x="0" y="0"/>
          <a:ext cx="0" cy="0"/>
          <a:chOff x="0" y="0"/>
          <a:chExt cx="0" cy="0"/>
        </a:xfrm>
      </p:grpSpPr>
      <p:grpSp>
        <p:nvGrpSpPr>
          <p:cNvPr id="11" name="Groupe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orme libre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3" name="Forme libre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4" name="Forme libre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sp>
        <p:nvSpPr>
          <p:cNvPr id="2" name="Espace réservé du contenu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rtlCol="0">
            <a:normAutofit/>
          </a:bodyPr>
          <a:lstStyle>
            <a:lvl1pPr marL="0" indent="0">
              <a:spcBef>
                <a:spcPts val="1800"/>
              </a:spcBef>
              <a:buFont typeface="Arial" panose="020B0604020202020204" pitchFamily="34" charset="0"/>
              <a:buNone/>
              <a:defRPr lang="fr-FR" sz="2000"/>
            </a:lvl1pPr>
            <a:lvl2pPr marL="283464" indent="-283464">
              <a:spcBef>
                <a:spcPts val="1800"/>
              </a:spcBef>
              <a:defRPr lang="fr-FR" sz="2000"/>
            </a:lvl2pPr>
            <a:lvl3pPr marL="594360" indent="-283464">
              <a:spcBef>
                <a:spcPts val="1800"/>
              </a:spcBef>
              <a:defRPr lang="fr-FR" sz="2000"/>
            </a:lvl3pPr>
            <a:lvl4pPr marL="822960" indent="-283464">
              <a:spcBef>
                <a:spcPts val="1800"/>
              </a:spcBef>
              <a:defRPr lang="fr-FR" sz="2000"/>
            </a:lvl4pPr>
            <a:lvl5pPr marL="1005840"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3" name="Espace réservé du contenu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rtlCol="0">
            <a:normAutofit/>
          </a:bodyPr>
          <a:lstStyle>
            <a:lvl1pPr marL="0" indent="0">
              <a:spcBef>
                <a:spcPts val="1800"/>
              </a:spcBef>
              <a:buFont typeface="Arial" panose="020B0604020202020204" pitchFamily="34" charset="0"/>
              <a:buNone/>
              <a:defRPr lang="fr-FR" sz="2000"/>
            </a:lvl1pPr>
            <a:lvl2pPr marL="283464" indent="-283464">
              <a:spcBef>
                <a:spcPts val="1800"/>
              </a:spcBef>
              <a:defRPr lang="fr-FR" sz="2000"/>
            </a:lvl2pPr>
            <a:lvl3pPr marL="548640" indent="-283464">
              <a:spcBef>
                <a:spcPts val="1800"/>
              </a:spcBef>
              <a:defRPr lang="fr-FR" sz="2000"/>
            </a:lvl3pPr>
            <a:lvl4pPr marL="822960" indent="-283464">
              <a:spcBef>
                <a:spcPts val="1800"/>
              </a:spcBef>
              <a:defRPr lang="fr-FR" sz="2000"/>
            </a:lvl4pPr>
            <a:lvl5pPr marL="1005840"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et contenu ">
    <p:bg>
      <p:bgPr>
        <a:solidFill>
          <a:schemeClr val="tx1"/>
        </a:solidFill>
        <a:effectLst/>
      </p:bgPr>
    </p:bg>
    <p:spTree>
      <p:nvGrpSpPr>
        <p:cNvPr id="1" name=""/>
        <p:cNvGrpSpPr/>
        <p:nvPr/>
      </p:nvGrpSpPr>
      <p:grpSpPr>
        <a:xfrm>
          <a:off x="0" y="0"/>
          <a:ext cx="0" cy="0"/>
          <a:chOff x="0" y="0"/>
          <a:chExt cx="0" cy="0"/>
        </a:xfrm>
      </p:grpSpPr>
      <p:grpSp>
        <p:nvGrpSpPr>
          <p:cNvPr id="11" name="Groupe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Forme automatiqu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3" name="Forme libre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4" name="Forme libre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sp>
          <p:nvSpPr>
            <p:cNvPr id="18" name="Forme libre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fr-FR"/>
              </a:defPPr>
            </a:lstStyle>
            <a:p>
              <a:pPr rtl="0"/>
              <a:endParaRPr lang="fr-FR"/>
            </a:p>
          </p:txBody>
        </p:sp>
        <p:sp>
          <p:nvSpPr>
            <p:cNvPr id="19" name="Forme libre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fr-FR"/>
              </a:defPPr>
            </a:lstStyle>
            <a:p>
              <a:pPr rtl="0"/>
              <a:endParaRPr lang="fr-FR"/>
            </a:p>
          </p:txBody>
        </p:sp>
      </p:grpSp>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Espace réservé du contenu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rtlCol="0">
            <a:normAutofit/>
          </a:bodyPr>
          <a:lstStyle>
            <a:lvl1pPr marL="457200" indent="-457200">
              <a:spcBef>
                <a:spcPts val="1800"/>
              </a:spcBef>
              <a:buFont typeface="+mj-lt"/>
              <a:buAutoNum type="arabicPeriod"/>
              <a:defRPr lang="fr-FR" sz="2000"/>
            </a:lvl1pPr>
            <a:lvl2pPr marL="914400" indent="-457200">
              <a:spcBef>
                <a:spcPts val="1800"/>
              </a:spcBef>
              <a:buFont typeface="+mj-lt"/>
              <a:buAutoNum type="alphaLcPeriod"/>
              <a:defRPr lang="fr-FR" sz="2000"/>
            </a:lvl2pPr>
            <a:lvl3pPr marL="1371600" indent="-457200">
              <a:spcBef>
                <a:spcPts val="1800"/>
              </a:spcBef>
              <a:buFont typeface="+mj-lt"/>
              <a:buAutoNum type="arabicParenR"/>
              <a:defRPr lang="fr-FR" sz="2000"/>
            </a:lvl3pPr>
            <a:lvl4pPr marL="1371600" indent="0">
              <a:spcBef>
                <a:spcPts val="1800"/>
              </a:spcBef>
              <a:buFont typeface="+mj-lt"/>
              <a:buNone/>
              <a:defRPr lang="fr-FR" sz="2000"/>
            </a:lvl4pPr>
            <a:lvl5pPr marL="2286000" indent="-457200">
              <a:spcBef>
                <a:spcPts val="1800"/>
              </a:spcBef>
              <a:buFont typeface="+mj-lt"/>
              <a:buAutoNum type="arabicPeriod"/>
              <a:defRPr lang="fr-FR" sz="2000"/>
            </a:lvl5pPr>
          </a:lstStyle>
          <a:p>
            <a:pPr lvl="0" rtl="0"/>
            <a:r>
              <a:rPr lang="fr-FR"/>
              <a:t>Cliquer pour ajouter du contenu</a:t>
            </a:r>
          </a:p>
          <a:p>
            <a:pPr lvl="1" rtl="0"/>
            <a:r>
              <a:rPr lang="fr-FR"/>
              <a:t>Deuxième niveau</a:t>
            </a:r>
          </a:p>
          <a:p>
            <a:pPr lvl="2" rtl="0"/>
            <a:r>
              <a:rPr lang="fr-FR"/>
              <a:t>Troisième niveau</a:t>
            </a:r>
          </a:p>
          <a:p>
            <a:pPr lvl="3" rtl="0"/>
            <a:endParaRPr lang="fr-FR"/>
          </a:p>
        </p:txBody>
      </p:sp>
      <p:sp>
        <p:nvSpPr>
          <p:cNvPr id="2" name="Espace réservé du contenu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rtlCol="0">
            <a:normAutofit/>
          </a:bodyPr>
          <a:lstStyle>
            <a:lvl1pPr marL="0" indent="0">
              <a:spcBef>
                <a:spcPts val="1800"/>
              </a:spcBef>
              <a:buFont typeface="Arial" panose="020B0604020202020204" pitchFamily="34" charset="0"/>
              <a:buNone/>
              <a:defRPr lang="fr-FR" sz="2000"/>
            </a:lvl1pPr>
            <a:lvl2pPr marL="283464" indent="-283464">
              <a:spcBef>
                <a:spcPts val="1800"/>
              </a:spcBef>
              <a:defRPr lang="fr-FR" sz="2000"/>
            </a:lvl2pPr>
            <a:lvl3pPr marL="548640" indent="-283464">
              <a:spcBef>
                <a:spcPts val="1800"/>
              </a:spcBef>
              <a:defRPr lang="fr-FR" sz="2000"/>
            </a:lvl3pPr>
            <a:lvl4pPr marL="822960" indent="-283464">
              <a:spcBef>
                <a:spcPts val="1800"/>
              </a:spcBef>
              <a:defRPr lang="fr-FR" sz="2000"/>
            </a:lvl4pPr>
            <a:lvl5pPr marL="1005840"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spTree>
    <p:extLst>
      <p:ext uri="{BB962C8B-B14F-4D97-AF65-F5344CB8AC3E}">
        <p14:creationId xmlns:p14="http://schemas.microsoft.com/office/powerpoint/2010/main" val="554606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contenu et image">
    <p:bg>
      <p:bgPr>
        <a:solidFill>
          <a:schemeClr val="tx1"/>
        </a:solidFill>
        <a:effectLst/>
      </p:bgPr>
    </p:bg>
    <p:spTree>
      <p:nvGrpSpPr>
        <p:cNvPr id="1" name=""/>
        <p:cNvGrpSpPr/>
        <p:nvPr/>
      </p:nvGrpSpPr>
      <p:grpSpPr>
        <a:xfrm>
          <a:off x="0" y="0"/>
          <a:ext cx="0" cy="0"/>
          <a:chOff x="0" y="0"/>
          <a:chExt cx="0" cy="0"/>
        </a:xfrm>
      </p:grpSpPr>
      <p:sp>
        <p:nvSpPr>
          <p:cNvPr id="16" name="Titr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rtlCol="0" anchor="b" anchorCtr="0">
            <a:noAutofit/>
          </a:bodyPr>
          <a:lstStyle>
            <a:lvl1pPr>
              <a:defRPr lang="fr-FR" sz="4400" b="1" i="0">
                <a:solidFill>
                  <a:schemeClr val="bg1"/>
                </a:solidFill>
                <a:latin typeface="+mj-lt"/>
              </a:defRPr>
            </a:lvl1pPr>
          </a:lstStyle>
          <a:p>
            <a:pPr rtl="0"/>
            <a:r>
              <a:rPr lang="fr-FR"/>
              <a:t>Cliquez pour ajouter un titre </a:t>
            </a:r>
          </a:p>
        </p:txBody>
      </p:sp>
      <p:sp>
        <p:nvSpPr>
          <p:cNvPr id="3" name="Espace réservé du contenu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rtlCol="0">
            <a:normAutofit/>
          </a:bodyPr>
          <a:lstStyle>
            <a:lvl1pPr marL="0" indent="0">
              <a:spcBef>
                <a:spcPts val="1800"/>
              </a:spcBef>
              <a:buFont typeface="Arial" panose="020B0604020202020204" pitchFamily="34" charset="0"/>
              <a:buNone/>
              <a:defRPr lang="fr-FR" sz="2000"/>
            </a:lvl1pPr>
            <a:lvl2pPr indent="-283464">
              <a:spcBef>
                <a:spcPts val="1800"/>
              </a:spcBef>
              <a:defRPr lang="fr-FR" sz="2000"/>
            </a:lvl2pPr>
            <a:lvl3pPr indent="-283464">
              <a:spcBef>
                <a:spcPts val="1800"/>
              </a:spcBef>
              <a:defRPr lang="fr-FR" sz="2000"/>
            </a:lvl3pPr>
            <a:lvl4pPr indent="-283464">
              <a:spcBef>
                <a:spcPts val="1800"/>
              </a:spcBef>
              <a:defRPr lang="fr-FR" sz="2000"/>
            </a:lvl4pPr>
            <a:lvl5pPr indent="-283464">
              <a:spcBef>
                <a:spcPts val="1800"/>
              </a:spcBef>
              <a:defRPr lang="fr-FR" sz="2000"/>
            </a:lvl5pPr>
          </a:lstStyle>
          <a:p>
            <a:pPr lvl="0" rtl="0"/>
            <a:r>
              <a:rPr lang="fr-FR"/>
              <a:t>Cliquer pour ajouter du contenu</a:t>
            </a:r>
          </a:p>
          <a:p>
            <a:pPr lvl="1" rtl="0"/>
            <a:r>
              <a:rPr lang="fr-FR"/>
              <a:t>Deuxième niveau</a:t>
            </a:r>
          </a:p>
          <a:p>
            <a:pPr lvl="2" rtl="0"/>
            <a:r>
              <a:rPr lang="fr-FR"/>
              <a:t>Troisième niveau</a:t>
            </a:r>
          </a:p>
          <a:p>
            <a:pPr lvl="3" rtl="0"/>
            <a:r>
              <a:rPr lang="fr-FR"/>
              <a:t>Quatrième niveau</a:t>
            </a:r>
          </a:p>
          <a:p>
            <a:pPr lvl="4" rtl="0"/>
            <a:r>
              <a:rPr lang="fr-FR"/>
              <a:t>Cinquième niveau</a:t>
            </a:r>
          </a:p>
        </p:txBody>
      </p:sp>
      <p:cxnSp>
        <p:nvCxnSpPr>
          <p:cNvPr id="4" name="Connecteur droit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Espace réservé d’image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rtlCol="0">
            <a:normAutofit/>
          </a:bodyPr>
          <a:lstStyle>
            <a:lvl1pPr marL="0" indent="0" algn="ctr">
              <a:buNone/>
              <a:defRPr lang="fr-FR" sz="2000">
                <a:solidFill>
                  <a:schemeClr val="bg1"/>
                </a:solidFill>
              </a:defRPr>
            </a:lvl1pPr>
          </a:lstStyle>
          <a:p>
            <a:pPr rtl="0"/>
            <a:r>
              <a:rPr lang="fr-FR"/>
              <a:t>Cliquez sur l'icône pour ajouter une image</a:t>
            </a:r>
          </a:p>
        </p:txBody>
      </p:sp>
      <p:sp>
        <p:nvSpPr>
          <p:cNvPr id="10" name="Espace réservé du numéro de diapositive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fr-FR"/>
            </a:defPPr>
          </a:lstStyle>
          <a:p>
            <a:pPr rtl="0"/>
            <a:fld id="{294A09A9-5501-47C1-A89A-A340965A2BE2}" type="slidenum">
              <a:rPr lang="fr-FR" smtClean="0"/>
              <a:pPr rtl="0"/>
              <a:t>‹N°›</a:t>
            </a:fld>
            <a:endParaRPr lang="fr-FR">
              <a:latin typeface="+mn-lt"/>
            </a:endParaRPr>
          </a:p>
        </p:txBody>
      </p:sp>
      <p:sp>
        <p:nvSpPr>
          <p:cNvPr id="8" name="Espace réservé de la date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fr-FR"/>
            </a:defPPr>
          </a:lstStyle>
          <a:p>
            <a:pPr rtl="0"/>
            <a:endParaRPr lang="fr-FR">
              <a:latin typeface="+mn-lt"/>
            </a:endParaRPr>
          </a:p>
        </p:txBody>
      </p:sp>
    </p:spTree>
    <p:extLst>
      <p:ext uri="{BB962C8B-B14F-4D97-AF65-F5344CB8AC3E}">
        <p14:creationId xmlns:p14="http://schemas.microsoft.com/office/powerpoint/2010/main" val="1429319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2" name="Espace réservé du titre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defPPr>
              <a:defRPr lang="fr-FR"/>
            </a:defPPr>
          </a:lstStyle>
          <a:p>
            <a:pPr rtl="0"/>
            <a:r>
              <a:rPr lang="fr-FR"/>
              <a:t>Modifiez le style du titre</a:t>
            </a:r>
          </a:p>
        </p:txBody>
      </p:sp>
      <p:sp>
        <p:nvSpPr>
          <p:cNvPr id="30" name="Espace réservé de la date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lang="fr-FR" sz="1100" b="0" i="0">
                <a:solidFill>
                  <a:schemeClr val="bg1"/>
                </a:solidFill>
                <a:latin typeface="+mn-lt"/>
              </a:defRPr>
            </a:lvl1pPr>
          </a:lstStyle>
          <a:p>
            <a:pPr rtl="0"/>
            <a:endParaRPr lang="fr-FR">
              <a:latin typeface="+mn-lt"/>
            </a:endParaRPr>
          </a:p>
        </p:txBody>
      </p:sp>
      <p:sp>
        <p:nvSpPr>
          <p:cNvPr id="32" name="Espace réservé du numéro de diapositive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lang="fr-FR" sz="1100" b="1" i="0">
                <a:solidFill>
                  <a:schemeClr val="bg1"/>
                </a:solidFill>
                <a:latin typeface="+mn-lt"/>
              </a:defRPr>
            </a:lvl1pPr>
          </a:lstStyle>
          <a:p>
            <a:pPr rtl="0"/>
            <a:fld id="{294A09A9-5501-47C1-A89A-A340965A2BE2}" type="slidenum">
              <a:rPr lang="fr-FR" smtClean="0"/>
              <a:pPr rtl="0"/>
              <a:t>‹N°›</a:t>
            </a:fld>
            <a:endParaRPr lang="fr-F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80000"/>
        </a:lnSpc>
        <a:spcBef>
          <a:spcPct val="0"/>
        </a:spcBef>
        <a:buNone/>
        <a:defRPr lang="fr-FR" sz="4400" b="1" i="0" kern="1200" spc="100" baseline="0">
          <a:solidFill>
            <a:schemeClr val="bg1"/>
          </a:solidFill>
          <a:latin typeface="+mj-lt"/>
          <a:ea typeface="+mj-ea"/>
          <a:cs typeface="+mj-cs"/>
        </a:defRPr>
      </a:lvl1pPr>
      <a:lvl2pPr eaLnBrk="1" hangingPunct="1">
        <a:defRPr lang="fr-FR">
          <a:solidFill>
            <a:schemeClr val="tx2"/>
          </a:solidFill>
        </a:defRPr>
      </a:lvl2pPr>
      <a:lvl3pPr eaLnBrk="1" hangingPunct="1">
        <a:defRPr lang="fr-FR">
          <a:solidFill>
            <a:schemeClr val="tx2"/>
          </a:solidFill>
        </a:defRPr>
      </a:lvl3pPr>
      <a:lvl4pPr eaLnBrk="1" hangingPunct="1">
        <a:defRPr lang="fr-FR">
          <a:solidFill>
            <a:schemeClr val="tx2"/>
          </a:solidFill>
        </a:defRPr>
      </a:lvl4pPr>
      <a:lvl5pPr eaLnBrk="1" hangingPunct="1">
        <a:defRPr lang="fr-FR">
          <a:solidFill>
            <a:schemeClr val="tx2"/>
          </a:solidFill>
        </a:defRPr>
      </a:lvl5pPr>
      <a:lvl6pPr eaLnBrk="1" hangingPunct="1">
        <a:defRPr lang="fr-FR">
          <a:solidFill>
            <a:schemeClr val="tx2"/>
          </a:solidFill>
        </a:defRPr>
      </a:lvl6pPr>
      <a:lvl7pPr eaLnBrk="1" hangingPunct="1">
        <a:defRPr lang="fr-FR">
          <a:solidFill>
            <a:schemeClr val="tx2"/>
          </a:solidFill>
        </a:defRPr>
      </a:lvl7pPr>
      <a:lvl8pPr eaLnBrk="1" hangingPunct="1">
        <a:defRPr lang="fr-FR">
          <a:solidFill>
            <a:schemeClr val="tx2"/>
          </a:solidFill>
        </a:defRPr>
      </a:lvl8pPr>
      <a:lvl9pPr eaLnBrk="1" hangingPunct="1">
        <a:defRPr lang="fr-F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lang="fr-F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lang="fr-F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lang="fr-F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lang="fr-F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lang="fr-F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rtlCol="0"/>
          <a:lstStyle>
            <a:defPPr>
              <a:defRPr lang="fr-FR"/>
            </a:defPPr>
          </a:lstStyle>
          <a:p>
            <a:pPr rtl="0"/>
            <a:r>
              <a:rPr lang="fr-FR"/>
              <a:t>La médiation dans le Code judiciaire</a:t>
            </a:r>
          </a:p>
        </p:txBody>
      </p:sp>
    </p:spTree>
    <p:extLst>
      <p:ext uri="{BB962C8B-B14F-4D97-AF65-F5344CB8AC3E}">
        <p14:creationId xmlns:p14="http://schemas.microsoft.com/office/powerpoint/2010/main" val="339030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15655D-A353-C806-47C2-D39ADE634E06}"/>
              </a:ext>
            </a:extLst>
          </p:cNvPr>
          <p:cNvSpPr>
            <a:spLocks noGrp="1"/>
          </p:cNvSpPr>
          <p:nvPr>
            <p:ph type="title"/>
          </p:nvPr>
        </p:nvSpPr>
        <p:spPr/>
        <p:txBody>
          <a:bodyPr/>
          <a:lstStyle/>
          <a:p>
            <a:r>
              <a:rPr lang="fr-FR"/>
              <a:t>Commencemen</a:t>
            </a:r>
            <a:r>
              <a:rPr lang="fr-FR">
                <a:solidFill>
                  <a:srgbClr val="000000"/>
                </a:solidFill>
                <a:latin typeface="Franklin Gothic Demi"/>
              </a:rPr>
              <a:t>t</a:t>
            </a:r>
            <a:r>
              <a:rPr lang="fr-FR"/>
              <a:t> de l'amiable</a:t>
            </a:r>
          </a:p>
        </p:txBody>
      </p:sp>
      <p:graphicFrame>
        <p:nvGraphicFramePr>
          <p:cNvPr id="5" name="Diagramme 4">
            <a:extLst>
              <a:ext uri="{FF2B5EF4-FFF2-40B4-BE49-F238E27FC236}">
                <a16:creationId xmlns:a16="http://schemas.microsoft.com/office/drawing/2014/main" id="{518C65CD-02A6-3DE0-1F24-CB391069495B}"/>
              </a:ext>
            </a:extLst>
          </p:cNvPr>
          <p:cNvGraphicFramePr/>
          <p:nvPr>
            <p:extLst>
              <p:ext uri="{D42A27DB-BD31-4B8C-83A1-F6EECF244321}">
                <p14:modId xmlns:p14="http://schemas.microsoft.com/office/powerpoint/2010/main" val="1570005649"/>
              </p:ext>
            </p:extLst>
          </p:nvPr>
        </p:nvGraphicFramePr>
        <p:xfrm>
          <a:off x="3957852" y="2163170"/>
          <a:ext cx="6539551" cy="39987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3394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6B189B-4F2E-8C00-C057-E354B1D31C0C}"/>
              </a:ext>
            </a:extLst>
          </p:cNvPr>
          <p:cNvSpPr>
            <a:spLocks noGrp="1"/>
          </p:cNvSpPr>
          <p:nvPr>
            <p:ph type="title"/>
          </p:nvPr>
        </p:nvSpPr>
        <p:spPr/>
        <p:txBody>
          <a:bodyPr/>
          <a:lstStyle/>
          <a:p>
            <a:r>
              <a:rPr lang="fr-FR"/>
              <a:t>La culture de l'amiable</a:t>
            </a:r>
          </a:p>
        </p:txBody>
      </p:sp>
      <p:sp>
        <p:nvSpPr>
          <p:cNvPr id="26" name="Espace réservé du contenu 25">
            <a:extLst>
              <a:ext uri="{FF2B5EF4-FFF2-40B4-BE49-F238E27FC236}">
                <a16:creationId xmlns:a16="http://schemas.microsoft.com/office/drawing/2014/main" id="{9416B857-80CC-0762-49AE-2F7B5139237B}"/>
              </a:ext>
            </a:extLst>
          </p:cNvPr>
          <p:cNvSpPr>
            <a:spLocks noGrp="1"/>
          </p:cNvSpPr>
          <p:nvPr>
            <p:ph sz="quarter" idx="13"/>
          </p:nvPr>
        </p:nvSpPr>
        <p:spPr/>
        <p:txBody>
          <a:bodyPr vert="horz" lIns="0" tIns="228600" rIns="0" bIns="0" rtlCol="0" anchor="t">
            <a:normAutofit/>
          </a:bodyPr>
          <a:lstStyle/>
          <a:p>
            <a:pPr marL="0" indent="0">
              <a:buNone/>
            </a:pPr>
            <a:r>
              <a:rPr lang="fr-FR" sz="2800" b="1">
                <a:solidFill>
                  <a:schemeClr val="tx2">
                    <a:lumMod val="76000"/>
                  </a:schemeClr>
                </a:solidFill>
              </a:rPr>
              <a:t>Objectif </a:t>
            </a:r>
          </a:p>
          <a:p>
            <a:pPr marL="0" indent="0">
              <a:buNone/>
            </a:pPr>
            <a:r>
              <a:rPr lang="fr-FR"/>
              <a:t>Restaurer les relations plutôt que de trancher</a:t>
            </a:r>
          </a:p>
          <a:p>
            <a:pPr marL="0" indent="0">
              <a:buNone/>
            </a:pPr>
            <a:r>
              <a:rPr lang="fr-FR" sz="2800" b="1">
                <a:solidFill>
                  <a:schemeClr val="tx2">
                    <a:lumMod val="76000"/>
                  </a:schemeClr>
                </a:solidFill>
              </a:rPr>
              <a:t>Paradoxe</a:t>
            </a:r>
            <a:r>
              <a:rPr lang="fr-FR" b="1"/>
              <a:t> </a:t>
            </a:r>
          </a:p>
          <a:p>
            <a:pPr marL="0" indent="0">
              <a:buNone/>
            </a:pPr>
            <a:r>
              <a:rPr lang="fr-FR"/>
              <a:t>Société judiciarisée mais attrait croissant pour la médiation</a:t>
            </a:r>
          </a:p>
          <a:p>
            <a:pPr marL="0" indent="0">
              <a:buNone/>
            </a:pPr>
            <a:endParaRPr lang="fr-FR" b="1"/>
          </a:p>
          <a:p>
            <a:pPr marL="0" indent="0">
              <a:buNone/>
            </a:pPr>
            <a:r>
              <a:rPr lang="fr-FR" b="1"/>
              <a:t>        </a:t>
            </a:r>
            <a:r>
              <a:rPr lang="fr-FR" sz="2400" b="1"/>
              <a:t> L'amiable est un outil clé de </a:t>
            </a:r>
            <a:r>
              <a:rPr lang="fr-FR" sz="2400" b="1" u="sng">
                <a:solidFill>
                  <a:schemeClr val="accent6">
                    <a:lumMod val="76000"/>
                  </a:schemeClr>
                </a:solidFill>
              </a:rPr>
              <a:t>paix</a:t>
            </a:r>
            <a:r>
              <a:rPr lang="fr-FR" sz="2400" b="1">
                <a:solidFill>
                  <a:schemeClr val="accent6">
                    <a:lumMod val="76000"/>
                  </a:schemeClr>
                </a:solidFill>
              </a:rPr>
              <a:t> </a:t>
            </a:r>
            <a:r>
              <a:rPr lang="fr-FR" sz="2400" b="1"/>
              <a:t>sociale </a:t>
            </a:r>
          </a:p>
        </p:txBody>
      </p:sp>
      <p:sp>
        <p:nvSpPr>
          <p:cNvPr id="30" name="Flèche : droite 29">
            <a:extLst>
              <a:ext uri="{FF2B5EF4-FFF2-40B4-BE49-F238E27FC236}">
                <a16:creationId xmlns:a16="http://schemas.microsoft.com/office/drawing/2014/main" id="{C54391F4-F0F4-4C0A-5537-0260F2EE1219}"/>
              </a:ext>
            </a:extLst>
          </p:cNvPr>
          <p:cNvSpPr/>
          <p:nvPr/>
        </p:nvSpPr>
        <p:spPr>
          <a:xfrm>
            <a:off x="3679207" y="5231642"/>
            <a:ext cx="454925" cy="386686"/>
          </a:xfrm>
          <a:prstGeom prst="rightArrow">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738438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17D7EF-0B86-8CEF-7029-50335BACF29A}"/>
              </a:ext>
            </a:extLst>
          </p:cNvPr>
          <p:cNvSpPr>
            <a:spLocks noGrp="1"/>
          </p:cNvSpPr>
          <p:nvPr>
            <p:ph type="ctrTitle"/>
          </p:nvPr>
        </p:nvSpPr>
        <p:spPr/>
        <p:txBody>
          <a:bodyPr/>
          <a:lstStyle/>
          <a:p>
            <a:r>
              <a:rPr lang="fr-BE"/>
              <a:t>Evolution dans le Code Judiciaire</a:t>
            </a:r>
            <a:endParaRPr lang="fr-FR"/>
          </a:p>
        </p:txBody>
      </p:sp>
    </p:spTree>
    <p:extLst>
      <p:ext uri="{BB962C8B-B14F-4D97-AF65-F5344CB8AC3E}">
        <p14:creationId xmlns:p14="http://schemas.microsoft.com/office/powerpoint/2010/main" val="889159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060316-3F97-73E4-AA28-45C201ADBADC}"/>
              </a:ext>
            </a:extLst>
          </p:cNvPr>
          <p:cNvSpPr>
            <a:spLocks noGrp="1"/>
          </p:cNvSpPr>
          <p:nvPr>
            <p:ph type="title"/>
          </p:nvPr>
        </p:nvSpPr>
        <p:spPr/>
        <p:txBody>
          <a:bodyPr/>
          <a:lstStyle/>
          <a:p>
            <a:r>
              <a:rPr lang="fr-BE"/>
              <a:t>Loi 19 février 2001</a:t>
            </a:r>
            <a:endParaRPr lang="fr-FR"/>
          </a:p>
        </p:txBody>
      </p:sp>
      <p:sp>
        <p:nvSpPr>
          <p:cNvPr id="3" name="Espace réservé du contenu 2">
            <a:extLst>
              <a:ext uri="{FF2B5EF4-FFF2-40B4-BE49-F238E27FC236}">
                <a16:creationId xmlns:a16="http://schemas.microsoft.com/office/drawing/2014/main" id="{375DDE8A-6577-B787-2119-E62D4ADBD678}"/>
              </a:ext>
            </a:extLst>
          </p:cNvPr>
          <p:cNvSpPr>
            <a:spLocks noGrp="1"/>
          </p:cNvSpPr>
          <p:nvPr>
            <p:ph sz="quarter" idx="13"/>
          </p:nvPr>
        </p:nvSpPr>
        <p:spPr/>
        <p:txBody>
          <a:bodyPr/>
          <a:lstStyle/>
          <a:p>
            <a:r>
              <a:rPr lang="fr-BE"/>
              <a:t>Première reconnaissance médiation familiale</a:t>
            </a:r>
          </a:p>
          <a:p>
            <a:r>
              <a:rPr lang="fr-BE"/>
              <a:t>Articles 734bis et suivants</a:t>
            </a:r>
          </a:p>
          <a:p>
            <a:r>
              <a:rPr lang="fr-BE"/>
              <a:t>Proposition de la médiation, pas d'imposition</a:t>
            </a:r>
          </a:p>
          <a:p>
            <a:pPr marL="0" indent="0">
              <a:buNone/>
            </a:pPr>
            <a:endParaRPr lang="fr-FR"/>
          </a:p>
        </p:txBody>
      </p:sp>
    </p:spTree>
    <p:extLst>
      <p:ext uri="{BB962C8B-B14F-4D97-AF65-F5344CB8AC3E}">
        <p14:creationId xmlns:p14="http://schemas.microsoft.com/office/powerpoint/2010/main" val="3259393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contenu 8">
            <a:extLst>
              <a:ext uri="{FF2B5EF4-FFF2-40B4-BE49-F238E27FC236}">
                <a16:creationId xmlns:a16="http://schemas.microsoft.com/office/drawing/2014/main" id="{BB7B1D10-1B01-5AC0-94BD-0FAACCD2F5F3}"/>
              </a:ext>
            </a:extLst>
          </p:cNvPr>
          <p:cNvSpPr txBox="1">
            <a:spLocks/>
          </p:cNvSpPr>
          <p:nvPr/>
        </p:nvSpPr>
        <p:spPr>
          <a:xfrm>
            <a:off x="686766" y="2803846"/>
            <a:ext cx="7843775" cy="3597470"/>
          </a:xfrm>
          <a:prstGeom prst="rect">
            <a:avLst/>
          </a:prstGeom>
        </p:spPr>
        <p:txBody>
          <a:bodyPr vert="horz" lIns="0" tIns="45720" rIns="91440" bIns="45720" rtlCol="0">
            <a:normAutofit/>
          </a:bodyPr>
          <a:lstStyle>
            <a:defPPr>
              <a:defRPr lang="fr-FR"/>
            </a:defPPr>
            <a:lvl1pPr marL="342900" indent="-342900" algn="l" defTabSz="914400" rtl="0" eaLnBrk="1" latinLnBrk="0" hangingPunct="1">
              <a:lnSpc>
                <a:spcPct val="90000"/>
              </a:lnSpc>
              <a:spcBef>
                <a:spcPts val="1800"/>
              </a:spcBef>
              <a:buFont typeface="Arial" panose="020B0604020202020204" pitchFamily="34" charset="0"/>
              <a:buChar char="•"/>
              <a:defRPr lang="fr-FR" sz="2000" b="0" i="0" kern="1200">
                <a:solidFill>
                  <a:schemeClr val="bg1"/>
                </a:solidFill>
                <a:latin typeface="+mn-lt"/>
                <a:ea typeface="+mn-ea"/>
                <a:cs typeface="+mn-cs"/>
              </a:defRPr>
            </a:lvl1pPr>
            <a:lvl2pPr marL="685800" indent="-283464" algn="l" defTabSz="914400" rtl="0" eaLnBrk="1" latinLnBrk="0" hangingPunct="1">
              <a:lnSpc>
                <a:spcPct val="90000"/>
              </a:lnSpc>
              <a:spcBef>
                <a:spcPts val="1800"/>
              </a:spcBef>
              <a:buFont typeface="Arial" panose="020B0604020202020204" pitchFamily="34" charset="0"/>
              <a:buChar char="•"/>
              <a:defRPr lang="fr-FR" sz="2000" b="0" i="0" kern="1200">
                <a:solidFill>
                  <a:schemeClr val="bg1"/>
                </a:solidFill>
                <a:latin typeface="+mn-lt"/>
                <a:ea typeface="+mn-ea"/>
                <a:cs typeface="+mn-cs"/>
              </a:defRPr>
            </a:lvl2pPr>
            <a:lvl3pPr marL="1143000" indent="-283464" algn="l" defTabSz="914400" rtl="0" eaLnBrk="1" latinLnBrk="0" hangingPunct="1">
              <a:lnSpc>
                <a:spcPct val="90000"/>
              </a:lnSpc>
              <a:spcBef>
                <a:spcPts val="1800"/>
              </a:spcBef>
              <a:buFont typeface="Arial" panose="020B0604020202020204" pitchFamily="34" charset="0"/>
              <a:buChar char="•"/>
              <a:defRPr lang="fr-F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1800"/>
              </a:spcBef>
              <a:buFont typeface="Arial" panose="020B0604020202020204" pitchFamily="34" charset="0"/>
              <a:buChar char="•"/>
              <a:defRPr lang="fr-FR" sz="2000" b="0" i="0" kern="1200">
                <a:solidFill>
                  <a:schemeClr val="bg1"/>
                </a:solidFill>
                <a:latin typeface="+mn-lt"/>
                <a:ea typeface="+mn-ea"/>
                <a:cs typeface="+mn-cs"/>
              </a:defRPr>
            </a:lvl4pPr>
            <a:lvl5pPr marL="2057400" indent="-283464" algn="l" defTabSz="914400" rtl="0" eaLnBrk="1" latinLnBrk="0" hangingPunct="1">
              <a:lnSpc>
                <a:spcPct val="90000"/>
              </a:lnSpc>
              <a:spcBef>
                <a:spcPts val="1800"/>
              </a:spcBef>
              <a:buFont typeface="Arial" panose="020B0604020202020204" pitchFamily="34" charset="0"/>
              <a:buChar char="•"/>
              <a:defRPr lang="fr-FR" sz="20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a:lstStyle>
          <a:p>
            <a:pPr marL="283464" indent="-283464">
              <a:lnSpc>
                <a:spcPct val="80000"/>
              </a:lnSpc>
              <a:spcBef>
                <a:spcPts val="2200"/>
              </a:spcBef>
            </a:pPr>
            <a:r>
              <a:rPr lang="fr-BE" sz="2400" b="1">
                <a:solidFill>
                  <a:schemeClr val="tx2">
                    <a:lumMod val="75000"/>
                  </a:schemeClr>
                </a:solidFill>
              </a:rPr>
              <a:t>Insertion dans le CJ de la partie 7</a:t>
            </a:r>
          </a:p>
          <a:p>
            <a:pPr marL="283464" indent="-283464">
              <a:lnSpc>
                <a:spcPct val="80000"/>
              </a:lnSpc>
              <a:spcBef>
                <a:spcPts val="2200"/>
              </a:spcBef>
            </a:pPr>
            <a:r>
              <a:rPr lang="fr-BE" sz="2400" b="1">
                <a:solidFill>
                  <a:schemeClr val="tx2">
                    <a:lumMod val="75000"/>
                  </a:schemeClr>
                </a:solidFill>
              </a:rPr>
              <a:t>Articles 1724 et s. CJ</a:t>
            </a:r>
          </a:p>
          <a:p>
            <a:pPr marL="283464" indent="-283464">
              <a:lnSpc>
                <a:spcPct val="80000"/>
              </a:lnSpc>
              <a:spcBef>
                <a:spcPts val="2200"/>
              </a:spcBef>
            </a:pPr>
            <a:r>
              <a:rPr lang="fr-BE" sz="2400" b="1">
                <a:solidFill>
                  <a:schemeClr val="tx2">
                    <a:lumMod val="75000"/>
                  </a:schemeClr>
                </a:solidFill>
              </a:rPr>
              <a:t>Extension aux domaines civil, commercial et social</a:t>
            </a:r>
          </a:p>
          <a:p>
            <a:pPr marL="283464" indent="-283464">
              <a:lnSpc>
                <a:spcPct val="80000"/>
              </a:lnSpc>
              <a:spcBef>
                <a:spcPts val="2200"/>
              </a:spcBef>
            </a:pPr>
            <a:r>
              <a:rPr lang="fr-BE" sz="2400" b="1">
                <a:solidFill>
                  <a:schemeClr val="tx2">
                    <a:lumMod val="75000"/>
                  </a:schemeClr>
                </a:solidFill>
              </a:rPr>
              <a:t>Création de la Commission Fédérale de Médiation</a:t>
            </a:r>
          </a:p>
        </p:txBody>
      </p:sp>
      <p:sp>
        <p:nvSpPr>
          <p:cNvPr id="11" name="ZoneTexte 10">
            <a:extLst>
              <a:ext uri="{FF2B5EF4-FFF2-40B4-BE49-F238E27FC236}">
                <a16:creationId xmlns:a16="http://schemas.microsoft.com/office/drawing/2014/main" id="{923CDF20-6F2F-12C4-1D39-E8F23359F8D3}"/>
              </a:ext>
            </a:extLst>
          </p:cNvPr>
          <p:cNvSpPr txBox="1"/>
          <p:nvPr/>
        </p:nvSpPr>
        <p:spPr>
          <a:xfrm>
            <a:off x="686766" y="949123"/>
            <a:ext cx="5278055" cy="769441"/>
          </a:xfrm>
          <a:prstGeom prst="rect">
            <a:avLst/>
          </a:prstGeom>
          <a:noFill/>
        </p:spPr>
        <p:txBody>
          <a:bodyPr wrap="square" rtlCol="0">
            <a:spAutoFit/>
          </a:bodyPr>
          <a:lstStyle/>
          <a:p>
            <a:r>
              <a:rPr lang="fr-BE" sz="4400" b="1" spc="100">
                <a:solidFill>
                  <a:schemeClr val="bg1"/>
                </a:solidFill>
                <a:latin typeface="+mj-lt"/>
                <a:ea typeface="+mj-ea"/>
                <a:cs typeface="+mj-cs"/>
              </a:rPr>
              <a:t>Loi 21 février 2005</a:t>
            </a:r>
            <a:endParaRPr lang="fr-FR" sz="4400" b="1" spc="100">
              <a:solidFill>
                <a:schemeClr val="bg1"/>
              </a:solidFill>
              <a:latin typeface="+mj-lt"/>
              <a:ea typeface="+mj-ea"/>
              <a:cs typeface="+mj-cs"/>
            </a:endParaRPr>
          </a:p>
        </p:txBody>
      </p:sp>
    </p:spTree>
    <p:extLst>
      <p:ext uri="{BB962C8B-B14F-4D97-AF65-F5344CB8AC3E}">
        <p14:creationId xmlns:p14="http://schemas.microsoft.com/office/powerpoint/2010/main" val="2373589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A91FE-A3A5-D4C0-0ACB-90AC2D95B848}"/>
              </a:ext>
            </a:extLst>
          </p:cNvPr>
          <p:cNvSpPr>
            <a:spLocks noGrp="1"/>
          </p:cNvSpPr>
          <p:nvPr>
            <p:ph type="title"/>
          </p:nvPr>
        </p:nvSpPr>
        <p:spPr/>
        <p:txBody>
          <a:bodyPr/>
          <a:lstStyle/>
          <a:p>
            <a:r>
              <a:rPr lang="fr-BE"/>
              <a:t>Loi 18 juin 2018</a:t>
            </a:r>
            <a:endParaRPr lang="fr-FR"/>
          </a:p>
        </p:txBody>
      </p:sp>
      <p:sp>
        <p:nvSpPr>
          <p:cNvPr id="3" name="Espace réservé du contenu 2">
            <a:extLst>
              <a:ext uri="{FF2B5EF4-FFF2-40B4-BE49-F238E27FC236}">
                <a16:creationId xmlns:a16="http://schemas.microsoft.com/office/drawing/2014/main" id="{E39C4161-D050-F00D-C973-8673665BF756}"/>
              </a:ext>
            </a:extLst>
          </p:cNvPr>
          <p:cNvSpPr>
            <a:spLocks noGrp="1"/>
          </p:cNvSpPr>
          <p:nvPr>
            <p:ph sz="quarter" idx="13"/>
          </p:nvPr>
        </p:nvSpPr>
        <p:spPr>
          <a:xfrm>
            <a:off x="595522" y="2676525"/>
            <a:ext cx="10971637" cy="3597470"/>
          </a:xfrm>
        </p:spPr>
        <p:txBody>
          <a:bodyPr/>
          <a:lstStyle/>
          <a:p>
            <a:pPr marL="283464" indent="-283464">
              <a:lnSpc>
                <a:spcPct val="80000"/>
              </a:lnSpc>
              <a:spcBef>
                <a:spcPts val="2200"/>
              </a:spcBef>
              <a:buFont typeface="Arial" panose="020B0604020202020204" pitchFamily="34" charset="0"/>
              <a:buChar char="•"/>
            </a:pPr>
            <a:r>
              <a:rPr lang="fr-BE" sz="2400" b="1">
                <a:solidFill>
                  <a:schemeClr val="tx2">
                    <a:lumMod val="75000"/>
                  </a:schemeClr>
                </a:solidFill>
              </a:rPr>
              <a:t>Article 1723/1 CJ: définition légale</a:t>
            </a:r>
          </a:p>
          <a:p>
            <a:pPr marL="531813" algn="just">
              <a:lnSpc>
                <a:spcPct val="80000"/>
              </a:lnSpc>
              <a:spcBef>
                <a:spcPts val="2200"/>
              </a:spcBef>
            </a:pPr>
            <a:r>
              <a:rPr lang="fr-BE" i="1">
                <a:solidFill>
                  <a:schemeClr val="tx2">
                    <a:lumMod val="75000"/>
                  </a:schemeClr>
                </a:solidFill>
              </a:rPr>
              <a:t>"</a:t>
            </a:r>
            <a:r>
              <a:rPr lang="fr-FR" i="1">
                <a:solidFill>
                  <a:schemeClr val="tx2">
                    <a:lumMod val="75000"/>
                  </a:schemeClr>
                </a:solidFill>
              </a:rPr>
              <a:t>La médiation est un processus confidentiel et structuré de concertation volontaire entre parties en conflit qui se déroule avec le concours d'un tiers indépendant, neutre et impartial qui facilite la communication et tente de conduire les parties à élaborer elles-mêmes une solution."</a:t>
            </a:r>
            <a:endParaRPr lang="fr-BE" i="1">
              <a:solidFill>
                <a:schemeClr val="tx2">
                  <a:lumMod val="75000"/>
                </a:schemeClr>
              </a:solidFill>
            </a:endParaRPr>
          </a:p>
          <a:p>
            <a:pPr marL="283464" indent="-283464">
              <a:lnSpc>
                <a:spcPct val="80000"/>
              </a:lnSpc>
              <a:spcBef>
                <a:spcPts val="2200"/>
              </a:spcBef>
              <a:buFont typeface="Arial" panose="020B0604020202020204" pitchFamily="34" charset="0"/>
              <a:buChar char="•"/>
            </a:pPr>
            <a:r>
              <a:rPr lang="fr-BE" sz="2400" b="1">
                <a:solidFill>
                  <a:schemeClr val="tx2">
                    <a:lumMod val="75000"/>
                  </a:schemeClr>
                </a:solidFill>
              </a:rPr>
              <a:t>Mise en avant des principes essentiels</a:t>
            </a:r>
          </a:p>
          <a:p>
            <a:pPr marL="283464" indent="-283464">
              <a:lnSpc>
                <a:spcPct val="80000"/>
              </a:lnSpc>
              <a:spcBef>
                <a:spcPts val="2200"/>
              </a:spcBef>
              <a:buFont typeface="Arial" panose="020B0604020202020204" pitchFamily="34" charset="0"/>
              <a:buChar char="•"/>
            </a:pPr>
            <a:r>
              <a:rPr lang="fr-BE" sz="2400" b="1">
                <a:solidFill>
                  <a:schemeClr val="tx2">
                    <a:lumMod val="75000"/>
                  </a:schemeClr>
                </a:solidFill>
              </a:rPr>
              <a:t>Extension aux personnes morales de droit public</a:t>
            </a:r>
          </a:p>
          <a:p>
            <a:pPr marL="283464" indent="-283464">
              <a:lnSpc>
                <a:spcPct val="80000"/>
              </a:lnSpc>
              <a:spcBef>
                <a:spcPts val="2200"/>
              </a:spcBef>
              <a:buFont typeface="Arial" panose="020B0604020202020204" pitchFamily="34" charset="0"/>
              <a:buChar char="•"/>
            </a:pPr>
            <a:r>
              <a:rPr lang="fr-BE" sz="2400" b="1">
                <a:solidFill>
                  <a:schemeClr val="tx2">
                    <a:lumMod val="75000"/>
                  </a:schemeClr>
                </a:solidFill>
              </a:rPr>
              <a:t>Imposition aux parties si </a:t>
            </a:r>
            <a:r>
              <a:rPr lang="fr-BE" sz="2800" b="1" u="sng">
                <a:solidFill>
                  <a:schemeClr val="tx2">
                    <a:lumMod val="75000"/>
                  </a:schemeClr>
                </a:solidFill>
              </a:rPr>
              <a:t>au moins une </a:t>
            </a:r>
            <a:r>
              <a:rPr lang="fr-BE" sz="2400" b="1">
                <a:solidFill>
                  <a:schemeClr val="tx2">
                    <a:lumMod val="75000"/>
                  </a:schemeClr>
                </a:solidFill>
              </a:rPr>
              <a:t>des parties est consentante</a:t>
            </a:r>
          </a:p>
          <a:p>
            <a:pPr marL="283464" indent="-283464">
              <a:lnSpc>
                <a:spcPct val="80000"/>
              </a:lnSpc>
              <a:spcBef>
                <a:spcPts val="2200"/>
              </a:spcBef>
              <a:buFont typeface="Arial" panose="020B0604020202020204" pitchFamily="34" charset="0"/>
              <a:buChar char="•"/>
            </a:pPr>
            <a:endParaRPr lang="fr-BE" sz="2400" b="1">
              <a:solidFill>
                <a:schemeClr val="tx2">
                  <a:lumMod val="75000"/>
                </a:schemeClr>
              </a:solidFill>
            </a:endParaRPr>
          </a:p>
          <a:p>
            <a:pPr marL="342900" indent="-342900">
              <a:buFont typeface="Arial" panose="020B0604020202020204" pitchFamily="34" charset="0"/>
              <a:buChar char="•"/>
            </a:pPr>
            <a:endParaRPr lang="fr-FR"/>
          </a:p>
        </p:txBody>
      </p:sp>
    </p:spTree>
    <p:extLst>
      <p:ext uri="{BB962C8B-B14F-4D97-AF65-F5344CB8AC3E}">
        <p14:creationId xmlns:p14="http://schemas.microsoft.com/office/powerpoint/2010/main" val="865885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A008E1-563C-920C-C3CC-34FA1A3B1333}"/>
              </a:ext>
            </a:extLst>
          </p:cNvPr>
          <p:cNvSpPr>
            <a:spLocks noGrp="1"/>
          </p:cNvSpPr>
          <p:nvPr>
            <p:ph type="ctrTitle"/>
          </p:nvPr>
        </p:nvSpPr>
        <p:spPr/>
        <p:txBody>
          <a:bodyPr/>
          <a:lstStyle/>
          <a:p>
            <a:r>
              <a:rPr lang="fr-BE"/>
              <a:t>Les MARC</a:t>
            </a:r>
            <a:endParaRPr lang="fr-FR"/>
          </a:p>
        </p:txBody>
      </p:sp>
    </p:spTree>
    <p:extLst>
      <p:ext uri="{BB962C8B-B14F-4D97-AF65-F5344CB8AC3E}">
        <p14:creationId xmlns:p14="http://schemas.microsoft.com/office/powerpoint/2010/main" val="55068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B2804A-04D0-DE1C-9B2E-1E87B174480D}"/>
              </a:ext>
            </a:extLst>
          </p:cNvPr>
          <p:cNvSpPr>
            <a:spLocks noGrp="1"/>
          </p:cNvSpPr>
          <p:nvPr>
            <p:ph type="title"/>
          </p:nvPr>
        </p:nvSpPr>
        <p:spPr/>
        <p:txBody>
          <a:bodyPr/>
          <a:lstStyle/>
          <a:p>
            <a:r>
              <a:rPr lang="fr-BE"/>
              <a:t>Les MARC - Objectifs</a:t>
            </a:r>
            <a:endParaRPr lang="fr-FR"/>
          </a:p>
        </p:txBody>
      </p:sp>
      <p:sp>
        <p:nvSpPr>
          <p:cNvPr id="5" name="Espace réservé du contenu 4">
            <a:extLst>
              <a:ext uri="{FF2B5EF4-FFF2-40B4-BE49-F238E27FC236}">
                <a16:creationId xmlns:a16="http://schemas.microsoft.com/office/drawing/2014/main" id="{E781698A-53E0-C021-A0DF-A75339025728}"/>
              </a:ext>
            </a:extLst>
          </p:cNvPr>
          <p:cNvSpPr>
            <a:spLocks noGrp="1"/>
          </p:cNvSpPr>
          <p:nvPr>
            <p:ph sz="quarter" idx="13"/>
          </p:nvPr>
        </p:nvSpPr>
        <p:spPr/>
        <p:txBody>
          <a:bodyPr/>
          <a:lstStyle/>
          <a:p>
            <a:r>
              <a:rPr lang="fr-BE"/>
              <a:t>Gestion pacifique des conflits</a:t>
            </a:r>
          </a:p>
          <a:p>
            <a:r>
              <a:rPr lang="fr-BE"/>
              <a:t>Favoriser le dialogue et la compréhension mutuelle </a:t>
            </a:r>
          </a:p>
          <a:p>
            <a:r>
              <a:rPr lang="fr-BE"/>
              <a:t>Eviter une procédure judiciaire</a:t>
            </a:r>
          </a:p>
          <a:p>
            <a:endParaRPr lang="fr-FR"/>
          </a:p>
        </p:txBody>
      </p:sp>
    </p:spTree>
    <p:extLst>
      <p:ext uri="{BB962C8B-B14F-4D97-AF65-F5344CB8AC3E}">
        <p14:creationId xmlns:p14="http://schemas.microsoft.com/office/powerpoint/2010/main" val="2928104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EE4E72-EAD0-D642-AE01-71CB60359387}"/>
              </a:ext>
            </a:extLst>
          </p:cNvPr>
          <p:cNvSpPr>
            <a:spLocks noGrp="1"/>
          </p:cNvSpPr>
          <p:nvPr>
            <p:ph type="title"/>
          </p:nvPr>
        </p:nvSpPr>
        <p:spPr/>
        <p:txBody>
          <a:bodyPr/>
          <a:lstStyle/>
          <a:p>
            <a:r>
              <a:rPr lang="fr-BE"/>
              <a:t>4 types de MARC</a:t>
            </a:r>
            <a:endParaRPr lang="fr-FR"/>
          </a:p>
        </p:txBody>
      </p:sp>
      <p:sp>
        <p:nvSpPr>
          <p:cNvPr id="3" name="Espace réservé du contenu 2">
            <a:extLst>
              <a:ext uri="{FF2B5EF4-FFF2-40B4-BE49-F238E27FC236}">
                <a16:creationId xmlns:a16="http://schemas.microsoft.com/office/drawing/2014/main" id="{4B719A5F-4BAD-D58F-479B-EE26C7B04EAA}"/>
              </a:ext>
            </a:extLst>
          </p:cNvPr>
          <p:cNvSpPr>
            <a:spLocks noGrp="1"/>
          </p:cNvSpPr>
          <p:nvPr>
            <p:ph sz="quarter" idx="13"/>
          </p:nvPr>
        </p:nvSpPr>
        <p:spPr/>
        <p:txBody>
          <a:bodyPr/>
          <a:lstStyle/>
          <a:p>
            <a:r>
              <a:rPr lang="fr-BE"/>
              <a:t>Médiation</a:t>
            </a:r>
          </a:p>
          <a:p>
            <a:r>
              <a:rPr lang="fr-BE"/>
              <a:t>Conciliation</a:t>
            </a:r>
          </a:p>
          <a:p>
            <a:r>
              <a:rPr lang="fr-BE"/>
              <a:t>Arbitrage</a:t>
            </a:r>
          </a:p>
          <a:p>
            <a:r>
              <a:rPr lang="fr-BE"/>
              <a:t>Droit collaboratif</a:t>
            </a:r>
          </a:p>
          <a:p>
            <a:pPr marL="0" indent="0">
              <a:buNone/>
            </a:pPr>
            <a:endParaRPr lang="fr-FR"/>
          </a:p>
        </p:txBody>
      </p:sp>
    </p:spTree>
    <p:extLst>
      <p:ext uri="{BB962C8B-B14F-4D97-AF65-F5344CB8AC3E}">
        <p14:creationId xmlns:p14="http://schemas.microsoft.com/office/powerpoint/2010/main" val="1179862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526CB-E6D4-CF6A-D4EB-01A7ECAE487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AED035E-0CE1-4224-B894-AB72C46449C2}"/>
              </a:ext>
            </a:extLst>
          </p:cNvPr>
          <p:cNvSpPr>
            <a:spLocks noGrp="1"/>
          </p:cNvSpPr>
          <p:nvPr>
            <p:ph type="title"/>
          </p:nvPr>
        </p:nvSpPr>
        <p:spPr>
          <a:xfrm>
            <a:off x="594360" y="189572"/>
            <a:ext cx="10413164" cy="1593507"/>
          </a:xfrm>
        </p:spPr>
        <p:txBody>
          <a:bodyPr/>
          <a:lstStyle/>
          <a:p>
            <a:r>
              <a:rPr lang="fr-BE"/>
              <a:t>La médiation – art. 1723/1 à 1737 CJ</a:t>
            </a:r>
            <a:endParaRPr lang="fr-FR"/>
          </a:p>
        </p:txBody>
      </p:sp>
      <p:sp>
        <p:nvSpPr>
          <p:cNvPr id="6" name="Espace réservé du contenu 5">
            <a:extLst>
              <a:ext uri="{FF2B5EF4-FFF2-40B4-BE49-F238E27FC236}">
                <a16:creationId xmlns:a16="http://schemas.microsoft.com/office/drawing/2014/main" id="{7A75CBD5-F20C-AA80-5A2A-CB4A642373A9}"/>
              </a:ext>
            </a:extLst>
          </p:cNvPr>
          <p:cNvSpPr>
            <a:spLocks noGrp="1"/>
          </p:cNvSpPr>
          <p:nvPr>
            <p:ph sz="quarter" idx="13"/>
          </p:nvPr>
        </p:nvSpPr>
        <p:spPr/>
        <p:txBody>
          <a:bodyPr/>
          <a:lstStyle/>
          <a:p>
            <a:r>
              <a:rPr lang="fr-BE"/>
              <a:t>Processus volontaire - liberté des parties</a:t>
            </a:r>
          </a:p>
          <a:p>
            <a:r>
              <a:rPr lang="fr-BE"/>
              <a:t>Étapes à respecter</a:t>
            </a:r>
          </a:p>
          <a:p>
            <a:r>
              <a:rPr lang="fr-BE"/>
              <a:t>Confidentialité </a:t>
            </a:r>
          </a:p>
          <a:p>
            <a:r>
              <a:rPr lang="fr-BE"/>
              <a:t>Impartialité, indépendance et neutralité du médiateur</a:t>
            </a:r>
          </a:p>
          <a:p>
            <a:r>
              <a:rPr lang="fr-BE"/>
              <a:t>Solution émanant des parties</a:t>
            </a:r>
          </a:p>
          <a:p>
            <a:endParaRPr lang="fr-BE"/>
          </a:p>
          <a:p>
            <a:endParaRPr lang="fr-FR"/>
          </a:p>
        </p:txBody>
      </p:sp>
    </p:spTree>
    <p:extLst>
      <p:ext uri="{BB962C8B-B14F-4D97-AF65-F5344CB8AC3E}">
        <p14:creationId xmlns:p14="http://schemas.microsoft.com/office/powerpoint/2010/main" val="3820193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8D106-4BB7-F558-67CE-F8DA357EB19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A318EBC-2427-B51A-313E-74E78B185042}"/>
              </a:ext>
            </a:extLst>
          </p:cNvPr>
          <p:cNvSpPr>
            <a:spLocks noGrp="1"/>
          </p:cNvSpPr>
          <p:nvPr>
            <p:ph type="title"/>
          </p:nvPr>
        </p:nvSpPr>
        <p:spPr>
          <a:xfrm>
            <a:off x="594360" y="189572"/>
            <a:ext cx="9128374" cy="1593507"/>
          </a:xfrm>
        </p:spPr>
        <p:txBody>
          <a:bodyPr/>
          <a:lstStyle/>
          <a:p>
            <a:r>
              <a:rPr lang="fr-BE"/>
              <a:t>La conciliation – art. 731 à 734 CJ</a:t>
            </a:r>
            <a:endParaRPr lang="fr-FR"/>
          </a:p>
        </p:txBody>
      </p:sp>
      <p:sp>
        <p:nvSpPr>
          <p:cNvPr id="5" name="Espace réservé du contenu 4">
            <a:extLst>
              <a:ext uri="{FF2B5EF4-FFF2-40B4-BE49-F238E27FC236}">
                <a16:creationId xmlns:a16="http://schemas.microsoft.com/office/drawing/2014/main" id="{B01668D7-6FA4-8EC4-8863-3C3350FCC3F0}"/>
              </a:ext>
            </a:extLst>
          </p:cNvPr>
          <p:cNvSpPr>
            <a:spLocks noGrp="1"/>
          </p:cNvSpPr>
          <p:nvPr>
            <p:ph sz="quarter" idx="13"/>
          </p:nvPr>
        </p:nvSpPr>
        <p:spPr/>
        <p:txBody>
          <a:bodyPr/>
          <a:lstStyle/>
          <a:p>
            <a:r>
              <a:rPr lang="fr-BE"/>
              <a:t>Pas de définition légale </a:t>
            </a:r>
          </a:p>
          <a:p>
            <a:r>
              <a:rPr lang="fr-BE"/>
              <a:t>Pas d'étapes à respecter</a:t>
            </a:r>
          </a:p>
          <a:p>
            <a:r>
              <a:rPr lang="fr-BE"/>
              <a:t>Rôle actif du conciliateur</a:t>
            </a:r>
          </a:p>
          <a:p>
            <a:r>
              <a:rPr lang="fr-BE"/>
              <a:t>Méthode la plus simple</a:t>
            </a:r>
          </a:p>
          <a:p>
            <a:endParaRPr lang="fr-BE"/>
          </a:p>
          <a:p>
            <a:endParaRPr lang="fr-FR"/>
          </a:p>
        </p:txBody>
      </p:sp>
    </p:spTree>
    <p:extLst>
      <p:ext uri="{BB962C8B-B14F-4D97-AF65-F5344CB8AC3E}">
        <p14:creationId xmlns:p14="http://schemas.microsoft.com/office/powerpoint/2010/main" val="3718485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1C007-7165-5938-37D4-C2B7E3F1D5E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3559154-B729-6A54-7593-736EB05906F8}"/>
              </a:ext>
            </a:extLst>
          </p:cNvPr>
          <p:cNvSpPr>
            <a:spLocks noGrp="1"/>
          </p:cNvSpPr>
          <p:nvPr>
            <p:ph type="title"/>
          </p:nvPr>
        </p:nvSpPr>
        <p:spPr>
          <a:xfrm>
            <a:off x="594360" y="189572"/>
            <a:ext cx="8804283" cy="1593507"/>
          </a:xfrm>
        </p:spPr>
        <p:txBody>
          <a:bodyPr/>
          <a:lstStyle/>
          <a:p>
            <a:r>
              <a:rPr lang="fr-BE"/>
              <a:t>L'arbitrage – art. 1676 à 1723 CJ</a:t>
            </a:r>
            <a:endParaRPr lang="fr-FR"/>
          </a:p>
        </p:txBody>
      </p:sp>
      <p:sp>
        <p:nvSpPr>
          <p:cNvPr id="3" name="Espace réservé du contenu 2">
            <a:extLst>
              <a:ext uri="{FF2B5EF4-FFF2-40B4-BE49-F238E27FC236}">
                <a16:creationId xmlns:a16="http://schemas.microsoft.com/office/drawing/2014/main" id="{257796D1-F3F9-9902-AAAB-6AF8C5F3ECE1}"/>
              </a:ext>
            </a:extLst>
          </p:cNvPr>
          <p:cNvSpPr>
            <a:spLocks noGrp="1"/>
          </p:cNvSpPr>
          <p:nvPr>
            <p:ph sz="quarter" idx="13"/>
          </p:nvPr>
        </p:nvSpPr>
        <p:spPr/>
        <p:txBody>
          <a:bodyPr/>
          <a:lstStyle/>
          <a:p>
            <a:r>
              <a:rPr lang="fr-BE"/>
              <a:t>Méthode la plus couteuse </a:t>
            </a:r>
          </a:p>
          <a:p>
            <a:r>
              <a:rPr lang="fr-BE"/>
              <a:t>Confidentialité </a:t>
            </a:r>
          </a:p>
          <a:p>
            <a:r>
              <a:rPr lang="fr-BE"/>
              <a:t>Arbitre tranche </a:t>
            </a:r>
          </a:p>
          <a:p>
            <a:r>
              <a:rPr lang="fr-BE"/>
              <a:t>Etapes à respecter </a:t>
            </a:r>
          </a:p>
          <a:p>
            <a:r>
              <a:rPr lang="fr-BE"/>
              <a:t>Sentence arbitrale rapide </a:t>
            </a:r>
          </a:p>
        </p:txBody>
      </p:sp>
    </p:spTree>
    <p:extLst>
      <p:ext uri="{BB962C8B-B14F-4D97-AF65-F5344CB8AC3E}">
        <p14:creationId xmlns:p14="http://schemas.microsoft.com/office/powerpoint/2010/main" val="2546014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28AA3-4E6D-026B-D897-A8187FC13CB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183916C-CF3C-942A-A66F-0444A4CCA688}"/>
              </a:ext>
            </a:extLst>
          </p:cNvPr>
          <p:cNvSpPr>
            <a:spLocks noGrp="1"/>
          </p:cNvSpPr>
          <p:nvPr>
            <p:ph type="title"/>
          </p:nvPr>
        </p:nvSpPr>
        <p:spPr>
          <a:xfrm>
            <a:off x="594360" y="189572"/>
            <a:ext cx="10991898" cy="1593507"/>
          </a:xfrm>
        </p:spPr>
        <p:txBody>
          <a:bodyPr/>
          <a:lstStyle/>
          <a:p>
            <a:r>
              <a:rPr lang="fr-BE"/>
              <a:t>Le droit collaboratif – art. 1738 à 1747 CJ</a:t>
            </a:r>
            <a:endParaRPr lang="fr-FR"/>
          </a:p>
        </p:txBody>
      </p:sp>
      <p:sp>
        <p:nvSpPr>
          <p:cNvPr id="3" name="Espace réservé du contenu 2">
            <a:extLst>
              <a:ext uri="{FF2B5EF4-FFF2-40B4-BE49-F238E27FC236}">
                <a16:creationId xmlns:a16="http://schemas.microsoft.com/office/drawing/2014/main" id="{E42FA2A6-CE49-0059-D181-BF6A0EF22227}"/>
              </a:ext>
            </a:extLst>
          </p:cNvPr>
          <p:cNvSpPr>
            <a:spLocks noGrp="1"/>
          </p:cNvSpPr>
          <p:nvPr>
            <p:ph sz="quarter" idx="13"/>
          </p:nvPr>
        </p:nvSpPr>
        <p:spPr/>
        <p:txBody>
          <a:bodyPr/>
          <a:lstStyle/>
          <a:p>
            <a:r>
              <a:rPr lang="fr-BE"/>
              <a:t>Présence des avocats obligatoire</a:t>
            </a:r>
          </a:p>
          <a:p>
            <a:r>
              <a:rPr lang="fr-BE"/>
              <a:t>Pas de tiers </a:t>
            </a:r>
          </a:p>
          <a:p>
            <a:r>
              <a:rPr lang="fr-BE"/>
              <a:t>Solution négociée </a:t>
            </a:r>
          </a:p>
          <a:p>
            <a:r>
              <a:rPr lang="fr-BE"/>
              <a:t>Obligation de retrait des avocats</a:t>
            </a:r>
          </a:p>
          <a:p>
            <a:r>
              <a:rPr lang="fr-BE"/>
              <a:t>Liberté des parties  </a:t>
            </a:r>
            <a:endParaRPr lang="fr-FR"/>
          </a:p>
        </p:txBody>
      </p:sp>
    </p:spTree>
    <p:extLst>
      <p:ext uri="{BB962C8B-B14F-4D97-AF65-F5344CB8AC3E}">
        <p14:creationId xmlns:p14="http://schemas.microsoft.com/office/powerpoint/2010/main" val="3214796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0927F-789F-4030-A0E7-EAD8C530DBA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8F2883C-FFB8-F435-5DC0-9B289E4877C5}"/>
              </a:ext>
            </a:extLst>
          </p:cNvPr>
          <p:cNvSpPr>
            <a:spLocks noGrp="1"/>
          </p:cNvSpPr>
          <p:nvPr>
            <p:ph type="title"/>
          </p:nvPr>
        </p:nvSpPr>
        <p:spPr>
          <a:xfrm>
            <a:off x="594360" y="189572"/>
            <a:ext cx="9128374" cy="1593507"/>
          </a:xfrm>
        </p:spPr>
        <p:txBody>
          <a:bodyPr/>
          <a:lstStyle/>
          <a:p>
            <a:r>
              <a:rPr lang="fr-BE"/>
              <a:t>Résumé</a:t>
            </a:r>
            <a:endParaRPr lang="fr-FR"/>
          </a:p>
        </p:txBody>
      </p:sp>
      <p:graphicFrame>
        <p:nvGraphicFramePr>
          <p:cNvPr id="4" name="Espace réservé du contenu 3">
            <a:extLst>
              <a:ext uri="{FF2B5EF4-FFF2-40B4-BE49-F238E27FC236}">
                <a16:creationId xmlns:a16="http://schemas.microsoft.com/office/drawing/2014/main" id="{B6655C68-6C8F-5BB4-D18C-8C677D6E902C}"/>
              </a:ext>
            </a:extLst>
          </p:cNvPr>
          <p:cNvGraphicFramePr>
            <a:graphicFrameLocks noGrp="1"/>
          </p:cNvGraphicFramePr>
          <p:nvPr>
            <p:ph sz="quarter" idx="13"/>
            <p:extLst>
              <p:ext uri="{D42A27DB-BD31-4B8C-83A1-F6EECF244321}">
                <p14:modId xmlns:p14="http://schemas.microsoft.com/office/powerpoint/2010/main" val="2827068766"/>
              </p:ext>
            </p:extLst>
          </p:nvPr>
        </p:nvGraphicFramePr>
        <p:xfrm>
          <a:off x="593725" y="2281237"/>
          <a:ext cx="10911510" cy="3384740"/>
        </p:xfrm>
        <a:graphic>
          <a:graphicData uri="http://schemas.openxmlformats.org/drawingml/2006/table">
            <a:tbl>
              <a:tblPr firstRow="1" bandRow="1">
                <a:tableStyleId>{8A107856-5554-42FB-B03E-39F5DBC370BA}</a:tableStyleId>
              </a:tblPr>
              <a:tblGrid>
                <a:gridCol w="2182302">
                  <a:extLst>
                    <a:ext uri="{9D8B030D-6E8A-4147-A177-3AD203B41FA5}">
                      <a16:colId xmlns:a16="http://schemas.microsoft.com/office/drawing/2014/main" val="1249186948"/>
                    </a:ext>
                  </a:extLst>
                </a:gridCol>
                <a:gridCol w="2182302">
                  <a:extLst>
                    <a:ext uri="{9D8B030D-6E8A-4147-A177-3AD203B41FA5}">
                      <a16:colId xmlns:a16="http://schemas.microsoft.com/office/drawing/2014/main" val="287996770"/>
                    </a:ext>
                  </a:extLst>
                </a:gridCol>
                <a:gridCol w="2182302">
                  <a:extLst>
                    <a:ext uri="{9D8B030D-6E8A-4147-A177-3AD203B41FA5}">
                      <a16:colId xmlns:a16="http://schemas.microsoft.com/office/drawing/2014/main" val="2543186079"/>
                    </a:ext>
                  </a:extLst>
                </a:gridCol>
                <a:gridCol w="2182302">
                  <a:extLst>
                    <a:ext uri="{9D8B030D-6E8A-4147-A177-3AD203B41FA5}">
                      <a16:colId xmlns:a16="http://schemas.microsoft.com/office/drawing/2014/main" val="3942648005"/>
                    </a:ext>
                  </a:extLst>
                </a:gridCol>
                <a:gridCol w="2182302">
                  <a:extLst>
                    <a:ext uri="{9D8B030D-6E8A-4147-A177-3AD203B41FA5}">
                      <a16:colId xmlns:a16="http://schemas.microsoft.com/office/drawing/2014/main" val="2927529591"/>
                    </a:ext>
                  </a:extLst>
                </a:gridCol>
              </a:tblGrid>
              <a:tr h="676948">
                <a:tc>
                  <a:txBody>
                    <a:bodyPr/>
                    <a:lstStyle/>
                    <a:p>
                      <a:r>
                        <a:rPr lang="fr-BE" b="1"/>
                        <a:t>Critère</a:t>
                      </a:r>
                      <a:endParaRPr lang="fr-FR" b="1"/>
                    </a:p>
                  </a:txBody>
                  <a:tcPr/>
                </a:tc>
                <a:tc>
                  <a:txBody>
                    <a:bodyPr/>
                    <a:lstStyle/>
                    <a:p>
                      <a:r>
                        <a:rPr lang="fr-BE"/>
                        <a:t>Médiation</a:t>
                      </a:r>
                      <a:endParaRPr lang="fr-FR"/>
                    </a:p>
                  </a:txBody>
                  <a:tcPr/>
                </a:tc>
                <a:tc>
                  <a:txBody>
                    <a:bodyPr/>
                    <a:lstStyle/>
                    <a:p>
                      <a:r>
                        <a:rPr lang="fr-BE"/>
                        <a:t>Conciliation</a:t>
                      </a:r>
                      <a:endParaRPr lang="fr-FR"/>
                    </a:p>
                  </a:txBody>
                  <a:tcPr/>
                </a:tc>
                <a:tc>
                  <a:txBody>
                    <a:bodyPr/>
                    <a:lstStyle/>
                    <a:p>
                      <a:r>
                        <a:rPr lang="fr-BE"/>
                        <a:t>Arbitrage</a:t>
                      </a:r>
                      <a:endParaRPr lang="fr-FR"/>
                    </a:p>
                  </a:txBody>
                  <a:tcPr/>
                </a:tc>
                <a:tc>
                  <a:txBody>
                    <a:bodyPr/>
                    <a:lstStyle/>
                    <a:p>
                      <a:r>
                        <a:rPr lang="fr-BE"/>
                        <a:t>Droit collaboratif</a:t>
                      </a:r>
                      <a:endParaRPr lang="fr-FR"/>
                    </a:p>
                  </a:txBody>
                  <a:tcPr/>
                </a:tc>
                <a:extLst>
                  <a:ext uri="{0D108BD9-81ED-4DB2-BD59-A6C34878D82A}">
                    <a16:rowId xmlns:a16="http://schemas.microsoft.com/office/drawing/2014/main" val="329617143"/>
                  </a:ext>
                </a:extLst>
              </a:tr>
              <a:tr h="676948">
                <a:tc>
                  <a:txBody>
                    <a:bodyPr/>
                    <a:lstStyle/>
                    <a:p>
                      <a:r>
                        <a:rPr lang="fr-BE" b="1"/>
                        <a:t>Rôle du tiers</a:t>
                      </a:r>
                      <a:endParaRPr lang="fr-FR" b="1"/>
                    </a:p>
                  </a:txBody>
                  <a:tcPr/>
                </a:tc>
                <a:tc>
                  <a:txBody>
                    <a:bodyPr/>
                    <a:lstStyle/>
                    <a:p>
                      <a:r>
                        <a:rPr lang="fr-BE"/>
                        <a:t>Facilite</a:t>
                      </a:r>
                      <a:endParaRPr lang="fr-FR"/>
                    </a:p>
                  </a:txBody>
                  <a:tcPr/>
                </a:tc>
                <a:tc>
                  <a:txBody>
                    <a:bodyPr/>
                    <a:lstStyle/>
                    <a:p>
                      <a:r>
                        <a:rPr lang="fr-BE"/>
                        <a:t>Propose une solution</a:t>
                      </a:r>
                      <a:endParaRPr lang="fr-FR"/>
                    </a:p>
                  </a:txBody>
                  <a:tcPr/>
                </a:tc>
                <a:tc>
                  <a:txBody>
                    <a:bodyPr/>
                    <a:lstStyle/>
                    <a:p>
                      <a:r>
                        <a:rPr lang="fr-BE" b="1"/>
                        <a:t>Tranche</a:t>
                      </a:r>
                      <a:endParaRPr lang="fr-FR" b="1"/>
                    </a:p>
                  </a:txBody>
                  <a:tcPr/>
                </a:tc>
                <a:tc>
                  <a:txBody>
                    <a:bodyPr/>
                    <a:lstStyle/>
                    <a:p>
                      <a:r>
                        <a:rPr lang="fr-BE"/>
                        <a:t>Avocats coopèrent – </a:t>
                      </a:r>
                      <a:r>
                        <a:rPr lang="fr-BE" b="1"/>
                        <a:t>pas de tiers </a:t>
                      </a:r>
                      <a:endParaRPr lang="fr-FR" b="1"/>
                    </a:p>
                  </a:txBody>
                  <a:tcPr/>
                </a:tc>
                <a:extLst>
                  <a:ext uri="{0D108BD9-81ED-4DB2-BD59-A6C34878D82A}">
                    <a16:rowId xmlns:a16="http://schemas.microsoft.com/office/drawing/2014/main" val="3103639799"/>
                  </a:ext>
                </a:extLst>
              </a:tr>
              <a:tr h="676948">
                <a:tc>
                  <a:txBody>
                    <a:bodyPr/>
                    <a:lstStyle/>
                    <a:p>
                      <a:r>
                        <a:rPr lang="fr-BE" b="1"/>
                        <a:t>Décision imposée</a:t>
                      </a:r>
                      <a:endParaRPr lang="fr-FR" b="1"/>
                    </a:p>
                  </a:txBody>
                  <a:tcPr/>
                </a:tc>
                <a:tc>
                  <a:txBody>
                    <a:bodyPr/>
                    <a:lstStyle/>
                    <a:p>
                      <a:r>
                        <a:rPr lang="fr-BE"/>
                        <a:t>X</a:t>
                      </a:r>
                      <a:endParaRPr lang="fr-FR"/>
                    </a:p>
                  </a:txBody>
                  <a:tcPr/>
                </a:tc>
                <a:tc>
                  <a:txBody>
                    <a:bodyPr/>
                    <a:lstStyle/>
                    <a:p>
                      <a:r>
                        <a:rPr lang="fr-BE"/>
                        <a:t>X</a:t>
                      </a:r>
                      <a:endParaRPr lang="fr-FR"/>
                    </a:p>
                  </a:txBody>
                  <a:tcPr/>
                </a:tc>
                <a:tc>
                  <a:txBody>
                    <a:bodyPr/>
                    <a:lstStyle/>
                    <a:p>
                      <a:r>
                        <a:rPr lang="fr-BE"/>
                        <a:t>V</a:t>
                      </a:r>
                      <a:endParaRPr lang="fr-FR"/>
                    </a:p>
                  </a:txBody>
                  <a:tcPr/>
                </a:tc>
                <a:tc>
                  <a:txBody>
                    <a:bodyPr/>
                    <a:lstStyle/>
                    <a:p>
                      <a:r>
                        <a:rPr lang="fr-BE"/>
                        <a:t>X</a:t>
                      </a:r>
                      <a:endParaRPr lang="fr-FR"/>
                    </a:p>
                  </a:txBody>
                  <a:tcPr/>
                </a:tc>
                <a:extLst>
                  <a:ext uri="{0D108BD9-81ED-4DB2-BD59-A6C34878D82A}">
                    <a16:rowId xmlns:a16="http://schemas.microsoft.com/office/drawing/2014/main" val="3164787209"/>
                  </a:ext>
                </a:extLst>
              </a:tr>
              <a:tr h="676948">
                <a:tc>
                  <a:txBody>
                    <a:bodyPr/>
                    <a:lstStyle/>
                    <a:p>
                      <a:r>
                        <a:rPr lang="fr-BE" b="1"/>
                        <a:t>Cadre juridique</a:t>
                      </a:r>
                      <a:endParaRPr lang="fr-FR" b="1"/>
                    </a:p>
                  </a:txBody>
                  <a:tcPr/>
                </a:tc>
                <a:tc>
                  <a:txBody>
                    <a:bodyPr/>
                    <a:lstStyle/>
                    <a:p>
                      <a:r>
                        <a:rPr lang="fr-BE"/>
                        <a:t>Encadré</a:t>
                      </a:r>
                      <a:endParaRPr lang="fr-FR"/>
                    </a:p>
                  </a:txBody>
                  <a:tcPr/>
                </a:tc>
                <a:tc>
                  <a:txBody>
                    <a:bodyPr/>
                    <a:lstStyle/>
                    <a:p>
                      <a:r>
                        <a:rPr lang="fr-BE" b="1"/>
                        <a:t>Souple</a:t>
                      </a:r>
                      <a:endParaRPr lang="fr-FR" b="1"/>
                    </a:p>
                  </a:txBody>
                  <a:tcPr/>
                </a:tc>
                <a:tc>
                  <a:txBody>
                    <a:bodyPr/>
                    <a:lstStyle/>
                    <a:p>
                      <a:r>
                        <a:rPr lang="fr-BE"/>
                        <a:t>Très encadré</a:t>
                      </a:r>
                      <a:endParaRPr lang="fr-FR"/>
                    </a:p>
                  </a:txBody>
                  <a:tcPr/>
                </a:tc>
                <a:tc>
                  <a:txBody>
                    <a:bodyPr/>
                    <a:lstStyle/>
                    <a:p>
                      <a:r>
                        <a:rPr lang="fr-BE"/>
                        <a:t>Encadré</a:t>
                      </a:r>
                      <a:endParaRPr lang="fr-FR"/>
                    </a:p>
                  </a:txBody>
                  <a:tcPr/>
                </a:tc>
                <a:extLst>
                  <a:ext uri="{0D108BD9-81ED-4DB2-BD59-A6C34878D82A}">
                    <a16:rowId xmlns:a16="http://schemas.microsoft.com/office/drawing/2014/main" val="136479016"/>
                  </a:ext>
                </a:extLst>
              </a:tr>
              <a:tr h="676948">
                <a:tc>
                  <a:txBody>
                    <a:bodyPr/>
                    <a:lstStyle/>
                    <a:p>
                      <a:r>
                        <a:rPr lang="fr-BE" b="1"/>
                        <a:t>Résultat</a:t>
                      </a:r>
                      <a:endParaRPr lang="fr-FR" b="1"/>
                    </a:p>
                  </a:txBody>
                  <a:tcPr/>
                </a:tc>
                <a:tc>
                  <a:txBody>
                    <a:bodyPr/>
                    <a:lstStyle/>
                    <a:p>
                      <a:r>
                        <a:rPr lang="fr-BE" b="1"/>
                        <a:t>Accord pouvant être homologué </a:t>
                      </a:r>
                      <a:endParaRPr lang="fr-FR" b="1"/>
                    </a:p>
                  </a:txBody>
                  <a:tcPr/>
                </a:tc>
                <a:tc>
                  <a:txBody>
                    <a:bodyPr/>
                    <a:lstStyle/>
                    <a:p>
                      <a:r>
                        <a:rPr lang="fr-BE"/>
                        <a:t>Accord ou PV de conciliation </a:t>
                      </a:r>
                      <a:endParaRPr lang="fr-FR"/>
                    </a:p>
                  </a:txBody>
                  <a:tcPr/>
                </a:tc>
                <a:tc>
                  <a:txBody>
                    <a:bodyPr/>
                    <a:lstStyle/>
                    <a:p>
                      <a:r>
                        <a:rPr lang="fr-BE"/>
                        <a:t>Sentence </a:t>
                      </a:r>
                      <a:endParaRPr lang="fr-FR"/>
                    </a:p>
                  </a:txBody>
                  <a:tcPr/>
                </a:tc>
                <a:tc>
                  <a:txBody>
                    <a:bodyPr/>
                    <a:lstStyle/>
                    <a:p>
                      <a:r>
                        <a:rPr lang="fr-BE"/>
                        <a:t>Accord rendu officiel par écrit</a:t>
                      </a:r>
                      <a:endParaRPr lang="fr-FR"/>
                    </a:p>
                  </a:txBody>
                  <a:tcPr/>
                </a:tc>
                <a:extLst>
                  <a:ext uri="{0D108BD9-81ED-4DB2-BD59-A6C34878D82A}">
                    <a16:rowId xmlns:a16="http://schemas.microsoft.com/office/drawing/2014/main" val="870847176"/>
                  </a:ext>
                </a:extLst>
              </a:tr>
            </a:tbl>
          </a:graphicData>
        </a:graphic>
      </p:graphicFrame>
    </p:spTree>
    <p:extLst>
      <p:ext uri="{BB962C8B-B14F-4D97-AF65-F5344CB8AC3E}">
        <p14:creationId xmlns:p14="http://schemas.microsoft.com/office/powerpoint/2010/main" val="2226483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ersonnalisé">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332792_TF78853419_Win32" id="{E939D1AD-245E-4113-B88E-E20D599B2C52}" vid="{B269D645-ADA9-4C84-B6E4-2BDC65D07C9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4B194E-8B30-4377-8C59-ECFB902D2A26}">
  <ds:schemaRefs>
    <ds:schemaRef ds:uri="230e9df3-be65-4c73-a93b-d1236ebd677e"/>
    <ds:schemaRef ds:uri="http://schemas.microsoft.com/office/2006/documentManagement/types"/>
    <ds:schemaRef ds:uri="http://schemas.microsoft.com/office/2006/metadata/properties"/>
    <ds:schemaRef ds:uri="http://purl.org/dc/terms/"/>
    <ds:schemaRef ds:uri="http://schemas.microsoft.com/office/infopath/2007/PartnerControls"/>
    <ds:schemaRef ds:uri="http://purl.org/dc/elements/1.1/"/>
    <ds:schemaRef ds:uri="http://schemas.openxmlformats.org/package/2006/metadata/core-properties"/>
    <ds:schemaRef ds:uri="http://www.w3.org/XML/1998/namespace"/>
    <ds:schemaRef ds:uri="http://schemas.microsoft.com/sharepoint/v3"/>
    <ds:schemaRef ds:uri="16c05727-aa75-4e4a-9b5f-8a80a1165891"/>
    <ds:schemaRef ds:uri="71af3243-3dd4-4a8d-8c0d-dd76da1f02a5"/>
    <ds:schemaRef ds:uri="http://purl.org/dc/dcmitype/"/>
  </ds:schemaRefs>
</ds:datastoreItem>
</file>

<file path=customXml/itemProps2.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3.xml><?xml version="1.0" encoding="utf-8"?>
<ds:datastoreItem xmlns:ds="http://schemas.openxmlformats.org/officeDocument/2006/customXml" ds:itemID="{92DB9E12-8AC3-4138-BF4D-720A5525AB10}">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{E676CE11-CE54-45E9-BB16-FC79D216EDE4}TFd3b75063-ff25-434d-b12c-efeaf07d16c3843f2ce2_win32-4817930b7c4d</Template>
  <TotalTime>0</TotalTime>
  <Words>395</Words>
  <Application>Microsoft Office PowerPoint</Application>
  <PresentationFormat>Grand écran</PresentationFormat>
  <Paragraphs>91</Paragraphs>
  <Slides>15</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Calibri</vt:lpstr>
      <vt:lpstr>Franklin Gothic Book</vt:lpstr>
      <vt:lpstr>Franklin Gothic Demi</vt:lpstr>
      <vt:lpstr>Personnalisé</vt:lpstr>
      <vt:lpstr>La médiation dans le Code judiciaire</vt:lpstr>
      <vt:lpstr>Les MARC</vt:lpstr>
      <vt:lpstr>Les MARC - Objectifs</vt:lpstr>
      <vt:lpstr>4 types de MARC</vt:lpstr>
      <vt:lpstr>La médiation – art. 1723/1 à 1737 CJ</vt:lpstr>
      <vt:lpstr>La conciliation – art. 731 à 734 CJ</vt:lpstr>
      <vt:lpstr>L'arbitrage – art. 1676 à 1723 CJ</vt:lpstr>
      <vt:lpstr>Le droit collaboratif – art. 1738 à 1747 CJ</vt:lpstr>
      <vt:lpstr>Résumé</vt:lpstr>
      <vt:lpstr>Commencement de l'amiable</vt:lpstr>
      <vt:lpstr>La culture de l'amiable</vt:lpstr>
      <vt:lpstr>Evolution dans le Code Judiciaire</vt:lpstr>
      <vt:lpstr>Loi 19 février 2001</vt:lpstr>
      <vt:lpstr>Présentation PowerPoint</vt:lpstr>
      <vt:lpstr>Loi 18 juin 2018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Allia Dodémont</dc:creator>
  <cp:lastModifiedBy>Laurent MOOR</cp:lastModifiedBy>
  <cp:revision>2</cp:revision>
  <dcterms:created xsi:type="dcterms:W3CDTF">2026-03-19T08:33:40Z</dcterms:created>
  <dcterms:modified xsi:type="dcterms:W3CDTF">2026-03-20T11:51:23Z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