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sldIdLst>
    <p:sldId id="256" r:id="rId2"/>
    <p:sldId id="257" r:id="rId3"/>
    <p:sldId id="259" r:id="rId4"/>
    <p:sldId id="258" r:id="rId5"/>
    <p:sldId id="260" r:id="rId6"/>
    <p:sldId id="270" r:id="rId7"/>
    <p:sldId id="262" r:id="rId8"/>
    <p:sldId id="261" r:id="rId9"/>
    <p:sldId id="271" r:id="rId10"/>
    <p:sldId id="263" r:id="rId11"/>
    <p:sldId id="266" r:id="rId12"/>
    <p:sldId id="272" r:id="rId13"/>
    <p:sldId id="265" r:id="rId14"/>
    <p:sldId id="268" r:id="rId15"/>
    <p:sldId id="284" r:id="rId16"/>
    <p:sldId id="283" r:id="rId17"/>
    <p:sldId id="269" r:id="rId18"/>
    <p:sldId id="273" r:id="rId19"/>
    <p:sldId id="274" r:id="rId20"/>
    <p:sldId id="275" r:id="rId21"/>
    <p:sldId id="276" r:id="rId22"/>
    <p:sldId id="277" r:id="rId23"/>
    <p:sldId id="281" r:id="rId24"/>
    <p:sldId id="278" r:id="rId25"/>
    <p:sldId id="279" r:id="rId26"/>
    <p:sldId id="280" r:id="rId27"/>
    <p:sldId id="282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0"/>
    <p:restoredTop sz="94620"/>
  </p:normalViewPr>
  <p:slideViewPr>
    <p:cSldViewPr snapToGrid="0" snapToObjects="1">
      <p:cViewPr varScale="1">
        <p:scale>
          <a:sx n="84" d="100"/>
          <a:sy n="84" d="100"/>
        </p:scale>
        <p:origin x="208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13D452-E13E-4D25-820D-4209C7520A39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E55CD2D-47F0-47B2-9ADF-4EAAF936B009}">
      <dgm:prSet/>
      <dgm:spPr/>
      <dgm:t>
        <a:bodyPr/>
        <a:lstStyle/>
        <a:p>
          <a:r>
            <a:rPr lang="fr-FR" dirty="0"/>
            <a:t>C’est employer un </a:t>
          </a:r>
          <a:r>
            <a:rPr lang="fr-FR" b="1" dirty="0"/>
            <a:t>adjectif</a:t>
          </a:r>
          <a:r>
            <a:rPr lang="fr-FR" dirty="0"/>
            <a:t> qu’on colle sur un item (un post-it sur le front, si on veut)</a:t>
          </a:r>
          <a:endParaRPr lang="en-US" dirty="0"/>
        </a:p>
      </dgm:t>
    </dgm:pt>
    <dgm:pt modelId="{DB753F3A-52F3-4F40-AA6B-78C1D3E486BA}" type="parTrans" cxnId="{7A48FB57-9FC3-49E2-B4CD-A8DD25C6F1E9}">
      <dgm:prSet/>
      <dgm:spPr/>
      <dgm:t>
        <a:bodyPr/>
        <a:lstStyle/>
        <a:p>
          <a:endParaRPr lang="en-US"/>
        </a:p>
      </dgm:t>
    </dgm:pt>
    <dgm:pt modelId="{8F165995-3209-4A91-9A79-CC03C11AD072}" type="sibTrans" cxnId="{7A48FB57-9FC3-49E2-B4CD-A8DD25C6F1E9}">
      <dgm:prSet/>
      <dgm:spPr/>
      <dgm:t>
        <a:bodyPr/>
        <a:lstStyle/>
        <a:p>
          <a:endParaRPr lang="en-US"/>
        </a:p>
      </dgm:t>
    </dgm:pt>
    <dgm:pt modelId="{27A08946-5B5B-4E2E-8A2D-325F5C806BBD}">
      <dgm:prSet/>
      <dgm:spPr/>
      <dgm:t>
        <a:bodyPr/>
        <a:lstStyle/>
        <a:p>
          <a:r>
            <a:rPr lang="fr-FR" dirty="0"/>
            <a:t>Et puis mettre en </a:t>
          </a:r>
          <a:r>
            <a:rPr lang="fr-FR" b="1" dirty="0"/>
            <a:t>perspective</a:t>
          </a:r>
          <a:r>
            <a:rPr lang="fr-FR" dirty="0"/>
            <a:t> ces items qui ont le même post-it pour les mettre en opposition ou chercher des similitudes</a:t>
          </a:r>
          <a:endParaRPr lang="en-US" dirty="0"/>
        </a:p>
      </dgm:t>
    </dgm:pt>
    <dgm:pt modelId="{5606E1B9-0674-40BF-8404-A8C2E80BCC2A}" type="parTrans" cxnId="{76601089-CA54-401E-AED6-C256EBE14987}">
      <dgm:prSet/>
      <dgm:spPr/>
      <dgm:t>
        <a:bodyPr/>
        <a:lstStyle/>
        <a:p>
          <a:endParaRPr lang="en-US"/>
        </a:p>
      </dgm:t>
    </dgm:pt>
    <dgm:pt modelId="{D0F282C5-8E45-404D-AF35-E58B21902050}" type="sibTrans" cxnId="{76601089-CA54-401E-AED6-C256EBE14987}">
      <dgm:prSet/>
      <dgm:spPr/>
      <dgm:t>
        <a:bodyPr/>
        <a:lstStyle/>
        <a:p>
          <a:endParaRPr lang="en-US"/>
        </a:p>
      </dgm:t>
    </dgm:pt>
    <dgm:pt modelId="{F631B0C7-B5AA-8343-9C76-2446E2054B6F}" type="pres">
      <dgm:prSet presAssocID="{0113D452-E13E-4D25-820D-4209C7520A39}" presName="vert0" presStyleCnt="0">
        <dgm:presLayoutVars>
          <dgm:dir/>
          <dgm:animOne val="branch"/>
          <dgm:animLvl val="lvl"/>
        </dgm:presLayoutVars>
      </dgm:prSet>
      <dgm:spPr/>
    </dgm:pt>
    <dgm:pt modelId="{E1A2BDB8-A238-A04E-9DC6-5A1F7E4893B9}" type="pres">
      <dgm:prSet presAssocID="{DE55CD2D-47F0-47B2-9ADF-4EAAF936B009}" presName="thickLine" presStyleLbl="alignNode1" presStyleIdx="0" presStyleCnt="2"/>
      <dgm:spPr/>
    </dgm:pt>
    <dgm:pt modelId="{D8CBFC77-AED8-B347-87D5-72035FE38134}" type="pres">
      <dgm:prSet presAssocID="{DE55CD2D-47F0-47B2-9ADF-4EAAF936B009}" presName="horz1" presStyleCnt="0"/>
      <dgm:spPr/>
    </dgm:pt>
    <dgm:pt modelId="{1570FEC4-4A34-C047-A363-D1A7D917794A}" type="pres">
      <dgm:prSet presAssocID="{DE55CD2D-47F0-47B2-9ADF-4EAAF936B009}" presName="tx1" presStyleLbl="revTx" presStyleIdx="0" presStyleCnt="2"/>
      <dgm:spPr/>
    </dgm:pt>
    <dgm:pt modelId="{B47E218C-DA48-3B43-8D93-14D8B1D01A8F}" type="pres">
      <dgm:prSet presAssocID="{DE55CD2D-47F0-47B2-9ADF-4EAAF936B009}" presName="vert1" presStyleCnt="0"/>
      <dgm:spPr/>
    </dgm:pt>
    <dgm:pt modelId="{93001BA4-0FEC-6942-B8D9-283EA2F41324}" type="pres">
      <dgm:prSet presAssocID="{27A08946-5B5B-4E2E-8A2D-325F5C806BBD}" presName="thickLine" presStyleLbl="alignNode1" presStyleIdx="1" presStyleCnt="2"/>
      <dgm:spPr/>
    </dgm:pt>
    <dgm:pt modelId="{97F82144-A689-8E41-9C7E-9F274AA67AAC}" type="pres">
      <dgm:prSet presAssocID="{27A08946-5B5B-4E2E-8A2D-325F5C806BBD}" presName="horz1" presStyleCnt="0"/>
      <dgm:spPr/>
    </dgm:pt>
    <dgm:pt modelId="{EBB3F9BE-F00B-D442-BAFC-FF24F3D43489}" type="pres">
      <dgm:prSet presAssocID="{27A08946-5B5B-4E2E-8A2D-325F5C806BBD}" presName="tx1" presStyleLbl="revTx" presStyleIdx="1" presStyleCnt="2"/>
      <dgm:spPr/>
    </dgm:pt>
    <dgm:pt modelId="{22279F4B-D68A-9B47-BB27-489F5E2AC5D7}" type="pres">
      <dgm:prSet presAssocID="{27A08946-5B5B-4E2E-8A2D-325F5C806BBD}" presName="vert1" presStyleCnt="0"/>
      <dgm:spPr/>
    </dgm:pt>
  </dgm:ptLst>
  <dgm:cxnLst>
    <dgm:cxn modelId="{A37A3A2A-A6E3-1C44-86B1-5CA167DD25D0}" type="presOf" srcId="{27A08946-5B5B-4E2E-8A2D-325F5C806BBD}" destId="{EBB3F9BE-F00B-D442-BAFC-FF24F3D43489}" srcOrd="0" destOrd="0" presId="urn:microsoft.com/office/officeart/2008/layout/LinedList"/>
    <dgm:cxn modelId="{7A48FB57-9FC3-49E2-B4CD-A8DD25C6F1E9}" srcId="{0113D452-E13E-4D25-820D-4209C7520A39}" destId="{DE55CD2D-47F0-47B2-9ADF-4EAAF936B009}" srcOrd="0" destOrd="0" parTransId="{DB753F3A-52F3-4F40-AA6B-78C1D3E486BA}" sibTransId="{8F165995-3209-4A91-9A79-CC03C11AD072}"/>
    <dgm:cxn modelId="{76601089-CA54-401E-AED6-C256EBE14987}" srcId="{0113D452-E13E-4D25-820D-4209C7520A39}" destId="{27A08946-5B5B-4E2E-8A2D-325F5C806BBD}" srcOrd="1" destOrd="0" parTransId="{5606E1B9-0674-40BF-8404-A8C2E80BCC2A}" sibTransId="{D0F282C5-8E45-404D-AF35-E58B21902050}"/>
    <dgm:cxn modelId="{3FA815BA-ECE1-9E4B-AE7A-21F21936B7EA}" type="presOf" srcId="{DE55CD2D-47F0-47B2-9ADF-4EAAF936B009}" destId="{1570FEC4-4A34-C047-A363-D1A7D917794A}" srcOrd="0" destOrd="0" presId="urn:microsoft.com/office/officeart/2008/layout/LinedList"/>
    <dgm:cxn modelId="{010C3DF4-7449-A345-9736-A37384CEC6D0}" type="presOf" srcId="{0113D452-E13E-4D25-820D-4209C7520A39}" destId="{F631B0C7-B5AA-8343-9C76-2446E2054B6F}" srcOrd="0" destOrd="0" presId="urn:microsoft.com/office/officeart/2008/layout/LinedList"/>
    <dgm:cxn modelId="{4E930767-C83E-B149-AB79-BC938B516472}" type="presParOf" srcId="{F631B0C7-B5AA-8343-9C76-2446E2054B6F}" destId="{E1A2BDB8-A238-A04E-9DC6-5A1F7E4893B9}" srcOrd="0" destOrd="0" presId="urn:microsoft.com/office/officeart/2008/layout/LinedList"/>
    <dgm:cxn modelId="{F34022CA-27A5-3B44-8CD4-320E2F096D99}" type="presParOf" srcId="{F631B0C7-B5AA-8343-9C76-2446E2054B6F}" destId="{D8CBFC77-AED8-B347-87D5-72035FE38134}" srcOrd="1" destOrd="0" presId="urn:microsoft.com/office/officeart/2008/layout/LinedList"/>
    <dgm:cxn modelId="{1E83ED13-BCD5-DB42-9BB3-CE3749B27222}" type="presParOf" srcId="{D8CBFC77-AED8-B347-87D5-72035FE38134}" destId="{1570FEC4-4A34-C047-A363-D1A7D917794A}" srcOrd="0" destOrd="0" presId="urn:microsoft.com/office/officeart/2008/layout/LinedList"/>
    <dgm:cxn modelId="{2BCB80EC-3A16-B249-A448-C9448FE9F39F}" type="presParOf" srcId="{D8CBFC77-AED8-B347-87D5-72035FE38134}" destId="{B47E218C-DA48-3B43-8D93-14D8B1D01A8F}" srcOrd="1" destOrd="0" presId="urn:microsoft.com/office/officeart/2008/layout/LinedList"/>
    <dgm:cxn modelId="{8573A5A4-DF67-F446-9196-FA6B40559814}" type="presParOf" srcId="{F631B0C7-B5AA-8343-9C76-2446E2054B6F}" destId="{93001BA4-0FEC-6942-B8D9-283EA2F41324}" srcOrd="2" destOrd="0" presId="urn:microsoft.com/office/officeart/2008/layout/LinedList"/>
    <dgm:cxn modelId="{9CEE7E97-EC70-6D41-84E4-1A9F1F3353FC}" type="presParOf" srcId="{F631B0C7-B5AA-8343-9C76-2446E2054B6F}" destId="{97F82144-A689-8E41-9C7E-9F274AA67AAC}" srcOrd="3" destOrd="0" presId="urn:microsoft.com/office/officeart/2008/layout/LinedList"/>
    <dgm:cxn modelId="{D743C163-42D1-B64B-AD09-88ED3C2CF809}" type="presParOf" srcId="{97F82144-A689-8E41-9C7E-9F274AA67AAC}" destId="{EBB3F9BE-F00B-D442-BAFC-FF24F3D43489}" srcOrd="0" destOrd="0" presId="urn:microsoft.com/office/officeart/2008/layout/LinedList"/>
    <dgm:cxn modelId="{60553AD6-9D91-974F-AEA9-611DF5796E35}" type="presParOf" srcId="{97F82144-A689-8E41-9C7E-9F274AA67AAC}" destId="{22279F4B-D68A-9B47-BB27-489F5E2AC5D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18A092-11C3-4218-AB7C-955FA6A3A38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AEFE2B7-E7B4-4B36-8BA3-8DBB273F0D50}">
      <dgm:prSet/>
      <dgm:spPr/>
      <dgm:t>
        <a:bodyPr/>
        <a:lstStyle/>
        <a:p>
          <a:r>
            <a:rPr lang="fr-FR" dirty="0"/>
            <a:t>Pour comparer deux éléments qui partagent le même adjectif </a:t>
          </a:r>
        </a:p>
        <a:p>
          <a:r>
            <a:rPr lang="fr-FR" dirty="0"/>
            <a:t>Ex. : </a:t>
          </a:r>
          <a:r>
            <a:rPr lang="fr-FR" i="1" dirty="0"/>
            <a:t>An est grande + Piet est grand</a:t>
          </a:r>
          <a:endParaRPr lang="en-US" dirty="0"/>
        </a:p>
      </dgm:t>
    </dgm:pt>
    <dgm:pt modelId="{6B42BC06-FD8C-412B-8C9F-655642084A3C}" type="parTrans" cxnId="{9257540E-4430-48F9-8E8C-E24D86FA58AE}">
      <dgm:prSet/>
      <dgm:spPr/>
      <dgm:t>
        <a:bodyPr/>
        <a:lstStyle/>
        <a:p>
          <a:endParaRPr lang="en-US"/>
        </a:p>
      </dgm:t>
    </dgm:pt>
    <dgm:pt modelId="{EBD88653-457F-4895-8143-B73E89C6574C}" type="sibTrans" cxnId="{9257540E-4430-48F9-8E8C-E24D86FA58AE}">
      <dgm:prSet/>
      <dgm:spPr/>
      <dgm:t>
        <a:bodyPr/>
        <a:lstStyle/>
        <a:p>
          <a:endParaRPr lang="en-US"/>
        </a:p>
      </dgm:t>
    </dgm:pt>
    <dgm:pt modelId="{8119ECB3-4BC8-4A85-85C8-52B6B20D2EF8}">
      <dgm:prSet/>
      <dgm:spPr/>
      <dgm:t>
        <a:bodyPr/>
        <a:lstStyle/>
        <a:p>
          <a:r>
            <a:rPr lang="fr-FR"/>
            <a:t>An et Piet :</a:t>
          </a:r>
          <a:endParaRPr lang="en-US"/>
        </a:p>
      </dgm:t>
    </dgm:pt>
    <dgm:pt modelId="{EE6D68B5-F71E-4171-92EF-93A997F700DA}" type="parTrans" cxnId="{2226E15E-5F02-4827-87B9-D0AC877E5CE6}">
      <dgm:prSet/>
      <dgm:spPr/>
      <dgm:t>
        <a:bodyPr/>
        <a:lstStyle/>
        <a:p>
          <a:endParaRPr lang="en-US"/>
        </a:p>
      </dgm:t>
    </dgm:pt>
    <dgm:pt modelId="{C31237E6-DEE4-4DC1-9481-13A2FF50D8F7}" type="sibTrans" cxnId="{2226E15E-5F02-4827-87B9-D0AC877E5CE6}">
      <dgm:prSet/>
      <dgm:spPr/>
      <dgm:t>
        <a:bodyPr/>
        <a:lstStyle/>
        <a:p>
          <a:endParaRPr lang="en-US"/>
        </a:p>
      </dgm:t>
    </dgm:pt>
    <dgm:pt modelId="{E7882F47-73E2-41D6-BDE3-D13EDD7B6CAF}">
      <dgm:prSet/>
      <dgm:spPr/>
      <dgm:t>
        <a:bodyPr/>
        <a:lstStyle/>
        <a:p>
          <a:r>
            <a:rPr lang="fr-FR" dirty="0"/>
            <a:t>(1) Peuvent faire la même taille (égalité)</a:t>
          </a:r>
          <a:endParaRPr lang="en-US" dirty="0"/>
        </a:p>
      </dgm:t>
    </dgm:pt>
    <dgm:pt modelId="{77FAE172-E716-4A78-ABB3-202AD5C51497}" type="parTrans" cxnId="{D2A02518-3B2D-4551-BB89-13F9A61B4EE0}">
      <dgm:prSet/>
      <dgm:spPr/>
      <dgm:t>
        <a:bodyPr/>
        <a:lstStyle/>
        <a:p>
          <a:endParaRPr lang="en-US"/>
        </a:p>
      </dgm:t>
    </dgm:pt>
    <dgm:pt modelId="{67CE8129-2E1C-400C-9C3E-A70E6334EF3B}" type="sibTrans" cxnId="{D2A02518-3B2D-4551-BB89-13F9A61B4EE0}">
      <dgm:prSet/>
      <dgm:spPr/>
      <dgm:t>
        <a:bodyPr/>
        <a:lstStyle/>
        <a:p>
          <a:endParaRPr lang="en-US"/>
        </a:p>
      </dgm:t>
    </dgm:pt>
    <dgm:pt modelId="{76D72331-BE22-4967-9B5A-F3AA7A081716}">
      <dgm:prSet/>
      <dgm:spPr/>
      <dgm:t>
        <a:bodyPr/>
        <a:lstStyle/>
        <a:p>
          <a:r>
            <a:rPr lang="fr-FR" dirty="0"/>
            <a:t>(2) l’</a:t>
          </a:r>
          <a:r>
            <a:rPr lang="fr-FR" dirty="0" err="1"/>
            <a:t>un.e</a:t>
          </a:r>
          <a:r>
            <a:rPr lang="fr-FR" dirty="0"/>
            <a:t> peut être plus </a:t>
          </a:r>
          <a:r>
            <a:rPr lang="fr-FR" dirty="0" err="1"/>
            <a:t>grand.e</a:t>
          </a:r>
          <a:r>
            <a:rPr lang="fr-FR" dirty="0"/>
            <a:t> que l’autre (supériorité/infériorité)</a:t>
          </a:r>
          <a:endParaRPr lang="en-US" dirty="0"/>
        </a:p>
      </dgm:t>
    </dgm:pt>
    <dgm:pt modelId="{F14E1D72-D22E-418D-881B-8216BF9584AF}" type="parTrans" cxnId="{8CEEBAE9-A44C-4D43-ACEF-8B9333B2B820}">
      <dgm:prSet/>
      <dgm:spPr/>
      <dgm:t>
        <a:bodyPr/>
        <a:lstStyle/>
        <a:p>
          <a:endParaRPr lang="en-US"/>
        </a:p>
      </dgm:t>
    </dgm:pt>
    <dgm:pt modelId="{0399763F-665D-4FFA-BCAC-35708FB26E08}" type="sibTrans" cxnId="{8CEEBAE9-A44C-4D43-ACEF-8B9333B2B820}">
      <dgm:prSet/>
      <dgm:spPr/>
      <dgm:t>
        <a:bodyPr/>
        <a:lstStyle/>
        <a:p>
          <a:endParaRPr lang="en-US"/>
        </a:p>
      </dgm:t>
    </dgm:pt>
    <dgm:pt modelId="{9E47C354-5E9B-4F3D-8D79-360D5D8DCB12}" type="pres">
      <dgm:prSet presAssocID="{6D18A092-11C3-4218-AB7C-955FA6A3A38C}" presName="root" presStyleCnt="0">
        <dgm:presLayoutVars>
          <dgm:dir/>
          <dgm:resizeHandles val="exact"/>
        </dgm:presLayoutVars>
      </dgm:prSet>
      <dgm:spPr/>
    </dgm:pt>
    <dgm:pt modelId="{218504C6-7E92-42E8-8053-C4580B624E2B}" type="pres">
      <dgm:prSet presAssocID="{3AEFE2B7-E7B4-4B36-8BA3-8DBB273F0D50}" presName="compNode" presStyleCnt="0"/>
      <dgm:spPr/>
    </dgm:pt>
    <dgm:pt modelId="{943C1E92-C295-421C-BC4E-47DEE8B6E661}" type="pres">
      <dgm:prSet presAssocID="{3AEFE2B7-E7B4-4B36-8BA3-8DBB273F0D50}" presName="bgRect" presStyleLbl="bgShp" presStyleIdx="0" presStyleCnt="4"/>
      <dgm:spPr/>
    </dgm:pt>
    <dgm:pt modelId="{762B6C7B-C97E-4AB0-A3C7-BEEF984C79CC}" type="pres">
      <dgm:prSet presAssocID="{3AEFE2B7-E7B4-4B36-8BA3-8DBB273F0D5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ance de Thémis"/>
        </a:ext>
      </dgm:extLst>
    </dgm:pt>
    <dgm:pt modelId="{6F9D3A95-987D-4248-9260-A0B98E40B1D4}" type="pres">
      <dgm:prSet presAssocID="{3AEFE2B7-E7B4-4B36-8BA3-8DBB273F0D50}" presName="spaceRect" presStyleCnt="0"/>
      <dgm:spPr/>
    </dgm:pt>
    <dgm:pt modelId="{A54A79F7-022B-4285-AF4E-0E523BFE9DC4}" type="pres">
      <dgm:prSet presAssocID="{3AEFE2B7-E7B4-4B36-8BA3-8DBB273F0D50}" presName="parTx" presStyleLbl="revTx" presStyleIdx="0" presStyleCnt="4">
        <dgm:presLayoutVars>
          <dgm:chMax val="0"/>
          <dgm:chPref val="0"/>
        </dgm:presLayoutVars>
      </dgm:prSet>
      <dgm:spPr/>
    </dgm:pt>
    <dgm:pt modelId="{4EE5C215-35E4-4014-B784-340B3AB9C385}" type="pres">
      <dgm:prSet presAssocID="{EBD88653-457F-4895-8143-B73E89C6574C}" presName="sibTrans" presStyleCnt="0"/>
      <dgm:spPr/>
    </dgm:pt>
    <dgm:pt modelId="{1D46A7DB-A717-474A-8528-DA2EBCC6E18C}" type="pres">
      <dgm:prSet presAssocID="{8119ECB3-4BC8-4A85-85C8-52B6B20D2EF8}" presName="compNode" presStyleCnt="0"/>
      <dgm:spPr/>
    </dgm:pt>
    <dgm:pt modelId="{0E6724E5-1B48-4C07-A72E-7663DC9C5481}" type="pres">
      <dgm:prSet presAssocID="{8119ECB3-4BC8-4A85-85C8-52B6B20D2EF8}" presName="bgRect" presStyleLbl="bgShp" presStyleIdx="1" presStyleCnt="4"/>
      <dgm:spPr/>
    </dgm:pt>
    <dgm:pt modelId="{812F42EA-2D7D-45D8-A82F-F9B0B1899FBB}" type="pres">
      <dgm:prSet presAssocID="{8119ECB3-4BC8-4A85-85C8-52B6B20D2EF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EE9F8C20-CD15-4EFB-8667-FEE030F4B49D}" type="pres">
      <dgm:prSet presAssocID="{8119ECB3-4BC8-4A85-85C8-52B6B20D2EF8}" presName="spaceRect" presStyleCnt="0"/>
      <dgm:spPr/>
    </dgm:pt>
    <dgm:pt modelId="{2A574BB2-518D-47EC-80B9-20F9FF5D17A9}" type="pres">
      <dgm:prSet presAssocID="{8119ECB3-4BC8-4A85-85C8-52B6B20D2EF8}" presName="parTx" presStyleLbl="revTx" presStyleIdx="1" presStyleCnt="4">
        <dgm:presLayoutVars>
          <dgm:chMax val="0"/>
          <dgm:chPref val="0"/>
        </dgm:presLayoutVars>
      </dgm:prSet>
      <dgm:spPr/>
    </dgm:pt>
    <dgm:pt modelId="{7F0EB6C2-78DF-4D77-B455-BBE1C171080B}" type="pres">
      <dgm:prSet presAssocID="{C31237E6-DEE4-4DC1-9481-13A2FF50D8F7}" presName="sibTrans" presStyleCnt="0"/>
      <dgm:spPr/>
    </dgm:pt>
    <dgm:pt modelId="{8D85597A-6A6A-4C27-AD27-FD7EE879AD00}" type="pres">
      <dgm:prSet presAssocID="{E7882F47-73E2-41D6-BDE3-D13EDD7B6CAF}" presName="compNode" presStyleCnt="0"/>
      <dgm:spPr/>
    </dgm:pt>
    <dgm:pt modelId="{4944E45E-8E59-4830-8248-ABE04A0D4B26}" type="pres">
      <dgm:prSet presAssocID="{E7882F47-73E2-41D6-BDE3-D13EDD7B6CAF}" presName="bgRect" presStyleLbl="bgShp" presStyleIdx="2" presStyleCnt="4"/>
      <dgm:spPr/>
    </dgm:pt>
    <dgm:pt modelId="{1C9F06A1-0A12-4C7B-9F6A-ED02EEFCB2C6}" type="pres">
      <dgm:prSet presAssocID="{E7882F47-73E2-41D6-BDE3-D13EDD7B6CA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me et femme"/>
        </a:ext>
      </dgm:extLst>
    </dgm:pt>
    <dgm:pt modelId="{97493F66-8045-4C8F-A3C2-8AA79A743BA8}" type="pres">
      <dgm:prSet presAssocID="{E7882F47-73E2-41D6-BDE3-D13EDD7B6CAF}" presName="spaceRect" presStyleCnt="0"/>
      <dgm:spPr/>
    </dgm:pt>
    <dgm:pt modelId="{77C5FCC9-7C0D-435F-9313-966A1A767397}" type="pres">
      <dgm:prSet presAssocID="{E7882F47-73E2-41D6-BDE3-D13EDD7B6CAF}" presName="parTx" presStyleLbl="revTx" presStyleIdx="2" presStyleCnt="4">
        <dgm:presLayoutVars>
          <dgm:chMax val="0"/>
          <dgm:chPref val="0"/>
        </dgm:presLayoutVars>
      </dgm:prSet>
      <dgm:spPr/>
    </dgm:pt>
    <dgm:pt modelId="{C0DBF54F-112A-4FE5-A5D1-7A245930C4D1}" type="pres">
      <dgm:prSet presAssocID="{67CE8129-2E1C-400C-9C3E-A70E6334EF3B}" presName="sibTrans" presStyleCnt="0"/>
      <dgm:spPr/>
    </dgm:pt>
    <dgm:pt modelId="{1520A000-E371-49B9-B2F8-CD07382B1E65}" type="pres">
      <dgm:prSet presAssocID="{76D72331-BE22-4967-9B5A-F3AA7A081716}" presName="compNode" presStyleCnt="0"/>
      <dgm:spPr/>
    </dgm:pt>
    <dgm:pt modelId="{23A065AC-29DE-44C0-BBE3-5AD377C2F32F}" type="pres">
      <dgm:prSet presAssocID="{76D72331-BE22-4967-9B5A-F3AA7A081716}" presName="bgRect" presStyleLbl="bgShp" presStyleIdx="3" presStyleCnt="4"/>
      <dgm:spPr/>
    </dgm:pt>
    <dgm:pt modelId="{555F3219-24C7-499F-BC12-3CFDFA735714}" type="pres">
      <dgm:prSet presAssocID="{76D72331-BE22-4967-9B5A-F3AA7A08171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me avec enfant"/>
        </a:ext>
      </dgm:extLst>
    </dgm:pt>
    <dgm:pt modelId="{5EE3BF17-0012-4EDE-8F11-6DC006799966}" type="pres">
      <dgm:prSet presAssocID="{76D72331-BE22-4967-9B5A-F3AA7A081716}" presName="spaceRect" presStyleCnt="0"/>
      <dgm:spPr/>
    </dgm:pt>
    <dgm:pt modelId="{AE7C2CDA-4D69-4B28-91A9-0FB237061797}" type="pres">
      <dgm:prSet presAssocID="{76D72331-BE22-4967-9B5A-F3AA7A08171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A511A09-2CC1-45D7-86EB-9EC271B72B5D}" type="presOf" srcId="{8119ECB3-4BC8-4A85-85C8-52B6B20D2EF8}" destId="{2A574BB2-518D-47EC-80B9-20F9FF5D17A9}" srcOrd="0" destOrd="0" presId="urn:microsoft.com/office/officeart/2018/2/layout/IconVerticalSolidList"/>
    <dgm:cxn modelId="{9257540E-4430-48F9-8E8C-E24D86FA58AE}" srcId="{6D18A092-11C3-4218-AB7C-955FA6A3A38C}" destId="{3AEFE2B7-E7B4-4B36-8BA3-8DBB273F0D50}" srcOrd="0" destOrd="0" parTransId="{6B42BC06-FD8C-412B-8C9F-655642084A3C}" sibTransId="{EBD88653-457F-4895-8143-B73E89C6574C}"/>
    <dgm:cxn modelId="{D8724610-ACF8-4864-AD7A-4222795F25F8}" type="presOf" srcId="{6D18A092-11C3-4218-AB7C-955FA6A3A38C}" destId="{9E47C354-5E9B-4F3D-8D79-360D5D8DCB12}" srcOrd="0" destOrd="0" presId="urn:microsoft.com/office/officeart/2018/2/layout/IconVerticalSolidList"/>
    <dgm:cxn modelId="{D2A02518-3B2D-4551-BB89-13F9A61B4EE0}" srcId="{6D18A092-11C3-4218-AB7C-955FA6A3A38C}" destId="{E7882F47-73E2-41D6-BDE3-D13EDD7B6CAF}" srcOrd="2" destOrd="0" parTransId="{77FAE172-E716-4A78-ABB3-202AD5C51497}" sibTransId="{67CE8129-2E1C-400C-9C3E-A70E6334EF3B}"/>
    <dgm:cxn modelId="{2E14D235-ACA3-4641-ADBF-E0174AD5FBE9}" type="presOf" srcId="{3AEFE2B7-E7B4-4B36-8BA3-8DBB273F0D50}" destId="{A54A79F7-022B-4285-AF4E-0E523BFE9DC4}" srcOrd="0" destOrd="0" presId="urn:microsoft.com/office/officeart/2018/2/layout/IconVerticalSolidList"/>
    <dgm:cxn modelId="{2226E15E-5F02-4827-87B9-D0AC877E5CE6}" srcId="{6D18A092-11C3-4218-AB7C-955FA6A3A38C}" destId="{8119ECB3-4BC8-4A85-85C8-52B6B20D2EF8}" srcOrd="1" destOrd="0" parTransId="{EE6D68B5-F71E-4171-92EF-93A997F700DA}" sibTransId="{C31237E6-DEE4-4DC1-9481-13A2FF50D8F7}"/>
    <dgm:cxn modelId="{B52F40AC-0CC5-4925-94E1-D6638EE2FBD5}" type="presOf" srcId="{E7882F47-73E2-41D6-BDE3-D13EDD7B6CAF}" destId="{77C5FCC9-7C0D-435F-9313-966A1A767397}" srcOrd="0" destOrd="0" presId="urn:microsoft.com/office/officeart/2018/2/layout/IconVerticalSolidList"/>
    <dgm:cxn modelId="{62CCC2DA-56B8-4D2A-AFCA-770FE844EB9C}" type="presOf" srcId="{76D72331-BE22-4967-9B5A-F3AA7A081716}" destId="{AE7C2CDA-4D69-4B28-91A9-0FB237061797}" srcOrd="0" destOrd="0" presId="urn:microsoft.com/office/officeart/2018/2/layout/IconVerticalSolidList"/>
    <dgm:cxn modelId="{8CEEBAE9-A44C-4D43-ACEF-8B9333B2B820}" srcId="{6D18A092-11C3-4218-AB7C-955FA6A3A38C}" destId="{76D72331-BE22-4967-9B5A-F3AA7A081716}" srcOrd="3" destOrd="0" parTransId="{F14E1D72-D22E-418D-881B-8216BF9584AF}" sibTransId="{0399763F-665D-4FFA-BCAC-35708FB26E08}"/>
    <dgm:cxn modelId="{29067183-0E53-48F0-9F47-C89EF1856A08}" type="presParOf" srcId="{9E47C354-5E9B-4F3D-8D79-360D5D8DCB12}" destId="{218504C6-7E92-42E8-8053-C4580B624E2B}" srcOrd="0" destOrd="0" presId="urn:microsoft.com/office/officeart/2018/2/layout/IconVerticalSolidList"/>
    <dgm:cxn modelId="{508000B0-516C-40E7-8B55-093C8363AF79}" type="presParOf" srcId="{218504C6-7E92-42E8-8053-C4580B624E2B}" destId="{943C1E92-C295-421C-BC4E-47DEE8B6E661}" srcOrd="0" destOrd="0" presId="urn:microsoft.com/office/officeart/2018/2/layout/IconVerticalSolidList"/>
    <dgm:cxn modelId="{85D272FC-0E03-4A7A-A4E0-C9291A7E2D0B}" type="presParOf" srcId="{218504C6-7E92-42E8-8053-C4580B624E2B}" destId="{762B6C7B-C97E-4AB0-A3C7-BEEF984C79CC}" srcOrd="1" destOrd="0" presId="urn:microsoft.com/office/officeart/2018/2/layout/IconVerticalSolidList"/>
    <dgm:cxn modelId="{095D9E9D-533B-4019-8040-53C4874A34C4}" type="presParOf" srcId="{218504C6-7E92-42E8-8053-C4580B624E2B}" destId="{6F9D3A95-987D-4248-9260-A0B98E40B1D4}" srcOrd="2" destOrd="0" presId="urn:microsoft.com/office/officeart/2018/2/layout/IconVerticalSolidList"/>
    <dgm:cxn modelId="{8F98979D-39CE-45E8-AB41-F26913B6169D}" type="presParOf" srcId="{218504C6-7E92-42E8-8053-C4580B624E2B}" destId="{A54A79F7-022B-4285-AF4E-0E523BFE9DC4}" srcOrd="3" destOrd="0" presId="urn:microsoft.com/office/officeart/2018/2/layout/IconVerticalSolidList"/>
    <dgm:cxn modelId="{64532A0B-00D7-4E27-9CEC-D2299E311B56}" type="presParOf" srcId="{9E47C354-5E9B-4F3D-8D79-360D5D8DCB12}" destId="{4EE5C215-35E4-4014-B784-340B3AB9C385}" srcOrd="1" destOrd="0" presId="urn:microsoft.com/office/officeart/2018/2/layout/IconVerticalSolidList"/>
    <dgm:cxn modelId="{EB24E028-AE30-481F-B7CF-2B1A94B5188C}" type="presParOf" srcId="{9E47C354-5E9B-4F3D-8D79-360D5D8DCB12}" destId="{1D46A7DB-A717-474A-8528-DA2EBCC6E18C}" srcOrd="2" destOrd="0" presId="urn:microsoft.com/office/officeart/2018/2/layout/IconVerticalSolidList"/>
    <dgm:cxn modelId="{34B7BEDC-6120-439C-A2B8-9CD69C24C9A3}" type="presParOf" srcId="{1D46A7DB-A717-474A-8528-DA2EBCC6E18C}" destId="{0E6724E5-1B48-4C07-A72E-7663DC9C5481}" srcOrd="0" destOrd="0" presId="urn:microsoft.com/office/officeart/2018/2/layout/IconVerticalSolidList"/>
    <dgm:cxn modelId="{B9529CFD-5C9E-48C3-8C5F-160CD3252A2E}" type="presParOf" srcId="{1D46A7DB-A717-474A-8528-DA2EBCC6E18C}" destId="{812F42EA-2D7D-45D8-A82F-F9B0B1899FBB}" srcOrd="1" destOrd="0" presId="urn:microsoft.com/office/officeart/2018/2/layout/IconVerticalSolidList"/>
    <dgm:cxn modelId="{8926CC8A-D98F-4239-9495-82B6B326C34F}" type="presParOf" srcId="{1D46A7DB-A717-474A-8528-DA2EBCC6E18C}" destId="{EE9F8C20-CD15-4EFB-8667-FEE030F4B49D}" srcOrd="2" destOrd="0" presId="urn:microsoft.com/office/officeart/2018/2/layout/IconVerticalSolidList"/>
    <dgm:cxn modelId="{444547D4-5F0F-4932-9C2B-1E5B06CE2C3B}" type="presParOf" srcId="{1D46A7DB-A717-474A-8528-DA2EBCC6E18C}" destId="{2A574BB2-518D-47EC-80B9-20F9FF5D17A9}" srcOrd="3" destOrd="0" presId="urn:microsoft.com/office/officeart/2018/2/layout/IconVerticalSolidList"/>
    <dgm:cxn modelId="{2879A529-76DC-42AC-8A40-DBD8AA4DE1E8}" type="presParOf" srcId="{9E47C354-5E9B-4F3D-8D79-360D5D8DCB12}" destId="{7F0EB6C2-78DF-4D77-B455-BBE1C171080B}" srcOrd="3" destOrd="0" presId="urn:microsoft.com/office/officeart/2018/2/layout/IconVerticalSolidList"/>
    <dgm:cxn modelId="{42D58044-A91B-4154-95FF-9F208CB093BF}" type="presParOf" srcId="{9E47C354-5E9B-4F3D-8D79-360D5D8DCB12}" destId="{8D85597A-6A6A-4C27-AD27-FD7EE879AD00}" srcOrd="4" destOrd="0" presId="urn:microsoft.com/office/officeart/2018/2/layout/IconVerticalSolidList"/>
    <dgm:cxn modelId="{F0BB15A8-8AB0-4A1B-B119-3A2F35552F6D}" type="presParOf" srcId="{8D85597A-6A6A-4C27-AD27-FD7EE879AD00}" destId="{4944E45E-8E59-4830-8248-ABE04A0D4B26}" srcOrd="0" destOrd="0" presId="urn:microsoft.com/office/officeart/2018/2/layout/IconVerticalSolidList"/>
    <dgm:cxn modelId="{18340462-7A49-4F51-9C3D-F7AA8BA62E70}" type="presParOf" srcId="{8D85597A-6A6A-4C27-AD27-FD7EE879AD00}" destId="{1C9F06A1-0A12-4C7B-9F6A-ED02EEFCB2C6}" srcOrd="1" destOrd="0" presId="urn:microsoft.com/office/officeart/2018/2/layout/IconVerticalSolidList"/>
    <dgm:cxn modelId="{E9EA69CC-603D-4E17-8C73-10BCBA176E58}" type="presParOf" srcId="{8D85597A-6A6A-4C27-AD27-FD7EE879AD00}" destId="{97493F66-8045-4C8F-A3C2-8AA79A743BA8}" srcOrd="2" destOrd="0" presId="urn:microsoft.com/office/officeart/2018/2/layout/IconVerticalSolidList"/>
    <dgm:cxn modelId="{F8E2BD5B-60E8-4676-BCB3-4842DB74ED66}" type="presParOf" srcId="{8D85597A-6A6A-4C27-AD27-FD7EE879AD00}" destId="{77C5FCC9-7C0D-435F-9313-966A1A767397}" srcOrd="3" destOrd="0" presId="urn:microsoft.com/office/officeart/2018/2/layout/IconVerticalSolidList"/>
    <dgm:cxn modelId="{29A79A92-97EE-4541-B937-066B6C59DE7A}" type="presParOf" srcId="{9E47C354-5E9B-4F3D-8D79-360D5D8DCB12}" destId="{C0DBF54F-112A-4FE5-A5D1-7A245930C4D1}" srcOrd="5" destOrd="0" presId="urn:microsoft.com/office/officeart/2018/2/layout/IconVerticalSolidList"/>
    <dgm:cxn modelId="{55DA3CEA-4C23-48E8-BA12-EDC088034DA4}" type="presParOf" srcId="{9E47C354-5E9B-4F3D-8D79-360D5D8DCB12}" destId="{1520A000-E371-49B9-B2F8-CD07382B1E65}" srcOrd="6" destOrd="0" presId="urn:microsoft.com/office/officeart/2018/2/layout/IconVerticalSolidList"/>
    <dgm:cxn modelId="{649F7404-BE52-4CDD-A576-690BE12C12EE}" type="presParOf" srcId="{1520A000-E371-49B9-B2F8-CD07382B1E65}" destId="{23A065AC-29DE-44C0-BBE3-5AD377C2F32F}" srcOrd="0" destOrd="0" presId="urn:microsoft.com/office/officeart/2018/2/layout/IconVerticalSolidList"/>
    <dgm:cxn modelId="{B4717618-77C2-4AFB-BA3E-C989E1B18504}" type="presParOf" srcId="{1520A000-E371-49B9-B2F8-CD07382B1E65}" destId="{555F3219-24C7-499F-BC12-3CFDFA735714}" srcOrd="1" destOrd="0" presId="urn:microsoft.com/office/officeart/2018/2/layout/IconVerticalSolidList"/>
    <dgm:cxn modelId="{141FCDE7-8D3B-4D57-A677-BB2A37442A7B}" type="presParOf" srcId="{1520A000-E371-49B9-B2F8-CD07382B1E65}" destId="{5EE3BF17-0012-4EDE-8F11-6DC006799966}" srcOrd="2" destOrd="0" presId="urn:microsoft.com/office/officeart/2018/2/layout/IconVerticalSolidList"/>
    <dgm:cxn modelId="{C0B669A5-3640-4C78-B08C-B4D521F67658}" type="presParOf" srcId="{1520A000-E371-49B9-B2F8-CD07382B1E65}" destId="{AE7C2CDA-4D69-4B28-91A9-0FB23706179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EFE77D-3E03-47B8-8F00-0F283007459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8CEF691-0123-4990-A3CE-15D20521CB4F}">
      <dgm:prSet/>
      <dgm:spPr/>
      <dgm:t>
        <a:bodyPr/>
        <a:lstStyle/>
        <a:p>
          <a:pPr algn="ctr"/>
          <a:r>
            <a:rPr lang="fr-FR" b="1" dirty="0"/>
            <a:t>X</a:t>
          </a:r>
          <a:r>
            <a:rPr lang="fr-FR" dirty="0"/>
            <a:t> </a:t>
          </a:r>
          <a:r>
            <a:rPr lang="fr-FR" dirty="0" err="1"/>
            <a:t>is</a:t>
          </a:r>
          <a:r>
            <a:rPr lang="fr-FR" dirty="0"/>
            <a:t> </a:t>
          </a:r>
          <a:r>
            <a:rPr lang="fr-FR" b="1" dirty="0">
              <a:solidFill>
                <a:schemeClr val="accent2"/>
              </a:solidFill>
            </a:rPr>
            <a:t>EVEN</a:t>
          </a:r>
          <a:r>
            <a:rPr lang="fr-FR" dirty="0"/>
            <a:t> (adjectif) </a:t>
          </a:r>
          <a:r>
            <a:rPr lang="fr-FR" b="1" dirty="0">
              <a:solidFill>
                <a:schemeClr val="accent2"/>
              </a:solidFill>
            </a:rPr>
            <a:t>ALS</a:t>
          </a:r>
          <a:r>
            <a:rPr lang="fr-FR" dirty="0"/>
            <a:t> </a:t>
          </a:r>
          <a:r>
            <a:rPr lang="fr-FR" b="1" dirty="0"/>
            <a:t>Y</a:t>
          </a:r>
          <a:endParaRPr lang="en-US" dirty="0"/>
        </a:p>
      </dgm:t>
    </dgm:pt>
    <dgm:pt modelId="{B9FE3D04-4577-44C5-8EDB-22C445ADCA94}" type="parTrans" cxnId="{CB897AC9-8C5A-4877-9DAD-BC540D0AEDE5}">
      <dgm:prSet/>
      <dgm:spPr/>
      <dgm:t>
        <a:bodyPr/>
        <a:lstStyle/>
        <a:p>
          <a:endParaRPr lang="en-US"/>
        </a:p>
      </dgm:t>
    </dgm:pt>
    <dgm:pt modelId="{B70A61F4-0995-483C-B8CB-F9E0FC5D6818}" type="sibTrans" cxnId="{CB897AC9-8C5A-4877-9DAD-BC540D0AEDE5}">
      <dgm:prSet/>
      <dgm:spPr/>
      <dgm:t>
        <a:bodyPr/>
        <a:lstStyle/>
        <a:p>
          <a:endParaRPr lang="en-US"/>
        </a:p>
      </dgm:t>
    </dgm:pt>
    <dgm:pt modelId="{89EC0D4E-1A4A-4B4A-9996-5D8ECC6B9599}">
      <dgm:prSet/>
      <dgm:spPr/>
      <dgm:t>
        <a:bodyPr/>
        <a:lstStyle/>
        <a:p>
          <a:pPr algn="ctr"/>
          <a:r>
            <a:rPr lang="fr-FR" dirty="0"/>
            <a:t>La comparaison est à prendre </a:t>
          </a:r>
          <a:r>
            <a:rPr lang="fr-FR" u="sng" dirty="0"/>
            <a:t>à la lettre</a:t>
          </a:r>
          <a:endParaRPr lang="en-US" u="sng" dirty="0"/>
        </a:p>
      </dgm:t>
    </dgm:pt>
    <dgm:pt modelId="{1AACAE71-DFDF-42D1-9A1D-9787AD148782}" type="parTrans" cxnId="{D53C0FD9-6D50-4ABF-8278-8E56B078667A}">
      <dgm:prSet/>
      <dgm:spPr/>
      <dgm:t>
        <a:bodyPr/>
        <a:lstStyle/>
        <a:p>
          <a:endParaRPr lang="en-US"/>
        </a:p>
      </dgm:t>
    </dgm:pt>
    <dgm:pt modelId="{A10B5C00-4C58-4AE7-BA4E-8B57333D32BC}" type="sibTrans" cxnId="{D53C0FD9-6D50-4ABF-8278-8E56B078667A}">
      <dgm:prSet/>
      <dgm:spPr/>
      <dgm:t>
        <a:bodyPr/>
        <a:lstStyle/>
        <a:p>
          <a:endParaRPr lang="en-US"/>
        </a:p>
      </dgm:t>
    </dgm:pt>
    <dgm:pt modelId="{2517A94E-8AB7-44DB-B6DC-5E41391667C0}">
      <dgm:prSet/>
      <dgm:spPr/>
      <dgm:t>
        <a:bodyPr/>
        <a:lstStyle/>
        <a:p>
          <a:pPr algn="ctr"/>
          <a:r>
            <a:rPr lang="fr-FR" i="1" dirty="0"/>
            <a:t>An </a:t>
          </a:r>
          <a:r>
            <a:rPr lang="fr-FR" i="1" dirty="0" err="1"/>
            <a:t>is</a:t>
          </a:r>
          <a:r>
            <a:rPr lang="fr-FR" i="1" dirty="0"/>
            <a:t> EVEN </a:t>
          </a:r>
          <a:r>
            <a:rPr lang="fr-FR" i="1" dirty="0" err="1"/>
            <a:t>groot</a:t>
          </a:r>
          <a:r>
            <a:rPr lang="fr-FR" i="1" dirty="0"/>
            <a:t> ALS </a:t>
          </a:r>
          <a:r>
            <a:rPr lang="fr-FR" i="1" dirty="0" err="1"/>
            <a:t>een</a:t>
          </a:r>
          <a:r>
            <a:rPr lang="fr-FR" i="1" dirty="0"/>
            <a:t> boom (1 m 70)</a:t>
          </a:r>
          <a:endParaRPr lang="en-US" dirty="0"/>
        </a:p>
      </dgm:t>
    </dgm:pt>
    <dgm:pt modelId="{32D202DA-DBD6-4C25-8E2E-BF83B7D4EEB9}" type="parTrans" cxnId="{B82D1255-7C4E-4188-87E3-6D77C9E20299}">
      <dgm:prSet/>
      <dgm:spPr/>
      <dgm:t>
        <a:bodyPr/>
        <a:lstStyle/>
        <a:p>
          <a:endParaRPr lang="en-US"/>
        </a:p>
      </dgm:t>
    </dgm:pt>
    <dgm:pt modelId="{CCB7E1C0-E054-4ADC-A569-F5596BB1FAE3}" type="sibTrans" cxnId="{B82D1255-7C4E-4188-87E3-6D77C9E20299}">
      <dgm:prSet/>
      <dgm:spPr/>
      <dgm:t>
        <a:bodyPr/>
        <a:lstStyle/>
        <a:p>
          <a:endParaRPr lang="en-US"/>
        </a:p>
      </dgm:t>
    </dgm:pt>
    <dgm:pt modelId="{57111933-48C7-430A-8DBA-71537C7990FA}">
      <dgm:prSet/>
      <dgm:spPr/>
      <dgm:t>
        <a:bodyPr/>
        <a:lstStyle/>
        <a:p>
          <a:pPr algn="ctr"/>
          <a:r>
            <a:rPr lang="fr-FR" b="1" dirty="0"/>
            <a:t>X</a:t>
          </a:r>
          <a:r>
            <a:rPr lang="fr-FR" dirty="0"/>
            <a:t> </a:t>
          </a:r>
          <a:r>
            <a:rPr lang="fr-FR" dirty="0" err="1"/>
            <a:t>is</a:t>
          </a:r>
          <a:r>
            <a:rPr lang="fr-FR" dirty="0"/>
            <a:t> </a:t>
          </a:r>
          <a:r>
            <a:rPr lang="fr-FR" b="1" dirty="0">
              <a:solidFill>
                <a:schemeClr val="accent2"/>
              </a:solidFill>
            </a:rPr>
            <a:t>ZO</a:t>
          </a:r>
          <a:r>
            <a:rPr lang="fr-FR" dirty="0"/>
            <a:t> (adjectif) </a:t>
          </a:r>
          <a:r>
            <a:rPr lang="fr-FR" b="1" dirty="0">
              <a:solidFill>
                <a:schemeClr val="accent2"/>
              </a:solidFill>
            </a:rPr>
            <a:t>ALS</a:t>
          </a:r>
          <a:r>
            <a:rPr lang="fr-FR" dirty="0"/>
            <a:t> </a:t>
          </a:r>
          <a:r>
            <a:rPr lang="fr-FR" b="1" dirty="0"/>
            <a:t>Y</a:t>
          </a:r>
          <a:endParaRPr lang="en-US" dirty="0"/>
        </a:p>
      </dgm:t>
    </dgm:pt>
    <dgm:pt modelId="{0C221A34-AB96-4DF3-9131-AFA05A4BD5F7}" type="parTrans" cxnId="{CAF66F59-384A-4634-A68C-F087A037EB73}">
      <dgm:prSet/>
      <dgm:spPr/>
      <dgm:t>
        <a:bodyPr/>
        <a:lstStyle/>
        <a:p>
          <a:endParaRPr lang="en-US"/>
        </a:p>
      </dgm:t>
    </dgm:pt>
    <dgm:pt modelId="{5294DC8B-15EC-404A-B429-E16EE8375BA0}" type="sibTrans" cxnId="{CAF66F59-384A-4634-A68C-F087A037EB73}">
      <dgm:prSet/>
      <dgm:spPr/>
      <dgm:t>
        <a:bodyPr/>
        <a:lstStyle/>
        <a:p>
          <a:endParaRPr lang="en-US"/>
        </a:p>
      </dgm:t>
    </dgm:pt>
    <dgm:pt modelId="{7F2CEF1A-D807-44B0-993C-B0CEA00F3F9F}">
      <dgm:prSet/>
      <dgm:spPr/>
      <dgm:t>
        <a:bodyPr/>
        <a:lstStyle/>
        <a:p>
          <a:pPr algn="ctr"/>
          <a:r>
            <a:rPr lang="fr-FR" dirty="0"/>
            <a:t>La comparaison est </a:t>
          </a:r>
          <a:r>
            <a:rPr lang="fr-FR" u="sng" dirty="0"/>
            <a:t>figurée</a:t>
          </a:r>
          <a:r>
            <a:rPr lang="fr-FR" dirty="0"/>
            <a:t>, </a:t>
          </a:r>
          <a:r>
            <a:rPr lang="fr-FR" u="sng" dirty="0"/>
            <a:t>imagée</a:t>
          </a:r>
          <a:endParaRPr lang="en-US" u="sng" dirty="0"/>
        </a:p>
      </dgm:t>
    </dgm:pt>
    <dgm:pt modelId="{B0A8C597-CBFF-4F4E-A1F8-FFE6FE6EC612}" type="parTrans" cxnId="{04FFF2EC-8CCB-4D74-B948-4531A209D5E9}">
      <dgm:prSet/>
      <dgm:spPr/>
      <dgm:t>
        <a:bodyPr/>
        <a:lstStyle/>
        <a:p>
          <a:endParaRPr lang="en-US"/>
        </a:p>
      </dgm:t>
    </dgm:pt>
    <dgm:pt modelId="{39D61344-432C-47CD-9465-AEF22AB98EC3}" type="sibTrans" cxnId="{04FFF2EC-8CCB-4D74-B948-4531A209D5E9}">
      <dgm:prSet/>
      <dgm:spPr/>
      <dgm:t>
        <a:bodyPr/>
        <a:lstStyle/>
        <a:p>
          <a:endParaRPr lang="en-US"/>
        </a:p>
      </dgm:t>
    </dgm:pt>
    <dgm:pt modelId="{99DB8C76-21A6-49FF-B3FE-11F12CC50917}">
      <dgm:prSet/>
      <dgm:spPr/>
      <dgm:t>
        <a:bodyPr/>
        <a:lstStyle/>
        <a:p>
          <a:pPr algn="ctr"/>
          <a:r>
            <a:rPr lang="fr-FR" i="1" dirty="0"/>
            <a:t>An </a:t>
          </a:r>
          <a:r>
            <a:rPr lang="fr-FR" i="1" dirty="0" err="1"/>
            <a:t>is</a:t>
          </a:r>
          <a:r>
            <a:rPr lang="fr-FR" i="1" dirty="0"/>
            <a:t> ZO </a:t>
          </a:r>
          <a:r>
            <a:rPr lang="fr-FR" i="1" dirty="0" err="1"/>
            <a:t>groot</a:t>
          </a:r>
          <a:r>
            <a:rPr lang="fr-FR" i="1" dirty="0"/>
            <a:t> ALS </a:t>
          </a:r>
          <a:r>
            <a:rPr lang="fr-FR" i="1" dirty="0" err="1"/>
            <a:t>een</a:t>
          </a:r>
          <a:r>
            <a:rPr lang="fr-FR" i="1" dirty="0"/>
            <a:t> boom (très grande, donc)</a:t>
          </a:r>
          <a:endParaRPr lang="en-US" dirty="0"/>
        </a:p>
      </dgm:t>
    </dgm:pt>
    <dgm:pt modelId="{07F62056-A606-4F43-8032-032E30134230}" type="parTrans" cxnId="{84A84739-8F55-4D2B-AFE5-BE4386D57A15}">
      <dgm:prSet/>
      <dgm:spPr/>
      <dgm:t>
        <a:bodyPr/>
        <a:lstStyle/>
        <a:p>
          <a:endParaRPr lang="en-US"/>
        </a:p>
      </dgm:t>
    </dgm:pt>
    <dgm:pt modelId="{7904A381-6039-4147-BA97-494866B007B7}" type="sibTrans" cxnId="{84A84739-8F55-4D2B-AFE5-BE4386D57A15}">
      <dgm:prSet/>
      <dgm:spPr/>
      <dgm:t>
        <a:bodyPr/>
        <a:lstStyle/>
        <a:p>
          <a:endParaRPr lang="en-US"/>
        </a:p>
      </dgm:t>
    </dgm:pt>
    <dgm:pt modelId="{3A0C0747-D90E-DB4C-A890-1BF33B819299}" type="pres">
      <dgm:prSet presAssocID="{12EFE77D-3E03-47B8-8F00-0F283007459C}" presName="vert0" presStyleCnt="0">
        <dgm:presLayoutVars>
          <dgm:dir/>
          <dgm:animOne val="branch"/>
          <dgm:animLvl val="lvl"/>
        </dgm:presLayoutVars>
      </dgm:prSet>
      <dgm:spPr/>
    </dgm:pt>
    <dgm:pt modelId="{ECF8F173-806A-E940-8915-527DABBE953E}" type="pres">
      <dgm:prSet presAssocID="{28CEF691-0123-4990-A3CE-15D20521CB4F}" presName="thickLine" presStyleLbl="alignNode1" presStyleIdx="0" presStyleCnt="6"/>
      <dgm:spPr/>
    </dgm:pt>
    <dgm:pt modelId="{867F7779-7490-C649-99FD-D6A25B509E49}" type="pres">
      <dgm:prSet presAssocID="{28CEF691-0123-4990-A3CE-15D20521CB4F}" presName="horz1" presStyleCnt="0"/>
      <dgm:spPr/>
    </dgm:pt>
    <dgm:pt modelId="{5088B4A8-6D29-B547-A6D1-731443883AB7}" type="pres">
      <dgm:prSet presAssocID="{28CEF691-0123-4990-A3CE-15D20521CB4F}" presName="tx1" presStyleLbl="revTx" presStyleIdx="0" presStyleCnt="6"/>
      <dgm:spPr/>
    </dgm:pt>
    <dgm:pt modelId="{4792896F-CAFD-1849-8A45-F081FE963BB4}" type="pres">
      <dgm:prSet presAssocID="{28CEF691-0123-4990-A3CE-15D20521CB4F}" presName="vert1" presStyleCnt="0"/>
      <dgm:spPr/>
    </dgm:pt>
    <dgm:pt modelId="{3DCB40BB-588A-F44F-927A-769ABA8B887E}" type="pres">
      <dgm:prSet presAssocID="{89EC0D4E-1A4A-4B4A-9996-5D8ECC6B9599}" presName="thickLine" presStyleLbl="alignNode1" presStyleIdx="1" presStyleCnt="6"/>
      <dgm:spPr/>
    </dgm:pt>
    <dgm:pt modelId="{1B45504A-1A1D-2B47-AF3B-D180D8593EE4}" type="pres">
      <dgm:prSet presAssocID="{89EC0D4E-1A4A-4B4A-9996-5D8ECC6B9599}" presName="horz1" presStyleCnt="0"/>
      <dgm:spPr/>
    </dgm:pt>
    <dgm:pt modelId="{31210394-3277-9442-B387-1235E56B6ABD}" type="pres">
      <dgm:prSet presAssocID="{89EC0D4E-1A4A-4B4A-9996-5D8ECC6B9599}" presName="tx1" presStyleLbl="revTx" presStyleIdx="1" presStyleCnt="6"/>
      <dgm:spPr/>
    </dgm:pt>
    <dgm:pt modelId="{0A8BD177-2FE0-FD4A-BACE-B856942D88A0}" type="pres">
      <dgm:prSet presAssocID="{89EC0D4E-1A4A-4B4A-9996-5D8ECC6B9599}" presName="vert1" presStyleCnt="0"/>
      <dgm:spPr/>
    </dgm:pt>
    <dgm:pt modelId="{2028634A-8A20-2844-9F63-1CCCA8F4AE49}" type="pres">
      <dgm:prSet presAssocID="{2517A94E-8AB7-44DB-B6DC-5E41391667C0}" presName="thickLine" presStyleLbl="alignNode1" presStyleIdx="2" presStyleCnt="6"/>
      <dgm:spPr/>
    </dgm:pt>
    <dgm:pt modelId="{543A5E62-9E7A-3644-9C24-9BD7E1A9F291}" type="pres">
      <dgm:prSet presAssocID="{2517A94E-8AB7-44DB-B6DC-5E41391667C0}" presName="horz1" presStyleCnt="0"/>
      <dgm:spPr/>
    </dgm:pt>
    <dgm:pt modelId="{383409D2-1D63-F64F-B17E-0160BC6C3DE0}" type="pres">
      <dgm:prSet presAssocID="{2517A94E-8AB7-44DB-B6DC-5E41391667C0}" presName="tx1" presStyleLbl="revTx" presStyleIdx="2" presStyleCnt="6"/>
      <dgm:spPr/>
    </dgm:pt>
    <dgm:pt modelId="{FF7730A6-1C96-CC4F-993A-DE03AF7E1CAD}" type="pres">
      <dgm:prSet presAssocID="{2517A94E-8AB7-44DB-B6DC-5E41391667C0}" presName="vert1" presStyleCnt="0"/>
      <dgm:spPr/>
    </dgm:pt>
    <dgm:pt modelId="{E6AECBB7-D2E1-2249-8D6F-7F9ECB96C556}" type="pres">
      <dgm:prSet presAssocID="{57111933-48C7-430A-8DBA-71537C7990FA}" presName="thickLine" presStyleLbl="alignNode1" presStyleIdx="3" presStyleCnt="6"/>
      <dgm:spPr/>
    </dgm:pt>
    <dgm:pt modelId="{8782ED53-A3CA-6949-AF65-420A8646FA5D}" type="pres">
      <dgm:prSet presAssocID="{57111933-48C7-430A-8DBA-71537C7990FA}" presName="horz1" presStyleCnt="0"/>
      <dgm:spPr/>
    </dgm:pt>
    <dgm:pt modelId="{2F6418D7-C3E0-BE4E-A272-F424FACDC3CC}" type="pres">
      <dgm:prSet presAssocID="{57111933-48C7-430A-8DBA-71537C7990FA}" presName="tx1" presStyleLbl="revTx" presStyleIdx="3" presStyleCnt="6"/>
      <dgm:spPr/>
    </dgm:pt>
    <dgm:pt modelId="{502351C2-983F-7F4D-A6E7-AC50A265A7D6}" type="pres">
      <dgm:prSet presAssocID="{57111933-48C7-430A-8DBA-71537C7990FA}" presName="vert1" presStyleCnt="0"/>
      <dgm:spPr/>
    </dgm:pt>
    <dgm:pt modelId="{64CAF6AB-680A-E242-B00A-8C61357A92AC}" type="pres">
      <dgm:prSet presAssocID="{7F2CEF1A-D807-44B0-993C-B0CEA00F3F9F}" presName="thickLine" presStyleLbl="alignNode1" presStyleIdx="4" presStyleCnt="6"/>
      <dgm:spPr/>
    </dgm:pt>
    <dgm:pt modelId="{6DA36F96-26AD-FB4E-8E94-405E0F8D0BA3}" type="pres">
      <dgm:prSet presAssocID="{7F2CEF1A-D807-44B0-993C-B0CEA00F3F9F}" presName="horz1" presStyleCnt="0"/>
      <dgm:spPr/>
    </dgm:pt>
    <dgm:pt modelId="{43ABA8A2-C50D-9D42-8801-7C0637C6CBC5}" type="pres">
      <dgm:prSet presAssocID="{7F2CEF1A-D807-44B0-993C-B0CEA00F3F9F}" presName="tx1" presStyleLbl="revTx" presStyleIdx="4" presStyleCnt="6"/>
      <dgm:spPr/>
    </dgm:pt>
    <dgm:pt modelId="{C29D927A-7184-034F-B066-786594F7A1F7}" type="pres">
      <dgm:prSet presAssocID="{7F2CEF1A-D807-44B0-993C-B0CEA00F3F9F}" presName="vert1" presStyleCnt="0"/>
      <dgm:spPr/>
    </dgm:pt>
    <dgm:pt modelId="{75A8D7DE-9052-E448-AFE4-95C204DCD676}" type="pres">
      <dgm:prSet presAssocID="{99DB8C76-21A6-49FF-B3FE-11F12CC50917}" presName="thickLine" presStyleLbl="alignNode1" presStyleIdx="5" presStyleCnt="6"/>
      <dgm:spPr/>
    </dgm:pt>
    <dgm:pt modelId="{4D31188D-D1A7-3B49-812B-47B69CA9F8CF}" type="pres">
      <dgm:prSet presAssocID="{99DB8C76-21A6-49FF-B3FE-11F12CC50917}" presName="horz1" presStyleCnt="0"/>
      <dgm:spPr/>
    </dgm:pt>
    <dgm:pt modelId="{35C66EC5-6100-E546-B62B-7E9EA84D8C86}" type="pres">
      <dgm:prSet presAssocID="{99DB8C76-21A6-49FF-B3FE-11F12CC50917}" presName="tx1" presStyleLbl="revTx" presStyleIdx="5" presStyleCnt="6"/>
      <dgm:spPr/>
    </dgm:pt>
    <dgm:pt modelId="{2BEE3FFC-6B99-0847-BD58-21D86FDE4D3B}" type="pres">
      <dgm:prSet presAssocID="{99DB8C76-21A6-49FF-B3FE-11F12CC50917}" presName="vert1" presStyleCnt="0"/>
      <dgm:spPr/>
    </dgm:pt>
  </dgm:ptLst>
  <dgm:cxnLst>
    <dgm:cxn modelId="{E0DEA30F-2835-AB41-862C-F70730E0BA2E}" type="presOf" srcId="{89EC0D4E-1A4A-4B4A-9996-5D8ECC6B9599}" destId="{31210394-3277-9442-B387-1235E56B6ABD}" srcOrd="0" destOrd="0" presId="urn:microsoft.com/office/officeart/2008/layout/LinedList"/>
    <dgm:cxn modelId="{2D211516-44E6-6342-B4A2-3642FDC4367A}" type="presOf" srcId="{99DB8C76-21A6-49FF-B3FE-11F12CC50917}" destId="{35C66EC5-6100-E546-B62B-7E9EA84D8C86}" srcOrd="0" destOrd="0" presId="urn:microsoft.com/office/officeart/2008/layout/LinedList"/>
    <dgm:cxn modelId="{A3F7E717-AF77-7F45-B421-7BE362DEF2F2}" type="presOf" srcId="{57111933-48C7-430A-8DBA-71537C7990FA}" destId="{2F6418D7-C3E0-BE4E-A272-F424FACDC3CC}" srcOrd="0" destOrd="0" presId="urn:microsoft.com/office/officeart/2008/layout/LinedList"/>
    <dgm:cxn modelId="{84A84739-8F55-4D2B-AFE5-BE4386D57A15}" srcId="{12EFE77D-3E03-47B8-8F00-0F283007459C}" destId="{99DB8C76-21A6-49FF-B3FE-11F12CC50917}" srcOrd="5" destOrd="0" parTransId="{07F62056-A606-4F43-8032-032E30134230}" sibTransId="{7904A381-6039-4147-BA97-494866B007B7}"/>
    <dgm:cxn modelId="{B82D1255-7C4E-4188-87E3-6D77C9E20299}" srcId="{12EFE77D-3E03-47B8-8F00-0F283007459C}" destId="{2517A94E-8AB7-44DB-B6DC-5E41391667C0}" srcOrd="2" destOrd="0" parTransId="{32D202DA-DBD6-4C25-8E2E-BF83B7D4EEB9}" sibTransId="{CCB7E1C0-E054-4ADC-A569-F5596BB1FAE3}"/>
    <dgm:cxn modelId="{CAF66F59-384A-4634-A68C-F087A037EB73}" srcId="{12EFE77D-3E03-47B8-8F00-0F283007459C}" destId="{57111933-48C7-430A-8DBA-71537C7990FA}" srcOrd="3" destOrd="0" parTransId="{0C221A34-AB96-4DF3-9131-AFA05A4BD5F7}" sibTransId="{5294DC8B-15EC-404A-B429-E16EE8375BA0}"/>
    <dgm:cxn modelId="{7CDEED91-BA4A-5B42-9D5F-360B94927BF4}" type="presOf" srcId="{2517A94E-8AB7-44DB-B6DC-5E41391667C0}" destId="{383409D2-1D63-F64F-B17E-0160BC6C3DE0}" srcOrd="0" destOrd="0" presId="urn:microsoft.com/office/officeart/2008/layout/LinedList"/>
    <dgm:cxn modelId="{07702BAF-D18E-5E43-855C-A7186D16D74F}" type="presOf" srcId="{12EFE77D-3E03-47B8-8F00-0F283007459C}" destId="{3A0C0747-D90E-DB4C-A890-1BF33B819299}" srcOrd="0" destOrd="0" presId="urn:microsoft.com/office/officeart/2008/layout/LinedList"/>
    <dgm:cxn modelId="{CB897AC9-8C5A-4877-9DAD-BC540D0AEDE5}" srcId="{12EFE77D-3E03-47B8-8F00-0F283007459C}" destId="{28CEF691-0123-4990-A3CE-15D20521CB4F}" srcOrd="0" destOrd="0" parTransId="{B9FE3D04-4577-44C5-8EDB-22C445ADCA94}" sibTransId="{B70A61F4-0995-483C-B8CB-F9E0FC5D6818}"/>
    <dgm:cxn modelId="{80F52ECA-1AE9-A040-AC86-54BF9541B08D}" type="presOf" srcId="{7F2CEF1A-D807-44B0-993C-B0CEA00F3F9F}" destId="{43ABA8A2-C50D-9D42-8801-7C0637C6CBC5}" srcOrd="0" destOrd="0" presId="urn:microsoft.com/office/officeart/2008/layout/LinedList"/>
    <dgm:cxn modelId="{D53C0FD9-6D50-4ABF-8278-8E56B078667A}" srcId="{12EFE77D-3E03-47B8-8F00-0F283007459C}" destId="{89EC0D4E-1A4A-4B4A-9996-5D8ECC6B9599}" srcOrd="1" destOrd="0" parTransId="{1AACAE71-DFDF-42D1-9A1D-9787AD148782}" sibTransId="{A10B5C00-4C58-4AE7-BA4E-8B57333D32BC}"/>
    <dgm:cxn modelId="{A8C81BE9-DC4D-D14B-B0B7-52377986B76E}" type="presOf" srcId="{28CEF691-0123-4990-A3CE-15D20521CB4F}" destId="{5088B4A8-6D29-B547-A6D1-731443883AB7}" srcOrd="0" destOrd="0" presId="urn:microsoft.com/office/officeart/2008/layout/LinedList"/>
    <dgm:cxn modelId="{04FFF2EC-8CCB-4D74-B948-4531A209D5E9}" srcId="{12EFE77D-3E03-47B8-8F00-0F283007459C}" destId="{7F2CEF1A-D807-44B0-993C-B0CEA00F3F9F}" srcOrd="4" destOrd="0" parTransId="{B0A8C597-CBFF-4F4E-A1F8-FFE6FE6EC612}" sibTransId="{39D61344-432C-47CD-9465-AEF22AB98EC3}"/>
    <dgm:cxn modelId="{379A7C5D-5D88-534E-9254-16CB50ABF0EB}" type="presParOf" srcId="{3A0C0747-D90E-DB4C-A890-1BF33B819299}" destId="{ECF8F173-806A-E940-8915-527DABBE953E}" srcOrd="0" destOrd="0" presId="urn:microsoft.com/office/officeart/2008/layout/LinedList"/>
    <dgm:cxn modelId="{6DD277FA-318C-A04E-9FC8-0CDBACDD0D4A}" type="presParOf" srcId="{3A0C0747-D90E-DB4C-A890-1BF33B819299}" destId="{867F7779-7490-C649-99FD-D6A25B509E49}" srcOrd="1" destOrd="0" presId="urn:microsoft.com/office/officeart/2008/layout/LinedList"/>
    <dgm:cxn modelId="{89F61A71-0A42-5B40-80D2-B58FE203D086}" type="presParOf" srcId="{867F7779-7490-C649-99FD-D6A25B509E49}" destId="{5088B4A8-6D29-B547-A6D1-731443883AB7}" srcOrd="0" destOrd="0" presId="urn:microsoft.com/office/officeart/2008/layout/LinedList"/>
    <dgm:cxn modelId="{7E23B435-BC24-7140-BDF7-B2AABE63977F}" type="presParOf" srcId="{867F7779-7490-C649-99FD-D6A25B509E49}" destId="{4792896F-CAFD-1849-8A45-F081FE963BB4}" srcOrd="1" destOrd="0" presId="urn:microsoft.com/office/officeart/2008/layout/LinedList"/>
    <dgm:cxn modelId="{A2EB9083-A10E-914B-B0FF-2853D435F8B9}" type="presParOf" srcId="{3A0C0747-D90E-DB4C-A890-1BF33B819299}" destId="{3DCB40BB-588A-F44F-927A-769ABA8B887E}" srcOrd="2" destOrd="0" presId="urn:microsoft.com/office/officeart/2008/layout/LinedList"/>
    <dgm:cxn modelId="{53A6CB6A-0F4F-FB4D-9DB2-1CB6ACCDBAC9}" type="presParOf" srcId="{3A0C0747-D90E-DB4C-A890-1BF33B819299}" destId="{1B45504A-1A1D-2B47-AF3B-D180D8593EE4}" srcOrd="3" destOrd="0" presId="urn:microsoft.com/office/officeart/2008/layout/LinedList"/>
    <dgm:cxn modelId="{9C2D05FC-EC13-594A-97A0-ED0ED1461B33}" type="presParOf" srcId="{1B45504A-1A1D-2B47-AF3B-D180D8593EE4}" destId="{31210394-3277-9442-B387-1235E56B6ABD}" srcOrd="0" destOrd="0" presId="urn:microsoft.com/office/officeart/2008/layout/LinedList"/>
    <dgm:cxn modelId="{826FFE8E-453C-7F48-8F23-9089C1EE31D8}" type="presParOf" srcId="{1B45504A-1A1D-2B47-AF3B-D180D8593EE4}" destId="{0A8BD177-2FE0-FD4A-BACE-B856942D88A0}" srcOrd="1" destOrd="0" presId="urn:microsoft.com/office/officeart/2008/layout/LinedList"/>
    <dgm:cxn modelId="{83223F86-7F1A-BB4B-8233-F178C4D2E6FC}" type="presParOf" srcId="{3A0C0747-D90E-DB4C-A890-1BF33B819299}" destId="{2028634A-8A20-2844-9F63-1CCCA8F4AE49}" srcOrd="4" destOrd="0" presId="urn:microsoft.com/office/officeart/2008/layout/LinedList"/>
    <dgm:cxn modelId="{4F80B392-77A6-4240-A0EF-1FBF7A4AD8A1}" type="presParOf" srcId="{3A0C0747-D90E-DB4C-A890-1BF33B819299}" destId="{543A5E62-9E7A-3644-9C24-9BD7E1A9F291}" srcOrd="5" destOrd="0" presId="urn:microsoft.com/office/officeart/2008/layout/LinedList"/>
    <dgm:cxn modelId="{6BBCBA30-DC02-5648-B088-A262AA73D927}" type="presParOf" srcId="{543A5E62-9E7A-3644-9C24-9BD7E1A9F291}" destId="{383409D2-1D63-F64F-B17E-0160BC6C3DE0}" srcOrd="0" destOrd="0" presId="urn:microsoft.com/office/officeart/2008/layout/LinedList"/>
    <dgm:cxn modelId="{7F49A592-31E8-3648-B13B-96416A85E7A0}" type="presParOf" srcId="{543A5E62-9E7A-3644-9C24-9BD7E1A9F291}" destId="{FF7730A6-1C96-CC4F-993A-DE03AF7E1CAD}" srcOrd="1" destOrd="0" presId="urn:microsoft.com/office/officeart/2008/layout/LinedList"/>
    <dgm:cxn modelId="{132BC952-4B7F-FA43-8BE7-AE4034E5C023}" type="presParOf" srcId="{3A0C0747-D90E-DB4C-A890-1BF33B819299}" destId="{E6AECBB7-D2E1-2249-8D6F-7F9ECB96C556}" srcOrd="6" destOrd="0" presId="urn:microsoft.com/office/officeart/2008/layout/LinedList"/>
    <dgm:cxn modelId="{20C0250E-8FA9-7D4C-9EB3-AF3DE3501AA9}" type="presParOf" srcId="{3A0C0747-D90E-DB4C-A890-1BF33B819299}" destId="{8782ED53-A3CA-6949-AF65-420A8646FA5D}" srcOrd="7" destOrd="0" presId="urn:microsoft.com/office/officeart/2008/layout/LinedList"/>
    <dgm:cxn modelId="{B3319587-83C8-5D45-95AB-E9291FF65366}" type="presParOf" srcId="{8782ED53-A3CA-6949-AF65-420A8646FA5D}" destId="{2F6418D7-C3E0-BE4E-A272-F424FACDC3CC}" srcOrd="0" destOrd="0" presId="urn:microsoft.com/office/officeart/2008/layout/LinedList"/>
    <dgm:cxn modelId="{AB36ADC6-D7DA-514C-B5DD-DCB8178AE8B8}" type="presParOf" srcId="{8782ED53-A3CA-6949-AF65-420A8646FA5D}" destId="{502351C2-983F-7F4D-A6E7-AC50A265A7D6}" srcOrd="1" destOrd="0" presId="urn:microsoft.com/office/officeart/2008/layout/LinedList"/>
    <dgm:cxn modelId="{0804FF46-1089-8842-B888-6BF5B2E073E8}" type="presParOf" srcId="{3A0C0747-D90E-DB4C-A890-1BF33B819299}" destId="{64CAF6AB-680A-E242-B00A-8C61357A92AC}" srcOrd="8" destOrd="0" presId="urn:microsoft.com/office/officeart/2008/layout/LinedList"/>
    <dgm:cxn modelId="{49BE0690-D50E-4F4E-BD57-916CCF6850A5}" type="presParOf" srcId="{3A0C0747-D90E-DB4C-A890-1BF33B819299}" destId="{6DA36F96-26AD-FB4E-8E94-405E0F8D0BA3}" srcOrd="9" destOrd="0" presId="urn:microsoft.com/office/officeart/2008/layout/LinedList"/>
    <dgm:cxn modelId="{EB32E125-67E2-4D49-AC4C-952EF723C48B}" type="presParOf" srcId="{6DA36F96-26AD-FB4E-8E94-405E0F8D0BA3}" destId="{43ABA8A2-C50D-9D42-8801-7C0637C6CBC5}" srcOrd="0" destOrd="0" presId="urn:microsoft.com/office/officeart/2008/layout/LinedList"/>
    <dgm:cxn modelId="{CB7E2277-7859-104A-8AB5-0894ACC0A0C8}" type="presParOf" srcId="{6DA36F96-26AD-FB4E-8E94-405E0F8D0BA3}" destId="{C29D927A-7184-034F-B066-786594F7A1F7}" srcOrd="1" destOrd="0" presId="urn:microsoft.com/office/officeart/2008/layout/LinedList"/>
    <dgm:cxn modelId="{AF4A7F92-833E-2149-971B-2A15990A9019}" type="presParOf" srcId="{3A0C0747-D90E-DB4C-A890-1BF33B819299}" destId="{75A8D7DE-9052-E448-AFE4-95C204DCD676}" srcOrd="10" destOrd="0" presId="urn:microsoft.com/office/officeart/2008/layout/LinedList"/>
    <dgm:cxn modelId="{5CBB57DE-846B-E344-8AFF-1A8AC1FA04D0}" type="presParOf" srcId="{3A0C0747-D90E-DB4C-A890-1BF33B819299}" destId="{4D31188D-D1A7-3B49-812B-47B69CA9F8CF}" srcOrd="11" destOrd="0" presId="urn:microsoft.com/office/officeart/2008/layout/LinedList"/>
    <dgm:cxn modelId="{BAFABF2E-E9B8-1D40-B744-AD37BEFC3CA3}" type="presParOf" srcId="{4D31188D-D1A7-3B49-812B-47B69CA9F8CF}" destId="{35C66EC5-6100-E546-B62B-7E9EA84D8C86}" srcOrd="0" destOrd="0" presId="urn:microsoft.com/office/officeart/2008/layout/LinedList"/>
    <dgm:cxn modelId="{2F82C7BD-6738-B442-A164-61A1979FAEE6}" type="presParOf" srcId="{4D31188D-D1A7-3B49-812B-47B69CA9F8CF}" destId="{2BEE3FFC-6B99-0847-BD58-21D86FDE4D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EFE77D-3E03-47B8-8F00-0F283007459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CEF691-0123-4990-A3CE-15D20521CB4F}">
      <dgm:prSet/>
      <dgm:spPr/>
      <dgm:t>
        <a:bodyPr/>
        <a:lstStyle/>
        <a:p>
          <a:pPr algn="ctr"/>
          <a:r>
            <a:rPr lang="fr-FR" b="1" dirty="0"/>
            <a:t>X</a:t>
          </a:r>
          <a:r>
            <a:rPr lang="fr-FR" dirty="0"/>
            <a:t> </a:t>
          </a:r>
          <a:r>
            <a:rPr lang="fr-FR" dirty="0" err="1"/>
            <a:t>is</a:t>
          </a:r>
          <a:r>
            <a:rPr lang="fr-FR" dirty="0"/>
            <a:t> (adjectif-ER) </a:t>
          </a:r>
          <a:r>
            <a:rPr lang="fr-FR" b="1" dirty="0">
              <a:solidFill>
                <a:schemeClr val="accent2"/>
              </a:solidFill>
            </a:rPr>
            <a:t>DAN</a:t>
          </a:r>
          <a:r>
            <a:rPr lang="fr-FR" dirty="0"/>
            <a:t> </a:t>
          </a:r>
          <a:r>
            <a:rPr lang="fr-FR" b="1" dirty="0"/>
            <a:t>Y</a:t>
          </a:r>
          <a:endParaRPr lang="en-US" dirty="0"/>
        </a:p>
      </dgm:t>
    </dgm:pt>
    <dgm:pt modelId="{B9FE3D04-4577-44C5-8EDB-22C445ADCA94}" type="parTrans" cxnId="{CB897AC9-8C5A-4877-9DAD-BC540D0AEDE5}">
      <dgm:prSet/>
      <dgm:spPr/>
      <dgm:t>
        <a:bodyPr/>
        <a:lstStyle/>
        <a:p>
          <a:endParaRPr lang="en-US"/>
        </a:p>
      </dgm:t>
    </dgm:pt>
    <dgm:pt modelId="{B70A61F4-0995-483C-B8CB-F9E0FC5D6818}" type="sibTrans" cxnId="{CB897AC9-8C5A-4877-9DAD-BC540D0AEDE5}">
      <dgm:prSet/>
      <dgm:spPr/>
      <dgm:t>
        <a:bodyPr/>
        <a:lstStyle/>
        <a:p>
          <a:endParaRPr lang="en-US"/>
        </a:p>
      </dgm:t>
    </dgm:pt>
    <dgm:pt modelId="{89EC0D4E-1A4A-4B4A-9996-5D8ECC6B9599}">
      <dgm:prSet/>
      <dgm:spPr/>
      <dgm:t>
        <a:bodyPr/>
        <a:lstStyle/>
        <a:p>
          <a:r>
            <a:rPr lang="fr-FR" dirty="0"/>
            <a:t>Attention, si j’ajoute « -ER », j’ajoute </a:t>
          </a:r>
          <a:r>
            <a:rPr lang="fr-FR" u="sng" dirty="0"/>
            <a:t>une syllabe</a:t>
          </a:r>
          <a:endParaRPr lang="en-US" u="sng" dirty="0"/>
        </a:p>
      </dgm:t>
    </dgm:pt>
    <dgm:pt modelId="{1AACAE71-DFDF-42D1-9A1D-9787AD148782}" type="parTrans" cxnId="{D53C0FD9-6D50-4ABF-8278-8E56B078667A}">
      <dgm:prSet/>
      <dgm:spPr/>
      <dgm:t>
        <a:bodyPr/>
        <a:lstStyle/>
        <a:p>
          <a:endParaRPr lang="en-US"/>
        </a:p>
      </dgm:t>
    </dgm:pt>
    <dgm:pt modelId="{A10B5C00-4C58-4AE7-BA4E-8B57333D32BC}" type="sibTrans" cxnId="{D53C0FD9-6D50-4ABF-8278-8E56B078667A}">
      <dgm:prSet/>
      <dgm:spPr/>
      <dgm:t>
        <a:bodyPr/>
        <a:lstStyle/>
        <a:p>
          <a:endParaRPr lang="en-US"/>
        </a:p>
      </dgm:t>
    </dgm:pt>
    <dgm:pt modelId="{2517A94E-8AB7-44DB-B6DC-5E41391667C0}">
      <dgm:prSet/>
      <dgm:spPr/>
      <dgm:t>
        <a:bodyPr/>
        <a:lstStyle/>
        <a:p>
          <a:r>
            <a:rPr lang="en-US" dirty="0" err="1"/>
            <a:t>J’applique</a:t>
          </a:r>
          <a:r>
            <a:rPr lang="en-US" dirty="0"/>
            <a:t> </a:t>
          </a:r>
          <a:r>
            <a:rPr lang="en-US" dirty="0" err="1"/>
            <a:t>alors</a:t>
          </a:r>
          <a:r>
            <a:rPr lang="en-US" dirty="0"/>
            <a:t> les R.O. (</a:t>
          </a:r>
          <a:r>
            <a:rPr lang="en-US" dirty="0" err="1"/>
            <a:t>règles</a:t>
          </a:r>
          <a:r>
            <a:rPr lang="en-US" dirty="0"/>
            <a:t> </a:t>
          </a:r>
          <a:r>
            <a:rPr lang="en-US" dirty="0" err="1"/>
            <a:t>d’orthographe</a:t>
          </a:r>
          <a:r>
            <a:rPr lang="en-US" dirty="0"/>
            <a:t>)</a:t>
          </a:r>
        </a:p>
      </dgm:t>
    </dgm:pt>
    <dgm:pt modelId="{32D202DA-DBD6-4C25-8E2E-BF83B7D4EEB9}" type="parTrans" cxnId="{B82D1255-7C4E-4188-87E3-6D77C9E20299}">
      <dgm:prSet/>
      <dgm:spPr/>
      <dgm:t>
        <a:bodyPr/>
        <a:lstStyle/>
        <a:p>
          <a:endParaRPr lang="en-US"/>
        </a:p>
      </dgm:t>
    </dgm:pt>
    <dgm:pt modelId="{CCB7E1C0-E054-4ADC-A569-F5596BB1FAE3}" type="sibTrans" cxnId="{B82D1255-7C4E-4188-87E3-6D77C9E20299}">
      <dgm:prSet/>
      <dgm:spPr/>
      <dgm:t>
        <a:bodyPr/>
        <a:lstStyle/>
        <a:p>
          <a:endParaRPr lang="en-US"/>
        </a:p>
      </dgm:t>
    </dgm:pt>
    <dgm:pt modelId="{57111933-48C7-430A-8DBA-71537C7990FA}">
      <dgm:prSet/>
      <dgm:spPr/>
      <dgm:t>
        <a:bodyPr/>
        <a:lstStyle/>
        <a:p>
          <a:pPr algn="ctr"/>
          <a:r>
            <a:rPr lang="fr-FR" i="1" dirty="0"/>
            <a:t>An </a:t>
          </a:r>
          <a:r>
            <a:rPr lang="fr-FR" i="1" dirty="0" err="1"/>
            <a:t>is</a:t>
          </a:r>
          <a:r>
            <a:rPr lang="fr-FR" i="1" dirty="0"/>
            <a:t> </a:t>
          </a:r>
          <a:r>
            <a:rPr lang="fr-FR" i="1" dirty="0" err="1"/>
            <a:t>groot</a:t>
          </a:r>
          <a:endParaRPr lang="en-US" dirty="0"/>
        </a:p>
      </dgm:t>
    </dgm:pt>
    <dgm:pt modelId="{0C221A34-AB96-4DF3-9131-AFA05A4BD5F7}" type="parTrans" cxnId="{CAF66F59-384A-4634-A68C-F087A037EB73}">
      <dgm:prSet/>
      <dgm:spPr/>
      <dgm:t>
        <a:bodyPr/>
        <a:lstStyle/>
        <a:p>
          <a:endParaRPr lang="en-US"/>
        </a:p>
      </dgm:t>
    </dgm:pt>
    <dgm:pt modelId="{5294DC8B-15EC-404A-B429-E16EE8375BA0}" type="sibTrans" cxnId="{CAF66F59-384A-4634-A68C-F087A037EB73}">
      <dgm:prSet/>
      <dgm:spPr/>
      <dgm:t>
        <a:bodyPr/>
        <a:lstStyle/>
        <a:p>
          <a:endParaRPr lang="en-US"/>
        </a:p>
      </dgm:t>
    </dgm:pt>
    <dgm:pt modelId="{7F2CEF1A-D807-44B0-993C-B0CEA00F3F9F}">
      <dgm:prSet/>
      <dgm:spPr/>
      <dgm:t>
        <a:bodyPr/>
        <a:lstStyle/>
        <a:p>
          <a:pPr algn="ctr"/>
          <a:r>
            <a:rPr lang="fr-FR" i="1" dirty="0"/>
            <a:t>An </a:t>
          </a:r>
          <a:r>
            <a:rPr lang="fr-FR" i="1" dirty="0" err="1"/>
            <a:t>is</a:t>
          </a:r>
          <a:r>
            <a:rPr lang="fr-FR" i="1" dirty="0"/>
            <a:t> </a:t>
          </a:r>
          <a:r>
            <a:rPr lang="fr-FR" i="1" dirty="0" err="1"/>
            <a:t>grOtER</a:t>
          </a:r>
          <a:r>
            <a:rPr lang="fr-FR" i="1" dirty="0"/>
            <a:t> DAN Piet</a:t>
          </a:r>
          <a:endParaRPr lang="en-US" u="sng" dirty="0"/>
        </a:p>
      </dgm:t>
    </dgm:pt>
    <dgm:pt modelId="{B0A8C597-CBFF-4F4E-A1F8-FFE6FE6EC612}" type="parTrans" cxnId="{04FFF2EC-8CCB-4D74-B948-4531A209D5E9}">
      <dgm:prSet/>
      <dgm:spPr/>
      <dgm:t>
        <a:bodyPr/>
        <a:lstStyle/>
        <a:p>
          <a:endParaRPr lang="en-US"/>
        </a:p>
      </dgm:t>
    </dgm:pt>
    <dgm:pt modelId="{39D61344-432C-47CD-9465-AEF22AB98EC3}" type="sibTrans" cxnId="{04FFF2EC-8CCB-4D74-B948-4531A209D5E9}">
      <dgm:prSet/>
      <dgm:spPr/>
      <dgm:t>
        <a:bodyPr/>
        <a:lstStyle/>
        <a:p>
          <a:endParaRPr lang="en-US"/>
        </a:p>
      </dgm:t>
    </dgm:pt>
    <dgm:pt modelId="{99DB8C76-21A6-49FF-B3FE-11F12CC50917}">
      <dgm:prSet custT="1"/>
      <dgm:spPr/>
      <dgm:t>
        <a:bodyPr/>
        <a:lstStyle/>
        <a:p>
          <a:pPr algn="ctr"/>
          <a:r>
            <a:rPr lang="fr-FR" sz="2000" i="0" dirty="0"/>
            <a:t>!!! Quelle que soit la longueur de l’adjectif (</a:t>
          </a:r>
          <a:r>
            <a:rPr lang="fr-FR" sz="2000" i="0" dirty="0" err="1"/>
            <a:t>ge</a:t>
          </a:r>
          <a:r>
            <a:rPr lang="fr-FR" sz="2000" i="0" dirty="0"/>
            <a:t>/</a:t>
          </a:r>
          <a:r>
            <a:rPr lang="fr-FR" sz="2000" i="0" dirty="0" err="1"/>
            <a:t>mak</a:t>
          </a:r>
          <a:r>
            <a:rPr lang="fr-FR" sz="2000" i="0" dirty="0"/>
            <a:t>/</a:t>
          </a:r>
          <a:r>
            <a:rPr lang="fr-FR" sz="2000" i="0" dirty="0" err="1"/>
            <a:t>ke</a:t>
          </a:r>
          <a:r>
            <a:rPr lang="fr-FR" sz="2000" i="0" dirty="0"/>
            <a:t>/</a:t>
          </a:r>
          <a:r>
            <a:rPr lang="fr-FR" sz="2000" i="0" dirty="0" err="1"/>
            <a:t>lijk</a:t>
          </a:r>
          <a:r>
            <a:rPr lang="fr-FR" sz="2000" i="0" dirty="0"/>
            <a:t>/er) !!!</a:t>
          </a:r>
        </a:p>
      </dgm:t>
    </dgm:pt>
    <dgm:pt modelId="{07F62056-A606-4F43-8032-032E30134230}" type="parTrans" cxnId="{84A84739-8F55-4D2B-AFE5-BE4386D57A15}">
      <dgm:prSet/>
      <dgm:spPr/>
      <dgm:t>
        <a:bodyPr/>
        <a:lstStyle/>
        <a:p>
          <a:endParaRPr lang="en-US"/>
        </a:p>
      </dgm:t>
    </dgm:pt>
    <dgm:pt modelId="{7904A381-6039-4147-BA97-494866B007B7}" type="sibTrans" cxnId="{84A84739-8F55-4D2B-AFE5-BE4386D57A15}">
      <dgm:prSet/>
      <dgm:spPr/>
      <dgm:t>
        <a:bodyPr/>
        <a:lstStyle/>
        <a:p>
          <a:endParaRPr lang="en-US"/>
        </a:p>
      </dgm:t>
    </dgm:pt>
    <dgm:pt modelId="{3A0C0747-D90E-DB4C-A890-1BF33B819299}" type="pres">
      <dgm:prSet presAssocID="{12EFE77D-3E03-47B8-8F00-0F283007459C}" presName="vert0" presStyleCnt="0">
        <dgm:presLayoutVars>
          <dgm:dir/>
          <dgm:animOne val="branch"/>
          <dgm:animLvl val="lvl"/>
        </dgm:presLayoutVars>
      </dgm:prSet>
      <dgm:spPr/>
    </dgm:pt>
    <dgm:pt modelId="{ECF8F173-806A-E940-8915-527DABBE953E}" type="pres">
      <dgm:prSet presAssocID="{28CEF691-0123-4990-A3CE-15D20521CB4F}" presName="thickLine" presStyleLbl="alignNode1" presStyleIdx="0" presStyleCnt="6"/>
      <dgm:spPr/>
    </dgm:pt>
    <dgm:pt modelId="{867F7779-7490-C649-99FD-D6A25B509E49}" type="pres">
      <dgm:prSet presAssocID="{28CEF691-0123-4990-A3CE-15D20521CB4F}" presName="horz1" presStyleCnt="0"/>
      <dgm:spPr/>
    </dgm:pt>
    <dgm:pt modelId="{5088B4A8-6D29-B547-A6D1-731443883AB7}" type="pres">
      <dgm:prSet presAssocID="{28CEF691-0123-4990-A3CE-15D20521CB4F}" presName="tx1" presStyleLbl="revTx" presStyleIdx="0" presStyleCnt="6"/>
      <dgm:spPr/>
    </dgm:pt>
    <dgm:pt modelId="{4792896F-CAFD-1849-8A45-F081FE963BB4}" type="pres">
      <dgm:prSet presAssocID="{28CEF691-0123-4990-A3CE-15D20521CB4F}" presName="vert1" presStyleCnt="0"/>
      <dgm:spPr/>
    </dgm:pt>
    <dgm:pt modelId="{3DCB40BB-588A-F44F-927A-769ABA8B887E}" type="pres">
      <dgm:prSet presAssocID="{89EC0D4E-1A4A-4B4A-9996-5D8ECC6B9599}" presName="thickLine" presStyleLbl="alignNode1" presStyleIdx="1" presStyleCnt="6"/>
      <dgm:spPr/>
    </dgm:pt>
    <dgm:pt modelId="{1B45504A-1A1D-2B47-AF3B-D180D8593EE4}" type="pres">
      <dgm:prSet presAssocID="{89EC0D4E-1A4A-4B4A-9996-5D8ECC6B9599}" presName="horz1" presStyleCnt="0"/>
      <dgm:spPr/>
    </dgm:pt>
    <dgm:pt modelId="{31210394-3277-9442-B387-1235E56B6ABD}" type="pres">
      <dgm:prSet presAssocID="{89EC0D4E-1A4A-4B4A-9996-5D8ECC6B9599}" presName="tx1" presStyleLbl="revTx" presStyleIdx="1" presStyleCnt="6"/>
      <dgm:spPr/>
    </dgm:pt>
    <dgm:pt modelId="{0A8BD177-2FE0-FD4A-BACE-B856942D88A0}" type="pres">
      <dgm:prSet presAssocID="{89EC0D4E-1A4A-4B4A-9996-5D8ECC6B9599}" presName="vert1" presStyleCnt="0"/>
      <dgm:spPr/>
    </dgm:pt>
    <dgm:pt modelId="{2028634A-8A20-2844-9F63-1CCCA8F4AE49}" type="pres">
      <dgm:prSet presAssocID="{2517A94E-8AB7-44DB-B6DC-5E41391667C0}" presName="thickLine" presStyleLbl="alignNode1" presStyleIdx="2" presStyleCnt="6"/>
      <dgm:spPr/>
    </dgm:pt>
    <dgm:pt modelId="{543A5E62-9E7A-3644-9C24-9BD7E1A9F291}" type="pres">
      <dgm:prSet presAssocID="{2517A94E-8AB7-44DB-B6DC-5E41391667C0}" presName="horz1" presStyleCnt="0"/>
      <dgm:spPr/>
    </dgm:pt>
    <dgm:pt modelId="{383409D2-1D63-F64F-B17E-0160BC6C3DE0}" type="pres">
      <dgm:prSet presAssocID="{2517A94E-8AB7-44DB-B6DC-5E41391667C0}" presName="tx1" presStyleLbl="revTx" presStyleIdx="2" presStyleCnt="6"/>
      <dgm:spPr/>
    </dgm:pt>
    <dgm:pt modelId="{FF7730A6-1C96-CC4F-993A-DE03AF7E1CAD}" type="pres">
      <dgm:prSet presAssocID="{2517A94E-8AB7-44DB-B6DC-5E41391667C0}" presName="vert1" presStyleCnt="0"/>
      <dgm:spPr/>
    </dgm:pt>
    <dgm:pt modelId="{E6AECBB7-D2E1-2249-8D6F-7F9ECB96C556}" type="pres">
      <dgm:prSet presAssocID="{57111933-48C7-430A-8DBA-71537C7990FA}" presName="thickLine" presStyleLbl="alignNode1" presStyleIdx="3" presStyleCnt="6"/>
      <dgm:spPr/>
    </dgm:pt>
    <dgm:pt modelId="{8782ED53-A3CA-6949-AF65-420A8646FA5D}" type="pres">
      <dgm:prSet presAssocID="{57111933-48C7-430A-8DBA-71537C7990FA}" presName="horz1" presStyleCnt="0"/>
      <dgm:spPr/>
    </dgm:pt>
    <dgm:pt modelId="{2F6418D7-C3E0-BE4E-A272-F424FACDC3CC}" type="pres">
      <dgm:prSet presAssocID="{57111933-48C7-430A-8DBA-71537C7990FA}" presName="tx1" presStyleLbl="revTx" presStyleIdx="3" presStyleCnt="6"/>
      <dgm:spPr/>
    </dgm:pt>
    <dgm:pt modelId="{502351C2-983F-7F4D-A6E7-AC50A265A7D6}" type="pres">
      <dgm:prSet presAssocID="{57111933-48C7-430A-8DBA-71537C7990FA}" presName="vert1" presStyleCnt="0"/>
      <dgm:spPr/>
    </dgm:pt>
    <dgm:pt modelId="{64CAF6AB-680A-E242-B00A-8C61357A92AC}" type="pres">
      <dgm:prSet presAssocID="{7F2CEF1A-D807-44B0-993C-B0CEA00F3F9F}" presName="thickLine" presStyleLbl="alignNode1" presStyleIdx="4" presStyleCnt="6"/>
      <dgm:spPr/>
    </dgm:pt>
    <dgm:pt modelId="{6DA36F96-26AD-FB4E-8E94-405E0F8D0BA3}" type="pres">
      <dgm:prSet presAssocID="{7F2CEF1A-D807-44B0-993C-B0CEA00F3F9F}" presName="horz1" presStyleCnt="0"/>
      <dgm:spPr/>
    </dgm:pt>
    <dgm:pt modelId="{43ABA8A2-C50D-9D42-8801-7C0637C6CBC5}" type="pres">
      <dgm:prSet presAssocID="{7F2CEF1A-D807-44B0-993C-B0CEA00F3F9F}" presName="tx1" presStyleLbl="revTx" presStyleIdx="4" presStyleCnt="6"/>
      <dgm:spPr/>
    </dgm:pt>
    <dgm:pt modelId="{C29D927A-7184-034F-B066-786594F7A1F7}" type="pres">
      <dgm:prSet presAssocID="{7F2CEF1A-D807-44B0-993C-B0CEA00F3F9F}" presName="vert1" presStyleCnt="0"/>
      <dgm:spPr/>
    </dgm:pt>
    <dgm:pt modelId="{75A8D7DE-9052-E448-AFE4-95C204DCD676}" type="pres">
      <dgm:prSet presAssocID="{99DB8C76-21A6-49FF-B3FE-11F12CC50917}" presName="thickLine" presStyleLbl="alignNode1" presStyleIdx="5" presStyleCnt="6"/>
      <dgm:spPr/>
    </dgm:pt>
    <dgm:pt modelId="{4D31188D-D1A7-3B49-812B-47B69CA9F8CF}" type="pres">
      <dgm:prSet presAssocID="{99DB8C76-21A6-49FF-B3FE-11F12CC50917}" presName="horz1" presStyleCnt="0"/>
      <dgm:spPr/>
    </dgm:pt>
    <dgm:pt modelId="{35C66EC5-6100-E546-B62B-7E9EA84D8C86}" type="pres">
      <dgm:prSet presAssocID="{99DB8C76-21A6-49FF-B3FE-11F12CC50917}" presName="tx1" presStyleLbl="revTx" presStyleIdx="5" presStyleCnt="6"/>
      <dgm:spPr/>
    </dgm:pt>
    <dgm:pt modelId="{2BEE3FFC-6B99-0847-BD58-21D86FDE4D3B}" type="pres">
      <dgm:prSet presAssocID="{99DB8C76-21A6-49FF-B3FE-11F12CC50917}" presName="vert1" presStyleCnt="0"/>
      <dgm:spPr/>
    </dgm:pt>
  </dgm:ptLst>
  <dgm:cxnLst>
    <dgm:cxn modelId="{E0DEA30F-2835-AB41-862C-F70730E0BA2E}" type="presOf" srcId="{89EC0D4E-1A4A-4B4A-9996-5D8ECC6B9599}" destId="{31210394-3277-9442-B387-1235E56B6ABD}" srcOrd="0" destOrd="0" presId="urn:microsoft.com/office/officeart/2008/layout/LinedList"/>
    <dgm:cxn modelId="{2D211516-44E6-6342-B4A2-3642FDC4367A}" type="presOf" srcId="{99DB8C76-21A6-49FF-B3FE-11F12CC50917}" destId="{35C66EC5-6100-E546-B62B-7E9EA84D8C86}" srcOrd="0" destOrd="0" presId="urn:microsoft.com/office/officeart/2008/layout/LinedList"/>
    <dgm:cxn modelId="{A3F7E717-AF77-7F45-B421-7BE362DEF2F2}" type="presOf" srcId="{57111933-48C7-430A-8DBA-71537C7990FA}" destId="{2F6418D7-C3E0-BE4E-A272-F424FACDC3CC}" srcOrd="0" destOrd="0" presId="urn:microsoft.com/office/officeart/2008/layout/LinedList"/>
    <dgm:cxn modelId="{84A84739-8F55-4D2B-AFE5-BE4386D57A15}" srcId="{12EFE77D-3E03-47B8-8F00-0F283007459C}" destId="{99DB8C76-21A6-49FF-B3FE-11F12CC50917}" srcOrd="5" destOrd="0" parTransId="{07F62056-A606-4F43-8032-032E30134230}" sibTransId="{7904A381-6039-4147-BA97-494866B007B7}"/>
    <dgm:cxn modelId="{B82D1255-7C4E-4188-87E3-6D77C9E20299}" srcId="{12EFE77D-3E03-47B8-8F00-0F283007459C}" destId="{2517A94E-8AB7-44DB-B6DC-5E41391667C0}" srcOrd="2" destOrd="0" parTransId="{32D202DA-DBD6-4C25-8E2E-BF83B7D4EEB9}" sibTransId="{CCB7E1C0-E054-4ADC-A569-F5596BB1FAE3}"/>
    <dgm:cxn modelId="{CAF66F59-384A-4634-A68C-F087A037EB73}" srcId="{12EFE77D-3E03-47B8-8F00-0F283007459C}" destId="{57111933-48C7-430A-8DBA-71537C7990FA}" srcOrd="3" destOrd="0" parTransId="{0C221A34-AB96-4DF3-9131-AFA05A4BD5F7}" sibTransId="{5294DC8B-15EC-404A-B429-E16EE8375BA0}"/>
    <dgm:cxn modelId="{7CDEED91-BA4A-5B42-9D5F-360B94927BF4}" type="presOf" srcId="{2517A94E-8AB7-44DB-B6DC-5E41391667C0}" destId="{383409D2-1D63-F64F-B17E-0160BC6C3DE0}" srcOrd="0" destOrd="0" presId="urn:microsoft.com/office/officeart/2008/layout/LinedList"/>
    <dgm:cxn modelId="{07702BAF-D18E-5E43-855C-A7186D16D74F}" type="presOf" srcId="{12EFE77D-3E03-47B8-8F00-0F283007459C}" destId="{3A0C0747-D90E-DB4C-A890-1BF33B819299}" srcOrd="0" destOrd="0" presId="urn:microsoft.com/office/officeart/2008/layout/LinedList"/>
    <dgm:cxn modelId="{CB897AC9-8C5A-4877-9DAD-BC540D0AEDE5}" srcId="{12EFE77D-3E03-47B8-8F00-0F283007459C}" destId="{28CEF691-0123-4990-A3CE-15D20521CB4F}" srcOrd="0" destOrd="0" parTransId="{B9FE3D04-4577-44C5-8EDB-22C445ADCA94}" sibTransId="{B70A61F4-0995-483C-B8CB-F9E0FC5D6818}"/>
    <dgm:cxn modelId="{80F52ECA-1AE9-A040-AC86-54BF9541B08D}" type="presOf" srcId="{7F2CEF1A-D807-44B0-993C-B0CEA00F3F9F}" destId="{43ABA8A2-C50D-9D42-8801-7C0637C6CBC5}" srcOrd="0" destOrd="0" presId="urn:microsoft.com/office/officeart/2008/layout/LinedList"/>
    <dgm:cxn modelId="{D53C0FD9-6D50-4ABF-8278-8E56B078667A}" srcId="{12EFE77D-3E03-47B8-8F00-0F283007459C}" destId="{89EC0D4E-1A4A-4B4A-9996-5D8ECC6B9599}" srcOrd="1" destOrd="0" parTransId="{1AACAE71-DFDF-42D1-9A1D-9787AD148782}" sibTransId="{A10B5C00-4C58-4AE7-BA4E-8B57333D32BC}"/>
    <dgm:cxn modelId="{A8C81BE9-DC4D-D14B-B0B7-52377986B76E}" type="presOf" srcId="{28CEF691-0123-4990-A3CE-15D20521CB4F}" destId="{5088B4A8-6D29-B547-A6D1-731443883AB7}" srcOrd="0" destOrd="0" presId="urn:microsoft.com/office/officeart/2008/layout/LinedList"/>
    <dgm:cxn modelId="{04FFF2EC-8CCB-4D74-B948-4531A209D5E9}" srcId="{12EFE77D-3E03-47B8-8F00-0F283007459C}" destId="{7F2CEF1A-D807-44B0-993C-B0CEA00F3F9F}" srcOrd="4" destOrd="0" parTransId="{B0A8C597-CBFF-4F4E-A1F8-FFE6FE6EC612}" sibTransId="{39D61344-432C-47CD-9465-AEF22AB98EC3}"/>
    <dgm:cxn modelId="{379A7C5D-5D88-534E-9254-16CB50ABF0EB}" type="presParOf" srcId="{3A0C0747-D90E-DB4C-A890-1BF33B819299}" destId="{ECF8F173-806A-E940-8915-527DABBE953E}" srcOrd="0" destOrd="0" presId="urn:microsoft.com/office/officeart/2008/layout/LinedList"/>
    <dgm:cxn modelId="{6DD277FA-318C-A04E-9FC8-0CDBACDD0D4A}" type="presParOf" srcId="{3A0C0747-D90E-DB4C-A890-1BF33B819299}" destId="{867F7779-7490-C649-99FD-D6A25B509E49}" srcOrd="1" destOrd="0" presId="urn:microsoft.com/office/officeart/2008/layout/LinedList"/>
    <dgm:cxn modelId="{89F61A71-0A42-5B40-80D2-B58FE203D086}" type="presParOf" srcId="{867F7779-7490-C649-99FD-D6A25B509E49}" destId="{5088B4A8-6D29-B547-A6D1-731443883AB7}" srcOrd="0" destOrd="0" presId="urn:microsoft.com/office/officeart/2008/layout/LinedList"/>
    <dgm:cxn modelId="{7E23B435-BC24-7140-BDF7-B2AABE63977F}" type="presParOf" srcId="{867F7779-7490-C649-99FD-D6A25B509E49}" destId="{4792896F-CAFD-1849-8A45-F081FE963BB4}" srcOrd="1" destOrd="0" presId="urn:microsoft.com/office/officeart/2008/layout/LinedList"/>
    <dgm:cxn modelId="{A2EB9083-A10E-914B-B0FF-2853D435F8B9}" type="presParOf" srcId="{3A0C0747-D90E-DB4C-A890-1BF33B819299}" destId="{3DCB40BB-588A-F44F-927A-769ABA8B887E}" srcOrd="2" destOrd="0" presId="urn:microsoft.com/office/officeart/2008/layout/LinedList"/>
    <dgm:cxn modelId="{53A6CB6A-0F4F-FB4D-9DB2-1CB6ACCDBAC9}" type="presParOf" srcId="{3A0C0747-D90E-DB4C-A890-1BF33B819299}" destId="{1B45504A-1A1D-2B47-AF3B-D180D8593EE4}" srcOrd="3" destOrd="0" presId="urn:microsoft.com/office/officeart/2008/layout/LinedList"/>
    <dgm:cxn modelId="{9C2D05FC-EC13-594A-97A0-ED0ED1461B33}" type="presParOf" srcId="{1B45504A-1A1D-2B47-AF3B-D180D8593EE4}" destId="{31210394-3277-9442-B387-1235E56B6ABD}" srcOrd="0" destOrd="0" presId="urn:microsoft.com/office/officeart/2008/layout/LinedList"/>
    <dgm:cxn modelId="{826FFE8E-453C-7F48-8F23-9089C1EE31D8}" type="presParOf" srcId="{1B45504A-1A1D-2B47-AF3B-D180D8593EE4}" destId="{0A8BD177-2FE0-FD4A-BACE-B856942D88A0}" srcOrd="1" destOrd="0" presId="urn:microsoft.com/office/officeart/2008/layout/LinedList"/>
    <dgm:cxn modelId="{83223F86-7F1A-BB4B-8233-F178C4D2E6FC}" type="presParOf" srcId="{3A0C0747-D90E-DB4C-A890-1BF33B819299}" destId="{2028634A-8A20-2844-9F63-1CCCA8F4AE49}" srcOrd="4" destOrd="0" presId="urn:microsoft.com/office/officeart/2008/layout/LinedList"/>
    <dgm:cxn modelId="{4F80B392-77A6-4240-A0EF-1FBF7A4AD8A1}" type="presParOf" srcId="{3A0C0747-D90E-DB4C-A890-1BF33B819299}" destId="{543A5E62-9E7A-3644-9C24-9BD7E1A9F291}" srcOrd="5" destOrd="0" presId="urn:microsoft.com/office/officeart/2008/layout/LinedList"/>
    <dgm:cxn modelId="{6BBCBA30-DC02-5648-B088-A262AA73D927}" type="presParOf" srcId="{543A5E62-9E7A-3644-9C24-9BD7E1A9F291}" destId="{383409D2-1D63-F64F-B17E-0160BC6C3DE0}" srcOrd="0" destOrd="0" presId="urn:microsoft.com/office/officeart/2008/layout/LinedList"/>
    <dgm:cxn modelId="{7F49A592-31E8-3648-B13B-96416A85E7A0}" type="presParOf" srcId="{543A5E62-9E7A-3644-9C24-9BD7E1A9F291}" destId="{FF7730A6-1C96-CC4F-993A-DE03AF7E1CAD}" srcOrd="1" destOrd="0" presId="urn:microsoft.com/office/officeart/2008/layout/LinedList"/>
    <dgm:cxn modelId="{132BC952-4B7F-FA43-8BE7-AE4034E5C023}" type="presParOf" srcId="{3A0C0747-D90E-DB4C-A890-1BF33B819299}" destId="{E6AECBB7-D2E1-2249-8D6F-7F9ECB96C556}" srcOrd="6" destOrd="0" presId="urn:microsoft.com/office/officeart/2008/layout/LinedList"/>
    <dgm:cxn modelId="{20C0250E-8FA9-7D4C-9EB3-AF3DE3501AA9}" type="presParOf" srcId="{3A0C0747-D90E-DB4C-A890-1BF33B819299}" destId="{8782ED53-A3CA-6949-AF65-420A8646FA5D}" srcOrd="7" destOrd="0" presId="urn:microsoft.com/office/officeart/2008/layout/LinedList"/>
    <dgm:cxn modelId="{B3319587-83C8-5D45-95AB-E9291FF65366}" type="presParOf" srcId="{8782ED53-A3CA-6949-AF65-420A8646FA5D}" destId="{2F6418D7-C3E0-BE4E-A272-F424FACDC3CC}" srcOrd="0" destOrd="0" presId="urn:microsoft.com/office/officeart/2008/layout/LinedList"/>
    <dgm:cxn modelId="{AB36ADC6-D7DA-514C-B5DD-DCB8178AE8B8}" type="presParOf" srcId="{8782ED53-A3CA-6949-AF65-420A8646FA5D}" destId="{502351C2-983F-7F4D-A6E7-AC50A265A7D6}" srcOrd="1" destOrd="0" presId="urn:microsoft.com/office/officeart/2008/layout/LinedList"/>
    <dgm:cxn modelId="{0804FF46-1089-8842-B888-6BF5B2E073E8}" type="presParOf" srcId="{3A0C0747-D90E-DB4C-A890-1BF33B819299}" destId="{64CAF6AB-680A-E242-B00A-8C61357A92AC}" srcOrd="8" destOrd="0" presId="urn:microsoft.com/office/officeart/2008/layout/LinedList"/>
    <dgm:cxn modelId="{49BE0690-D50E-4F4E-BD57-916CCF6850A5}" type="presParOf" srcId="{3A0C0747-D90E-DB4C-A890-1BF33B819299}" destId="{6DA36F96-26AD-FB4E-8E94-405E0F8D0BA3}" srcOrd="9" destOrd="0" presId="urn:microsoft.com/office/officeart/2008/layout/LinedList"/>
    <dgm:cxn modelId="{EB32E125-67E2-4D49-AC4C-952EF723C48B}" type="presParOf" srcId="{6DA36F96-26AD-FB4E-8E94-405E0F8D0BA3}" destId="{43ABA8A2-C50D-9D42-8801-7C0637C6CBC5}" srcOrd="0" destOrd="0" presId="urn:microsoft.com/office/officeart/2008/layout/LinedList"/>
    <dgm:cxn modelId="{CB7E2277-7859-104A-8AB5-0894ACC0A0C8}" type="presParOf" srcId="{6DA36F96-26AD-FB4E-8E94-405E0F8D0BA3}" destId="{C29D927A-7184-034F-B066-786594F7A1F7}" srcOrd="1" destOrd="0" presId="urn:microsoft.com/office/officeart/2008/layout/LinedList"/>
    <dgm:cxn modelId="{AF4A7F92-833E-2149-971B-2A15990A9019}" type="presParOf" srcId="{3A0C0747-D90E-DB4C-A890-1BF33B819299}" destId="{75A8D7DE-9052-E448-AFE4-95C204DCD676}" srcOrd="10" destOrd="0" presId="urn:microsoft.com/office/officeart/2008/layout/LinedList"/>
    <dgm:cxn modelId="{5CBB57DE-846B-E344-8AFF-1A8AC1FA04D0}" type="presParOf" srcId="{3A0C0747-D90E-DB4C-A890-1BF33B819299}" destId="{4D31188D-D1A7-3B49-812B-47B69CA9F8CF}" srcOrd="11" destOrd="0" presId="urn:microsoft.com/office/officeart/2008/layout/LinedList"/>
    <dgm:cxn modelId="{BAFABF2E-E9B8-1D40-B744-AD37BEFC3CA3}" type="presParOf" srcId="{4D31188D-D1A7-3B49-812B-47B69CA9F8CF}" destId="{35C66EC5-6100-E546-B62B-7E9EA84D8C86}" srcOrd="0" destOrd="0" presId="urn:microsoft.com/office/officeart/2008/layout/LinedList"/>
    <dgm:cxn modelId="{2F82C7BD-6738-B442-A164-61A1979FAEE6}" type="presParOf" srcId="{4D31188D-D1A7-3B49-812B-47B69CA9F8CF}" destId="{2BEE3FFC-6B99-0847-BD58-21D86FDE4D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BBA294A-8112-4734-BDEC-428C8528AD8F}" type="doc">
      <dgm:prSet loTypeId="urn:microsoft.com/office/officeart/2005/8/layout/process5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E20C640-DF45-4E66-A20E-0B2F0C08DA54}">
      <dgm:prSet/>
      <dgm:spPr/>
      <dgm:t>
        <a:bodyPr/>
        <a:lstStyle/>
        <a:p>
          <a:r>
            <a:rPr lang="fr-FR"/>
            <a:t>Si l’adjectif se termine déjà par « -R »</a:t>
          </a:r>
          <a:endParaRPr lang="en-US"/>
        </a:p>
      </dgm:t>
    </dgm:pt>
    <dgm:pt modelId="{B2002E58-0C3F-480A-897B-E9F841A2F6C6}" type="parTrans" cxnId="{6B9CA0E7-B53B-41F7-AE22-A79D3755925B}">
      <dgm:prSet/>
      <dgm:spPr/>
      <dgm:t>
        <a:bodyPr/>
        <a:lstStyle/>
        <a:p>
          <a:endParaRPr lang="en-US"/>
        </a:p>
      </dgm:t>
    </dgm:pt>
    <dgm:pt modelId="{82613AF2-0D8B-4449-A9CC-18E0CE43C31A}" type="sibTrans" cxnId="{6B9CA0E7-B53B-41F7-AE22-A79D3755925B}">
      <dgm:prSet/>
      <dgm:spPr/>
      <dgm:t>
        <a:bodyPr/>
        <a:lstStyle/>
        <a:p>
          <a:endParaRPr lang="en-US"/>
        </a:p>
      </dgm:t>
    </dgm:pt>
    <dgm:pt modelId="{0DD791BE-7F7D-4BF1-BA6D-56AE414A891C}">
      <dgm:prSet/>
      <dgm:spPr/>
      <dgm:t>
        <a:bodyPr/>
        <a:lstStyle/>
        <a:p>
          <a:r>
            <a:rPr lang="fr-FR"/>
            <a:t>on ajoute « -ER »</a:t>
          </a:r>
          <a:endParaRPr lang="en-US"/>
        </a:p>
      </dgm:t>
    </dgm:pt>
    <dgm:pt modelId="{5689AC7A-4E03-4602-A676-686EA3327E77}" type="parTrans" cxnId="{7E1780AB-2B66-472A-8F3C-5FA40B32A1F8}">
      <dgm:prSet/>
      <dgm:spPr/>
      <dgm:t>
        <a:bodyPr/>
        <a:lstStyle/>
        <a:p>
          <a:endParaRPr lang="en-US"/>
        </a:p>
      </dgm:t>
    </dgm:pt>
    <dgm:pt modelId="{F52886A5-0490-4227-BBA4-2A64A50301CA}" type="sibTrans" cxnId="{7E1780AB-2B66-472A-8F3C-5FA40B32A1F8}">
      <dgm:prSet/>
      <dgm:spPr/>
      <dgm:t>
        <a:bodyPr/>
        <a:lstStyle/>
        <a:p>
          <a:endParaRPr lang="en-US"/>
        </a:p>
      </dgm:t>
    </dgm:pt>
    <dgm:pt modelId="{8161F5EA-E10E-4F09-90A4-1DE732F94ACB}">
      <dgm:prSet/>
      <dgm:spPr/>
      <dgm:t>
        <a:bodyPr/>
        <a:lstStyle/>
        <a:p>
          <a:r>
            <a:rPr lang="fr-FR" dirty="0"/>
            <a:t>MAIS on insère aussi « -D- »</a:t>
          </a:r>
          <a:endParaRPr lang="en-US" dirty="0"/>
        </a:p>
      </dgm:t>
    </dgm:pt>
    <dgm:pt modelId="{55DE99EF-A593-485F-99BC-1B75BE38F33A}" type="parTrans" cxnId="{E09B7D0B-C837-4624-ADF1-5ABF684C1E30}">
      <dgm:prSet/>
      <dgm:spPr/>
      <dgm:t>
        <a:bodyPr/>
        <a:lstStyle/>
        <a:p>
          <a:endParaRPr lang="en-US"/>
        </a:p>
      </dgm:t>
    </dgm:pt>
    <dgm:pt modelId="{C2626E35-5D78-49CE-BB72-A569B43DB8BA}" type="sibTrans" cxnId="{E09B7D0B-C837-4624-ADF1-5ABF684C1E30}">
      <dgm:prSet/>
      <dgm:spPr/>
      <dgm:t>
        <a:bodyPr/>
        <a:lstStyle/>
        <a:p>
          <a:endParaRPr lang="en-US"/>
        </a:p>
      </dgm:t>
    </dgm:pt>
    <dgm:pt modelId="{E1D2C37A-5A61-4F3C-B5DD-045FCE27C239}">
      <dgm:prSet custT="1"/>
      <dgm:spPr/>
      <dgm:t>
        <a:bodyPr/>
        <a:lstStyle/>
        <a:p>
          <a:r>
            <a:rPr lang="fr-FR" sz="1800" dirty="0">
              <a:solidFill>
                <a:schemeClr val="accent2"/>
              </a:solidFill>
            </a:rPr>
            <a:t>Adjectif -R + -D- + -ER</a:t>
          </a:r>
          <a:endParaRPr lang="en-US" sz="1800" dirty="0">
            <a:solidFill>
              <a:schemeClr val="accent2"/>
            </a:solidFill>
          </a:endParaRPr>
        </a:p>
      </dgm:t>
    </dgm:pt>
    <dgm:pt modelId="{7E39CDC8-68AB-4657-AAF9-5A71D39012EF}" type="parTrans" cxnId="{6692E1FA-FB03-4A81-A612-9B00A6F8FC56}">
      <dgm:prSet/>
      <dgm:spPr/>
      <dgm:t>
        <a:bodyPr/>
        <a:lstStyle/>
        <a:p>
          <a:endParaRPr lang="en-US"/>
        </a:p>
      </dgm:t>
    </dgm:pt>
    <dgm:pt modelId="{2DC0CD01-271F-4525-9C94-26253FF2B4C1}" type="sibTrans" cxnId="{6692E1FA-FB03-4A81-A612-9B00A6F8FC56}">
      <dgm:prSet/>
      <dgm:spPr/>
      <dgm:t>
        <a:bodyPr/>
        <a:lstStyle/>
        <a:p>
          <a:endParaRPr lang="en-US"/>
        </a:p>
      </dgm:t>
    </dgm:pt>
    <dgm:pt modelId="{44BD7B17-87C7-4DA2-A5ED-D3CA7A81652A}">
      <dgm:prSet custT="1"/>
      <dgm:spPr/>
      <dgm:t>
        <a:bodyPr/>
        <a:lstStyle/>
        <a:p>
          <a:r>
            <a:rPr lang="fr-FR" sz="2300" dirty="0" err="1"/>
            <a:t>duur</a:t>
          </a:r>
          <a:r>
            <a:rPr lang="fr-FR" sz="2300" dirty="0"/>
            <a:t> – </a:t>
          </a:r>
          <a:r>
            <a:rPr lang="fr-FR" sz="2300" dirty="0" err="1"/>
            <a:t>duur</a:t>
          </a:r>
          <a:r>
            <a:rPr lang="fr-FR" sz="2300" b="1" dirty="0" err="1"/>
            <a:t>d</a:t>
          </a:r>
          <a:r>
            <a:rPr lang="fr-FR" sz="2300" dirty="0" err="1"/>
            <a:t>er</a:t>
          </a:r>
          <a:r>
            <a:rPr lang="fr-FR" sz="2300" dirty="0"/>
            <a:t> ver – </a:t>
          </a:r>
          <a:r>
            <a:rPr lang="fr-FR" sz="2300" dirty="0" err="1"/>
            <a:t>ver</a:t>
          </a:r>
          <a:r>
            <a:rPr lang="fr-FR" sz="2300" b="1" dirty="0" err="1"/>
            <a:t>d</a:t>
          </a:r>
          <a:r>
            <a:rPr lang="fr-FR" sz="2300" dirty="0" err="1"/>
            <a:t>er</a:t>
          </a:r>
          <a:r>
            <a:rPr lang="fr-FR" sz="2300" dirty="0"/>
            <a:t> </a:t>
          </a:r>
          <a:r>
            <a:rPr lang="fr-FR" sz="2000" dirty="0" err="1"/>
            <a:t>lekker</a:t>
          </a:r>
          <a:r>
            <a:rPr lang="fr-FR" sz="2000" dirty="0"/>
            <a:t> - </a:t>
          </a:r>
          <a:r>
            <a:rPr lang="fr-FR" sz="2000" dirty="0" err="1"/>
            <a:t>lekker</a:t>
          </a:r>
          <a:r>
            <a:rPr lang="fr-FR" sz="2000" b="1" dirty="0" err="1"/>
            <a:t>d</a:t>
          </a:r>
          <a:r>
            <a:rPr lang="fr-FR" sz="2000" dirty="0" err="1"/>
            <a:t>er</a:t>
          </a:r>
          <a:endParaRPr lang="en-US" sz="2000" dirty="0"/>
        </a:p>
      </dgm:t>
    </dgm:pt>
    <dgm:pt modelId="{A990DBF2-C060-4EF4-B62D-5FF14F60D0D8}" type="parTrans" cxnId="{4054ED89-7E1F-4F79-8B13-7F29C85453C8}">
      <dgm:prSet/>
      <dgm:spPr/>
      <dgm:t>
        <a:bodyPr/>
        <a:lstStyle/>
        <a:p>
          <a:endParaRPr lang="en-US"/>
        </a:p>
      </dgm:t>
    </dgm:pt>
    <dgm:pt modelId="{1DEE4C74-F4B3-4F5B-AACD-31FCE4045F64}" type="sibTrans" cxnId="{4054ED89-7E1F-4F79-8B13-7F29C85453C8}">
      <dgm:prSet/>
      <dgm:spPr/>
      <dgm:t>
        <a:bodyPr/>
        <a:lstStyle/>
        <a:p>
          <a:endParaRPr lang="en-US"/>
        </a:p>
      </dgm:t>
    </dgm:pt>
    <dgm:pt modelId="{AD5B6C10-4D57-EA4A-ADDA-58A2AA7A93F2}" type="pres">
      <dgm:prSet presAssocID="{3BBA294A-8112-4734-BDEC-428C8528AD8F}" presName="diagram" presStyleCnt="0">
        <dgm:presLayoutVars>
          <dgm:dir/>
          <dgm:resizeHandles val="exact"/>
        </dgm:presLayoutVars>
      </dgm:prSet>
      <dgm:spPr/>
    </dgm:pt>
    <dgm:pt modelId="{EFF1A306-14EF-894A-9AE3-62DBA28C6FDF}" type="pres">
      <dgm:prSet presAssocID="{AE20C640-DF45-4E66-A20E-0B2F0C08DA54}" presName="node" presStyleLbl="node1" presStyleIdx="0" presStyleCnt="5">
        <dgm:presLayoutVars>
          <dgm:bulletEnabled val="1"/>
        </dgm:presLayoutVars>
      </dgm:prSet>
      <dgm:spPr/>
    </dgm:pt>
    <dgm:pt modelId="{710E53EF-B4AB-8D49-BFA7-B8872BCAB6E8}" type="pres">
      <dgm:prSet presAssocID="{82613AF2-0D8B-4449-A9CC-18E0CE43C31A}" presName="sibTrans" presStyleLbl="sibTrans2D1" presStyleIdx="0" presStyleCnt="4"/>
      <dgm:spPr/>
    </dgm:pt>
    <dgm:pt modelId="{E2DCEABA-3260-1547-AD89-67FE20ED35DB}" type="pres">
      <dgm:prSet presAssocID="{82613AF2-0D8B-4449-A9CC-18E0CE43C31A}" presName="connectorText" presStyleLbl="sibTrans2D1" presStyleIdx="0" presStyleCnt="4"/>
      <dgm:spPr/>
    </dgm:pt>
    <dgm:pt modelId="{E1D5550A-6080-4043-B69B-F56924FB0320}" type="pres">
      <dgm:prSet presAssocID="{0DD791BE-7F7D-4BF1-BA6D-56AE414A891C}" presName="node" presStyleLbl="node1" presStyleIdx="1" presStyleCnt="5">
        <dgm:presLayoutVars>
          <dgm:bulletEnabled val="1"/>
        </dgm:presLayoutVars>
      </dgm:prSet>
      <dgm:spPr/>
    </dgm:pt>
    <dgm:pt modelId="{1C7C46BE-2340-BE42-BB50-180EB84B282B}" type="pres">
      <dgm:prSet presAssocID="{F52886A5-0490-4227-BBA4-2A64A50301CA}" presName="sibTrans" presStyleLbl="sibTrans2D1" presStyleIdx="1" presStyleCnt="4"/>
      <dgm:spPr/>
    </dgm:pt>
    <dgm:pt modelId="{15873EAD-2BC4-074F-ACFF-DABFA1A45376}" type="pres">
      <dgm:prSet presAssocID="{F52886A5-0490-4227-BBA4-2A64A50301CA}" presName="connectorText" presStyleLbl="sibTrans2D1" presStyleIdx="1" presStyleCnt="4"/>
      <dgm:spPr/>
    </dgm:pt>
    <dgm:pt modelId="{19A0B09E-63EC-8549-ADEA-D04E3B2C62AD}" type="pres">
      <dgm:prSet presAssocID="{8161F5EA-E10E-4F09-90A4-1DE732F94ACB}" presName="node" presStyleLbl="node1" presStyleIdx="2" presStyleCnt="5">
        <dgm:presLayoutVars>
          <dgm:bulletEnabled val="1"/>
        </dgm:presLayoutVars>
      </dgm:prSet>
      <dgm:spPr/>
    </dgm:pt>
    <dgm:pt modelId="{F4F654FC-221F-884F-97F0-D8A0E101600B}" type="pres">
      <dgm:prSet presAssocID="{C2626E35-5D78-49CE-BB72-A569B43DB8BA}" presName="sibTrans" presStyleLbl="sibTrans2D1" presStyleIdx="2" presStyleCnt="4"/>
      <dgm:spPr/>
    </dgm:pt>
    <dgm:pt modelId="{09134954-E647-7647-8A30-C5B956656389}" type="pres">
      <dgm:prSet presAssocID="{C2626E35-5D78-49CE-BB72-A569B43DB8BA}" presName="connectorText" presStyleLbl="sibTrans2D1" presStyleIdx="2" presStyleCnt="4"/>
      <dgm:spPr/>
    </dgm:pt>
    <dgm:pt modelId="{8AC14429-D992-134B-B29A-6E45230A0870}" type="pres">
      <dgm:prSet presAssocID="{E1D2C37A-5A61-4F3C-B5DD-045FCE27C239}" presName="node" presStyleLbl="node1" presStyleIdx="3" presStyleCnt="5">
        <dgm:presLayoutVars>
          <dgm:bulletEnabled val="1"/>
        </dgm:presLayoutVars>
      </dgm:prSet>
      <dgm:spPr/>
    </dgm:pt>
    <dgm:pt modelId="{84ADA966-0481-1A43-AD89-C0120BA4A13A}" type="pres">
      <dgm:prSet presAssocID="{2DC0CD01-271F-4525-9C94-26253FF2B4C1}" presName="sibTrans" presStyleLbl="sibTrans2D1" presStyleIdx="3" presStyleCnt="4"/>
      <dgm:spPr/>
    </dgm:pt>
    <dgm:pt modelId="{9AA98DBB-444F-6D47-9A68-C55D4FB30353}" type="pres">
      <dgm:prSet presAssocID="{2DC0CD01-271F-4525-9C94-26253FF2B4C1}" presName="connectorText" presStyleLbl="sibTrans2D1" presStyleIdx="3" presStyleCnt="4"/>
      <dgm:spPr/>
    </dgm:pt>
    <dgm:pt modelId="{1CE54D69-1942-4741-8A5E-1B0A55BA2E5D}" type="pres">
      <dgm:prSet presAssocID="{44BD7B17-87C7-4DA2-A5ED-D3CA7A81652A}" presName="node" presStyleLbl="node1" presStyleIdx="4" presStyleCnt="5">
        <dgm:presLayoutVars>
          <dgm:bulletEnabled val="1"/>
        </dgm:presLayoutVars>
      </dgm:prSet>
      <dgm:spPr/>
    </dgm:pt>
  </dgm:ptLst>
  <dgm:cxnLst>
    <dgm:cxn modelId="{E09B7D0B-C837-4624-ADF1-5ABF684C1E30}" srcId="{3BBA294A-8112-4734-BDEC-428C8528AD8F}" destId="{8161F5EA-E10E-4F09-90A4-1DE732F94ACB}" srcOrd="2" destOrd="0" parTransId="{55DE99EF-A593-485F-99BC-1B75BE38F33A}" sibTransId="{C2626E35-5D78-49CE-BB72-A569B43DB8BA}"/>
    <dgm:cxn modelId="{E37D2E0D-118E-2E46-AFCA-E3A8536C2D65}" type="presOf" srcId="{2DC0CD01-271F-4525-9C94-26253FF2B4C1}" destId="{84ADA966-0481-1A43-AD89-C0120BA4A13A}" srcOrd="0" destOrd="0" presId="urn:microsoft.com/office/officeart/2005/8/layout/process5"/>
    <dgm:cxn modelId="{36101C2D-538F-454D-A969-E20E2E1FDFDB}" type="presOf" srcId="{F52886A5-0490-4227-BBA4-2A64A50301CA}" destId="{1C7C46BE-2340-BE42-BB50-180EB84B282B}" srcOrd="0" destOrd="0" presId="urn:microsoft.com/office/officeart/2005/8/layout/process5"/>
    <dgm:cxn modelId="{ECDE5D3E-14A9-CB49-A0D5-B0AFAB56C3CB}" type="presOf" srcId="{E1D2C37A-5A61-4F3C-B5DD-045FCE27C239}" destId="{8AC14429-D992-134B-B29A-6E45230A0870}" srcOrd="0" destOrd="0" presId="urn:microsoft.com/office/officeart/2005/8/layout/process5"/>
    <dgm:cxn modelId="{F33BFB47-178E-7B46-BB00-0C359818BC00}" type="presOf" srcId="{2DC0CD01-271F-4525-9C94-26253FF2B4C1}" destId="{9AA98DBB-444F-6D47-9A68-C55D4FB30353}" srcOrd="1" destOrd="0" presId="urn:microsoft.com/office/officeart/2005/8/layout/process5"/>
    <dgm:cxn modelId="{19BC1E53-DBEA-B441-B1F6-C86605B1B3BB}" type="presOf" srcId="{C2626E35-5D78-49CE-BB72-A569B43DB8BA}" destId="{F4F654FC-221F-884F-97F0-D8A0E101600B}" srcOrd="0" destOrd="0" presId="urn:microsoft.com/office/officeart/2005/8/layout/process5"/>
    <dgm:cxn modelId="{1651D859-38B1-8C45-92FC-76C3D465C6CE}" type="presOf" srcId="{44BD7B17-87C7-4DA2-A5ED-D3CA7A81652A}" destId="{1CE54D69-1942-4741-8A5E-1B0A55BA2E5D}" srcOrd="0" destOrd="0" presId="urn:microsoft.com/office/officeart/2005/8/layout/process5"/>
    <dgm:cxn modelId="{27542F69-28D4-9440-99D7-CEE0C32954DF}" type="presOf" srcId="{8161F5EA-E10E-4F09-90A4-1DE732F94ACB}" destId="{19A0B09E-63EC-8549-ADEA-D04E3B2C62AD}" srcOrd="0" destOrd="0" presId="urn:microsoft.com/office/officeart/2005/8/layout/process5"/>
    <dgm:cxn modelId="{5BA09482-15DA-CA43-9585-9F2116059E76}" type="presOf" srcId="{AE20C640-DF45-4E66-A20E-0B2F0C08DA54}" destId="{EFF1A306-14EF-894A-9AE3-62DBA28C6FDF}" srcOrd="0" destOrd="0" presId="urn:microsoft.com/office/officeart/2005/8/layout/process5"/>
    <dgm:cxn modelId="{4054ED89-7E1F-4F79-8B13-7F29C85453C8}" srcId="{3BBA294A-8112-4734-BDEC-428C8528AD8F}" destId="{44BD7B17-87C7-4DA2-A5ED-D3CA7A81652A}" srcOrd="4" destOrd="0" parTransId="{A990DBF2-C060-4EF4-B62D-5FF14F60D0D8}" sibTransId="{1DEE4C74-F4B3-4F5B-AACD-31FCE4045F64}"/>
    <dgm:cxn modelId="{97D7E097-09E4-6447-B8D0-20F06335E3C0}" type="presOf" srcId="{0DD791BE-7F7D-4BF1-BA6D-56AE414A891C}" destId="{E1D5550A-6080-4043-B69B-F56924FB0320}" srcOrd="0" destOrd="0" presId="urn:microsoft.com/office/officeart/2005/8/layout/process5"/>
    <dgm:cxn modelId="{6F3897A9-1D53-F340-844B-E936EC614EA5}" type="presOf" srcId="{F52886A5-0490-4227-BBA4-2A64A50301CA}" destId="{15873EAD-2BC4-074F-ACFF-DABFA1A45376}" srcOrd="1" destOrd="0" presId="urn:microsoft.com/office/officeart/2005/8/layout/process5"/>
    <dgm:cxn modelId="{7E1780AB-2B66-472A-8F3C-5FA40B32A1F8}" srcId="{3BBA294A-8112-4734-BDEC-428C8528AD8F}" destId="{0DD791BE-7F7D-4BF1-BA6D-56AE414A891C}" srcOrd="1" destOrd="0" parTransId="{5689AC7A-4E03-4602-A676-686EA3327E77}" sibTransId="{F52886A5-0490-4227-BBA4-2A64A50301CA}"/>
    <dgm:cxn modelId="{6C8A97B8-A253-AF4C-89CC-8049C3066829}" type="presOf" srcId="{82613AF2-0D8B-4449-A9CC-18E0CE43C31A}" destId="{E2DCEABA-3260-1547-AD89-67FE20ED35DB}" srcOrd="1" destOrd="0" presId="urn:microsoft.com/office/officeart/2005/8/layout/process5"/>
    <dgm:cxn modelId="{397A7CBE-C61B-3A46-BDF6-5F096345BDFE}" type="presOf" srcId="{3BBA294A-8112-4734-BDEC-428C8528AD8F}" destId="{AD5B6C10-4D57-EA4A-ADDA-58A2AA7A93F2}" srcOrd="0" destOrd="0" presId="urn:microsoft.com/office/officeart/2005/8/layout/process5"/>
    <dgm:cxn modelId="{6B9CA0E7-B53B-41F7-AE22-A79D3755925B}" srcId="{3BBA294A-8112-4734-BDEC-428C8528AD8F}" destId="{AE20C640-DF45-4E66-A20E-0B2F0C08DA54}" srcOrd="0" destOrd="0" parTransId="{B2002E58-0C3F-480A-897B-E9F841A2F6C6}" sibTransId="{82613AF2-0D8B-4449-A9CC-18E0CE43C31A}"/>
    <dgm:cxn modelId="{56BC24E9-DD30-EE4D-9A46-A270CE9B9095}" type="presOf" srcId="{C2626E35-5D78-49CE-BB72-A569B43DB8BA}" destId="{09134954-E647-7647-8A30-C5B956656389}" srcOrd="1" destOrd="0" presId="urn:microsoft.com/office/officeart/2005/8/layout/process5"/>
    <dgm:cxn modelId="{F036A4FA-570C-2340-AC20-1022F987E752}" type="presOf" srcId="{82613AF2-0D8B-4449-A9CC-18E0CE43C31A}" destId="{710E53EF-B4AB-8D49-BFA7-B8872BCAB6E8}" srcOrd="0" destOrd="0" presId="urn:microsoft.com/office/officeart/2005/8/layout/process5"/>
    <dgm:cxn modelId="{6692E1FA-FB03-4A81-A612-9B00A6F8FC56}" srcId="{3BBA294A-8112-4734-BDEC-428C8528AD8F}" destId="{E1D2C37A-5A61-4F3C-B5DD-045FCE27C239}" srcOrd="3" destOrd="0" parTransId="{7E39CDC8-68AB-4657-AAF9-5A71D39012EF}" sibTransId="{2DC0CD01-271F-4525-9C94-26253FF2B4C1}"/>
    <dgm:cxn modelId="{33CA50E0-BB79-7642-8FEB-5E9F3DB46F84}" type="presParOf" srcId="{AD5B6C10-4D57-EA4A-ADDA-58A2AA7A93F2}" destId="{EFF1A306-14EF-894A-9AE3-62DBA28C6FDF}" srcOrd="0" destOrd="0" presId="urn:microsoft.com/office/officeart/2005/8/layout/process5"/>
    <dgm:cxn modelId="{5C34D5FB-30B3-9C4D-9D5F-807DEA63302B}" type="presParOf" srcId="{AD5B6C10-4D57-EA4A-ADDA-58A2AA7A93F2}" destId="{710E53EF-B4AB-8D49-BFA7-B8872BCAB6E8}" srcOrd="1" destOrd="0" presId="urn:microsoft.com/office/officeart/2005/8/layout/process5"/>
    <dgm:cxn modelId="{6D1543F9-6930-8549-9363-1C3DB6EF47A4}" type="presParOf" srcId="{710E53EF-B4AB-8D49-BFA7-B8872BCAB6E8}" destId="{E2DCEABA-3260-1547-AD89-67FE20ED35DB}" srcOrd="0" destOrd="0" presId="urn:microsoft.com/office/officeart/2005/8/layout/process5"/>
    <dgm:cxn modelId="{8F3B0933-AE3A-684E-BFBE-C053724AE951}" type="presParOf" srcId="{AD5B6C10-4D57-EA4A-ADDA-58A2AA7A93F2}" destId="{E1D5550A-6080-4043-B69B-F56924FB0320}" srcOrd="2" destOrd="0" presId="urn:microsoft.com/office/officeart/2005/8/layout/process5"/>
    <dgm:cxn modelId="{2F2CD268-3E1E-1F4F-87D1-0DAAED5F8842}" type="presParOf" srcId="{AD5B6C10-4D57-EA4A-ADDA-58A2AA7A93F2}" destId="{1C7C46BE-2340-BE42-BB50-180EB84B282B}" srcOrd="3" destOrd="0" presId="urn:microsoft.com/office/officeart/2005/8/layout/process5"/>
    <dgm:cxn modelId="{A74F740D-8A12-F441-A883-BB8C784A15D0}" type="presParOf" srcId="{1C7C46BE-2340-BE42-BB50-180EB84B282B}" destId="{15873EAD-2BC4-074F-ACFF-DABFA1A45376}" srcOrd="0" destOrd="0" presId="urn:microsoft.com/office/officeart/2005/8/layout/process5"/>
    <dgm:cxn modelId="{F9E4314D-F47A-4E4F-B880-0DD40E1EDC9D}" type="presParOf" srcId="{AD5B6C10-4D57-EA4A-ADDA-58A2AA7A93F2}" destId="{19A0B09E-63EC-8549-ADEA-D04E3B2C62AD}" srcOrd="4" destOrd="0" presId="urn:microsoft.com/office/officeart/2005/8/layout/process5"/>
    <dgm:cxn modelId="{1986F479-3E29-0C49-AC51-B8510D04499B}" type="presParOf" srcId="{AD5B6C10-4D57-EA4A-ADDA-58A2AA7A93F2}" destId="{F4F654FC-221F-884F-97F0-D8A0E101600B}" srcOrd="5" destOrd="0" presId="urn:microsoft.com/office/officeart/2005/8/layout/process5"/>
    <dgm:cxn modelId="{87F84795-BD59-4F44-B7D0-47877294EAAB}" type="presParOf" srcId="{F4F654FC-221F-884F-97F0-D8A0E101600B}" destId="{09134954-E647-7647-8A30-C5B956656389}" srcOrd="0" destOrd="0" presId="urn:microsoft.com/office/officeart/2005/8/layout/process5"/>
    <dgm:cxn modelId="{BD25DB98-804B-0C4C-BA77-5117DC7BDB1F}" type="presParOf" srcId="{AD5B6C10-4D57-EA4A-ADDA-58A2AA7A93F2}" destId="{8AC14429-D992-134B-B29A-6E45230A0870}" srcOrd="6" destOrd="0" presId="urn:microsoft.com/office/officeart/2005/8/layout/process5"/>
    <dgm:cxn modelId="{8BD7ACB8-5D14-4F49-9EEB-BE9F5ACF4B36}" type="presParOf" srcId="{AD5B6C10-4D57-EA4A-ADDA-58A2AA7A93F2}" destId="{84ADA966-0481-1A43-AD89-C0120BA4A13A}" srcOrd="7" destOrd="0" presId="urn:microsoft.com/office/officeart/2005/8/layout/process5"/>
    <dgm:cxn modelId="{1E0DF698-79C6-D24E-BB40-F08F9AE376C6}" type="presParOf" srcId="{84ADA966-0481-1A43-AD89-C0120BA4A13A}" destId="{9AA98DBB-444F-6D47-9A68-C55D4FB30353}" srcOrd="0" destOrd="0" presId="urn:microsoft.com/office/officeart/2005/8/layout/process5"/>
    <dgm:cxn modelId="{3FAF8703-8537-ED42-B7D7-BB278BC74742}" type="presParOf" srcId="{AD5B6C10-4D57-EA4A-ADDA-58A2AA7A93F2}" destId="{1CE54D69-1942-4741-8A5E-1B0A55BA2E5D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EFE77D-3E03-47B8-8F00-0F283007459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CEF691-0123-4990-A3CE-15D20521CB4F}">
      <dgm:prSet/>
      <dgm:spPr/>
      <dgm:t>
        <a:bodyPr/>
        <a:lstStyle/>
        <a:p>
          <a:pPr algn="ctr"/>
          <a:r>
            <a:rPr lang="fr-FR" b="1" dirty="0"/>
            <a:t>X</a:t>
          </a:r>
          <a:r>
            <a:rPr lang="fr-FR" dirty="0"/>
            <a:t> </a:t>
          </a:r>
          <a:r>
            <a:rPr lang="fr-FR" dirty="0" err="1"/>
            <a:t>is</a:t>
          </a:r>
          <a:r>
            <a:rPr lang="fr-FR" dirty="0"/>
            <a:t> </a:t>
          </a:r>
          <a:r>
            <a:rPr lang="fr-FR" b="1" dirty="0">
              <a:solidFill>
                <a:schemeClr val="accent2"/>
              </a:solidFill>
            </a:rPr>
            <a:t>MINDER</a:t>
          </a:r>
          <a:r>
            <a:rPr lang="fr-FR" dirty="0"/>
            <a:t> (adjectif) </a:t>
          </a:r>
          <a:r>
            <a:rPr lang="fr-FR" b="1" dirty="0">
              <a:solidFill>
                <a:schemeClr val="accent2"/>
              </a:solidFill>
            </a:rPr>
            <a:t>DAN</a:t>
          </a:r>
          <a:r>
            <a:rPr lang="fr-FR" dirty="0"/>
            <a:t> </a:t>
          </a:r>
          <a:r>
            <a:rPr lang="fr-FR" b="1" dirty="0"/>
            <a:t>Y</a:t>
          </a:r>
          <a:endParaRPr lang="en-US" dirty="0"/>
        </a:p>
      </dgm:t>
    </dgm:pt>
    <dgm:pt modelId="{B9FE3D04-4577-44C5-8EDB-22C445ADCA94}" type="parTrans" cxnId="{CB897AC9-8C5A-4877-9DAD-BC540D0AEDE5}">
      <dgm:prSet/>
      <dgm:spPr/>
      <dgm:t>
        <a:bodyPr/>
        <a:lstStyle/>
        <a:p>
          <a:endParaRPr lang="en-US"/>
        </a:p>
      </dgm:t>
    </dgm:pt>
    <dgm:pt modelId="{B70A61F4-0995-483C-B8CB-F9E0FC5D6818}" type="sibTrans" cxnId="{CB897AC9-8C5A-4877-9DAD-BC540D0AEDE5}">
      <dgm:prSet/>
      <dgm:spPr/>
      <dgm:t>
        <a:bodyPr/>
        <a:lstStyle/>
        <a:p>
          <a:endParaRPr lang="en-US"/>
        </a:p>
      </dgm:t>
    </dgm:pt>
    <dgm:pt modelId="{89EC0D4E-1A4A-4B4A-9996-5D8ECC6B9599}">
      <dgm:prSet/>
      <dgm:spPr/>
      <dgm:t>
        <a:bodyPr/>
        <a:lstStyle/>
        <a:p>
          <a:endParaRPr lang="en-US" u="sng" dirty="0"/>
        </a:p>
      </dgm:t>
    </dgm:pt>
    <dgm:pt modelId="{1AACAE71-DFDF-42D1-9A1D-9787AD148782}" type="parTrans" cxnId="{D53C0FD9-6D50-4ABF-8278-8E56B078667A}">
      <dgm:prSet/>
      <dgm:spPr/>
      <dgm:t>
        <a:bodyPr/>
        <a:lstStyle/>
        <a:p>
          <a:endParaRPr lang="en-US"/>
        </a:p>
      </dgm:t>
    </dgm:pt>
    <dgm:pt modelId="{A10B5C00-4C58-4AE7-BA4E-8B57333D32BC}" type="sibTrans" cxnId="{D53C0FD9-6D50-4ABF-8278-8E56B078667A}">
      <dgm:prSet/>
      <dgm:spPr/>
      <dgm:t>
        <a:bodyPr/>
        <a:lstStyle/>
        <a:p>
          <a:endParaRPr lang="en-US"/>
        </a:p>
      </dgm:t>
    </dgm:pt>
    <dgm:pt modelId="{2517A94E-8AB7-44DB-B6DC-5E41391667C0}">
      <dgm:prSet/>
      <dgm:spPr/>
      <dgm:t>
        <a:bodyPr/>
        <a:lstStyle/>
        <a:p>
          <a:pPr algn="ctr"/>
          <a:r>
            <a:rPr lang="fr-FR" i="1" dirty="0"/>
            <a:t>An </a:t>
          </a:r>
          <a:r>
            <a:rPr lang="fr-FR" i="1" dirty="0" err="1"/>
            <a:t>is</a:t>
          </a:r>
          <a:r>
            <a:rPr lang="fr-FR" i="1" dirty="0"/>
            <a:t> MINDER </a:t>
          </a:r>
          <a:r>
            <a:rPr lang="fr-FR" i="1" dirty="0" err="1"/>
            <a:t>groot</a:t>
          </a:r>
          <a:r>
            <a:rPr lang="fr-FR" i="1" dirty="0"/>
            <a:t> DAN Piet</a:t>
          </a:r>
          <a:endParaRPr lang="en-US" dirty="0"/>
        </a:p>
      </dgm:t>
    </dgm:pt>
    <dgm:pt modelId="{32D202DA-DBD6-4C25-8E2E-BF83B7D4EEB9}" type="parTrans" cxnId="{B82D1255-7C4E-4188-87E3-6D77C9E20299}">
      <dgm:prSet/>
      <dgm:spPr/>
      <dgm:t>
        <a:bodyPr/>
        <a:lstStyle/>
        <a:p>
          <a:endParaRPr lang="en-US"/>
        </a:p>
      </dgm:t>
    </dgm:pt>
    <dgm:pt modelId="{CCB7E1C0-E054-4ADC-A569-F5596BB1FAE3}" type="sibTrans" cxnId="{B82D1255-7C4E-4188-87E3-6D77C9E20299}">
      <dgm:prSet/>
      <dgm:spPr/>
      <dgm:t>
        <a:bodyPr/>
        <a:lstStyle/>
        <a:p>
          <a:endParaRPr lang="en-US"/>
        </a:p>
      </dgm:t>
    </dgm:pt>
    <dgm:pt modelId="{57111933-48C7-430A-8DBA-71537C7990FA}">
      <dgm:prSet/>
      <dgm:spPr/>
      <dgm:t>
        <a:bodyPr/>
        <a:lstStyle/>
        <a:p>
          <a:pPr algn="ctr"/>
          <a:endParaRPr lang="en-US" dirty="0"/>
        </a:p>
      </dgm:t>
    </dgm:pt>
    <dgm:pt modelId="{0C221A34-AB96-4DF3-9131-AFA05A4BD5F7}" type="parTrans" cxnId="{CAF66F59-384A-4634-A68C-F087A037EB73}">
      <dgm:prSet/>
      <dgm:spPr/>
      <dgm:t>
        <a:bodyPr/>
        <a:lstStyle/>
        <a:p>
          <a:endParaRPr lang="en-US"/>
        </a:p>
      </dgm:t>
    </dgm:pt>
    <dgm:pt modelId="{5294DC8B-15EC-404A-B429-E16EE8375BA0}" type="sibTrans" cxnId="{CAF66F59-384A-4634-A68C-F087A037EB73}">
      <dgm:prSet/>
      <dgm:spPr/>
      <dgm:t>
        <a:bodyPr/>
        <a:lstStyle/>
        <a:p>
          <a:endParaRPr lang="en-US"/>
        </a:p>
      </dgm:t>
    </dgm:pt>
    <dgm:pt modelId="{7F2CEF1A-D807-44B0-993C-B0CEA00F3F9F}">
      <dgm:prSet/>
      <dgm:spPr/>
      <dgm:t>
        <a:bodyPr/>
        <a:lstStyle/>
        <a:p>
          <a:pPr algn="ctr"/>
          <a:endParaRPr lang="en-US" u="sng" dirty="0"/>
        </a:p>
      </dgm:t>
    </dgm:pt>
    <dgm:pt modelId="{B0A8C597-CBFF-4F4E-A1F8-FFE6FE6EC612}" type="parTrans" cxnId="{04FFF2EC-8CCB-4D74-B948-4531A209D5E9}">
      <dgm:prSet/>
      <dgm:spPr/>
      <dgm:t>
        <a:bodyPr/>
        <a:lstStyle/>
        <a:p>
          <a:endParaRPr lang="en-US"/>
        </a:p>
      </dgm:t>
    </dgm:pt>
    <dgm:pt modelId="{39D61344-432C-47CD-9465-AEF22AB98EC3}" type="sibTrans" cxnId="{04FFF2EC-8CCB-4D74-B948-4531A209D5E9}">
      <dgm:prSet/>
      <dgm:spPr/>
      <dgm:t>
        <a:bodyPr/>
        <a:lstStyle/>
        <a:p>
          <a:endParaRPr lang="en-US"/>
        </a:p>
      </dgm:t>
    </dgm:pt>
    <dgm:pt modelId="{99DB8C76-21A6-49FF-B3FE-11F12CC50917}">
      <dgm:prSet custT="1"/>
      <dgm:spPr/>
      <dgm:t>
        <a:bodyPr/>
        <a:lstStyle/>
        <a:p>
          <a:pPr algn="ctr"/>
          <a:endParaRPr lang="fr-FR" sz="2000" i="0" dirty="0"/>
        </a:p>
      </dgm:t>
    </dgm:pt>
    <dgm:pt modelId="{07F62056-A606-4F43-8032-032E30134230}" type="parTrans" cxnId="{84A84739-8F55-4D2B-AFE5-BE4386D57A15}">
      <dgm:prSet/>
      <dgm:spPr/>
      <dgm:t>
        <a:bodyPr/>
        <a:lstStyle/>
        <a:p>
          <a:endParaRPr lang="en-US"/>
        </a:p>
      </dgm:t>
    </dgm:pt>
    <dgm:pt modelId="{7904A381-6039-4147-BA97-494866B007B7}" type="sibTrans" cxnId="{84A84739-8F55-4D2B-AFE5-BE4386D57A15}">
      <dgm:prSet/>
      <dgm:spPr/>
      <dgm:t>
        <a:bodyPr/>
        <a:lstStyle/>
        <a:p>
          <a:endParaRPr lang="en-US"/>
        </a:p>
      </dgm:t>
    </dgm:pt>
    <dgm:pt modelId="{3A0C0747-D90E-DB4C-A890-1BF33B819299}" type="pres">
      <dgm:prSet presAssocID="{12EFE77D-3E03-47B8-8F00-0F283007459C}" presName="vert0" presStyleCnt="0">
        <dgm:presLayoutVars>
          <dgm:dir/>
          <dgm:animOne val="branch"/>
          <dgm:animLvl val="lvl"/>
        </dgm:presLayoutVars>
      </dgm:prSet>
      <dgm:spPr/>
    </dgm:pt>
    <dgm:pt modelId="{ECF8F173-806A-E940-8915-527DABBE953E}" type="pres">
      <dgm:prSet presAssocID="{28CEF691-0123-4990-A3CE-15D20521CB4F}" presName="thickLine" presStyleLbl="alignNode1" presStyleIdx="0" presStyleCnt="6"/>
      <dgm:spPr/>
    </dgm:pt>
    <dgm:pt modelId="{867F7779-7490-C649-99FD-D6A25B509E49}" type="pres">
      <dgm:prSet presAssocID="{28CEF691-0123-4990-A3CE-15D20521CB4F}" presName="horz1" presStyleCnt="0"/>
      <dgm:spPr/>
    </dgm:pt>
    <dgm:pt modelId="{5088B4A8-6D29-B547-A6D1-731443883AB7}" type="pres">
      <dgm:prSet presAssocID="{28CEF691-0123-4990-A3CE-15D20521CB4F}" presName="tx1" presStyleLbl="revTx" presStyleIdx="0" presStyleCnt="6"/>
      <dgm:spPr/>
    </dgm:pt>
    <dgm:pt modelId="{4792896F-CAFD-1849-8A45-F081FE963BB4}" type="pres">
      <dgm:prSet presAssocID="{28CEF691-0123-4990-A3CE-15D20521CB4F}" presName="vert1" presStyleCnt="0"/>
      <dgm:spPr/>
    </dgm:pt>
    <dgm:pt modelId="{3DCB40BB-588A-F44F-927A-769ABA8B887E}" type="pres">
      <dgm:prSet presAssocID="{89EC0D4E-1A4A-4B4A-9996-5D8ECC6B9599}" presName="thickLine" presStyleLbl="alignNode1" presStyleIdx="1" presStyleCnt="6"/>
      <dgm:spPr/>
    </dgm:pt>
    <dgm:pt modelId="{1B45504A-1A1D-2B47-AF3B-D180D8593EE4}" type="pres">
      <dgm:prSet presAssocID="{89EC0D4E-1A4A-4B4A-9996-5D8ECC6B9599}" presName="horz1" presStyleCnt="0"/>
      <dgm:spPr/>
    </dgm:pt>
    <dgm:pt modelId="{31210394-3277-9442-B387-1235E56B6ABD}" type="pres">
      <dgm:prSet presAssocID="{89EC0D4E-1A4A-4B4A-9996-5D8ECC6B9599}" presName="tx1" presStyleLbl="revTx" presStyleIdx="1" presStyleCnt="6"/>
      <dgm:spPr/>
    </dgm:pt>
    <dgm:pt modelId="{0A8BD177-2FE0-FD4A-BACE-B856942D88A0}" type="pres">
      <dgm:prSet presAssocID="{89EC0D4E-1A4A-4B4A-9996-5D8ECC6B9599}" presName="vert1" presStyleCnt="0"/>
      <dgm:spPr/>
    </dgm:pt>
    <dgm:pt modelId="{2028634A-8A20-2844-9F63-1CCCA8F4AE49}" type="pres">
      <dgm:prSet presAssocID="{2517A94E-8AB7-44DB-B6DC-5E41391667C0}" presName="thickLine" presStyleLbl="alignNode1" presStyleIdx="2" presStyleCnt="6"/>
      <dgm:spPr/>
    </dgm:pt>
    <dgm:pt modelId="{543A5E62-9E7A-3644-9C24-9BD7E1A9F291}" type="pres">
      <dgm:prSet presAssocID="{2517A94E-8AB7-44DB-B6DC-5E41391667C0}" presName="horz1" presStyleCnt="0"/>
      <dgm:spPr/>
    </dgm:pt>
    <dgm:pt modelId="{383409D2-1D63-F64F-B17E-0160BC6C3DE0}" type="pres">
      <dgm:prSet presAssocID="{2517A94E-8AB7-44DB-B6DC-5E41391667C0}" presName="tx1" presStyleLbl="revTx" presStyleIdx="2" presStyleCnt="6"/>
      <dgm:spPr/>
    </dgm:pt>
    <dgm:pt modelId="{FF7730A6-1C96-CC4F-993A-DE03AF7E1CAD}" type="pres">
      <dgm:prSet presAssocID="{2517A94E-8AB7-44DB-B6DC-5E41391667C0}" presName="vert1" presStyleCnt="0"/>
      <dgm:spPr/>
    </dgm:pt>
    <dgm:pt modelId="{E6AECBB7-D2E1-2249-8D6F-7F9ECB96C556}" type="pres">
      <dgm:prSet presAssocID="{57111933-48C7-430A-8DBA-71537C7990FA}" presName="thickLine" presStyleLbl="alignNode1" presStyleIdx="3" presStyleCnt="6"/>
      <dgm:spPr/>
    </dgm:pt>
    <dgm:pt modelId="{8782ED53-A3CA-6949-AF65-420A8646FA5D}" type="pres">
      <dgm:prSet presAssocID="{57111933-48C7-430A-8DBA-71537C7990FA}" presName="horz1" presStyleCnt="0"/>
      <dgm:spPr/>
    </dgm:pt>
    <dgm:pt modelId="{2F6418D7-C3E0-BE4E-A272-F424FACDC3CC}" type="pres">
      <dgm:prSet presAssocID="{57111933-48C7-430A-8DBA-71537C7990FA}" presName="tx1" presStyleLbl="revTx" presStyleIdx="3" presStyleCnt="6"/>
      <dgm:spPr/>
    </dgm:pt>
    <dgm:pt modelId="{502351C2-983F-7F4D-A6E7-AC50A265A7D6}" type="pres">
      <dgm:prSet presAssocID="{57111933-48C7-430A-8DBA-71537C7990FA}" presName="vert1" presStyleCnt="0"/>
      <dgm:spPr/>
    </dgm:pt>
    <dgm:pt modelId="{64CAF6AB-680A-E242-B00A-8C61357A92AC}" type="pres">
      <dgm:prSet presAssocID="{7F2CEF1A-D807-44B0-993C-B0CEA00F3F9F}" presName="thickLine" presStyleLbl="alignNode1" presStyleIdx="4" presStyleCnt="6"/>
      <dgm:spPr/>
    </dgm:pt>
    <dgm:pt modelId="{6DA36F96-26AD-FB4E-8E94-405E0F8D0BA3}" type="pres">
      <dgm:prSet presAssocID="{7F2CEF1A-D807-44B0-993C-B0CEA00F3F9F}" presName="horz1" presStyleCnt="0"/>
      <dgm:spPr/>
    </dgm:pt>
    <dgm:pt modelId="{43ABA8A2-C50D-9D42-8801-7C0637C6CBC5}" type="pres">
      <dgm:prSet presAssocID="{7F2CEF1A-D807-44B0-993C-B0CEA00F3F9F}" presName="tx1" presStyleLbl="revTx" presStyleIdx="4" presStyleCnt="6"/>
      <dgm:spPr/>
    </dgm:pt>
    <dgm:pt modelId="{C29D927A-7184-034F-B066-786594F7A1F7}" type="pres">
      <dgm:prSet presAssocID="{7F2CEF1A-D807-44B0-993C-B0CEA00F3F9F}" presName="vert1" presStyleCnt="0"/>
      <dgm:spPr/>
    </dgm:pt>
    <dgm:pt modelId="{75A8D7DE-9052-E448-AFE4-95C204DCD676}" type="pres">
      <dgm:prSet presAssocID="{99DB8C76-21A6-49FF-B3FE-11F12CC50917}" presName="thickLine" presStyleLbl="alignNode1" presStyleIdx="5" presStyleCnt="6"/>
      <dgm:spPr/>
    </dgm:pt>
    <dgm:pt modelId="{4D31188D-D1A7-3B49-812B-47B69CA9F8CF}" type="pres">
      <dgm:prSet presAssocID="{99DB8C76-21A6-49FF-B3FE-11F12CC50917}" presName="horz1" presStyleCnt="0"/>
      <dgm:spPr/>
    </dgm:pt>
    <dgm:pt modelId="{35C66EC5-6100-E546-B62B-7E9EA84D8C86}" type="pres">
      <dgm:prSet presAssocID="{99DB8C76-21A6-49FF-B3FE-11F12CC50917}" presName="tx1" presStyleLbl="revTx" presStyleIdx="5" presStyleCnt="6"/>
      <dgm:spPr/>
    </dgm:pt>
    <dgm:pt modelId="{2BEE3FFC-6B99-0847-BD58-21D86FDE4D3B}" type="pres">
      <dgm:prSet presAssocID="{99DB8C76-21A6-49FF-B3FE-11F12CC50917}" presName="vert1" presStyleCnt="0"/>
      <dgm:spPr/>
    </dgm:pt>
  </dgm:ptLst>
  <dgm:cxnLst>
    <dgm:cxn modelId="{E0DEA30F-2835-AB41-862C-F70730E0BA2E}" type="presOf" srcId="{89EC0D4E-1A4A-4B4A-9996-5D8ECC6B9599}" destId="{31210394-3277-9442-B387-1235E56B6ABD}" srcOrd="0" destOrd="0" presId="urn:microsoft.com/office/officeart/2008/layout/LinedList"/>
    <dgm:cxn modelId="{2D211516-44E6-6342-B4A2-3642FDC4367A}" type="presOf" srcId="{99DB8C76-21A6-49FF-B3FE-11F12CC50917}" destId="{35C66EC5-6100-E546-B62B-7E9EA84D8C86}" srcOrd="0" destOrd="0" presId="urn:microsoft.com/office/officeart/2008/layout/LinedList"/>
    <dgm:cxn modelId="{A3F7E717-AF77-7F45-B421-7BE362DEF2F2}" type="presOf" srcId="{57111933-48C7-430A-8DBA-71537C7990FA}" destId="{2F6418D7-C3E0-BE4E-A272-F424FACDC3CC}" srcOrd="0" destOrd="0" presId="urn:microsoft.com/office/officeart/2008/layout/LinedList"/>
    <dgm:cxn modelId="{84A84739-8F55-4D2B-AFE5-BE4386D57A15}" srcId="{12EFE77D-3E03-47B8-8F00-0F283007459C}" destId="{99DB8C76-21A6-49FF-B3FE-11F12CC50917}" srcOrd="5" destOrd="0" parTransId="{07F62056-A606-4F43-8032-032E30134230}" sibTransId="{7904A381-6039-4147-BA97-494866B007B7}"/>
    <dgm:cxn modelId="{B82D1255-7C4E-4188-87E3-6D77C9E20299}" srcId="{12EFE77D-3E03-47B8-8F00-0F283007459C}" destId="{2517A94E-8AB7-44DB-B6DC-5E41391667C0}" srcOrd="2" destOrd="0" parTransId="{32D202DA-DBD6-4C25-8E2E-BF83B7D4EEB9}" sibTransId="{CCB7E1C0-E054-4ADC-A569-F5596BB1FAE3}"/>
    <dgm:cxn modelId="{CAF66F59-384A-4634-A68C-F087A037EB73}" srcId="{12EFE77D-3E03-47B8-8F00-0F283007459C}" destId="{57111933-48C7-430A-8DBA-71537C7990FA}" srcOrd="3" destOrd="0" parTransId="{0C221A34-AB96-4DF3-9131-AFA05A4BD5F7}" sibTransId="{5294DC8B-15EC-404A-B429-E16EE8375BA0}"/>
    <dgm:cxn modelId="{7CDEED91-BA4A-5B42-9D5F-360B94927BF4}" type="presOf" srcId="{2517A94E-8AB7-44DB-B6DC-5E41391667C0}" destId="{383409D2-1D63-F64F-B17E-0160BC6C3DE0}" srcOrd="0" destOrd="0" presId="urn:microsoft.com/office/officeart/2008/layout/LinedList"/>
    <dgm:cxn modelId="{07702BAF-D18E-5E43-855C-A7186D16D74F}" type="presOf" srcId="{12EFE77D-3E03-47B8-8F00-0F283007459C}" destId="{3A0C0747-D90E-DB4C-A890-1BF33B819299}" srcOrd="0" destOrd="0" presId="urn:microsoft.com/office/officeart/2008/layout/LinedList"/>
    <dgm:cxn modelId="{CB897AC9-8C5A-4877-9DAD-BC540D0AEDE5}" srcId="{12EFE77D-3E03-47B8-8F00-0F283007459C}" destId="{28CEF691-0123-4990-A3CE-15D20521CB4F}" srcOrd="0" destOrd="0" parTransId="{B9FE3D04-4577-44C5-8EDB-22C445ADCA94}" sibTransId="{B70A61F4-0995-483C-B8CB-F9E0FC5D6818}"/>
    <dgm:cxn modelId="{80F52ECA-1AE9-A040-AC86-54BF9541B08D}" type="presOf" srcId="{7F2CEF1A-D807-44B0-993C-B0CEA00F3F9F}" destId="{43ABA8A2-C50D-9D42-8801-7C0637C6CBC5}" srcOrd="0" destOrd="0" presId="urn:microsoft.com/office/officeart/2008/layout/LinedList"/>
    <dgm:cxn modelId="{D53C0FD9-6D50-4ABF-8278-8E56B078667A}" srcId="{12EFE77D-3E03-47B8-8F00-0F283007459C}" destId="{89EC0D4E-1A4A-4B4A-9996-5D8ECC6B9599}" srcOrd="1" destOrd="0" parTransId="{1AACAE71-DFDF-42D1-9A1D-9787AD148782}" sibTransId="{A10B5C00-4C58-4AE7-BA4E-8B57333D32BC}"/>
    <dgm:cxn modelId="{A8C81BE9-DC4D-D14B-B0B7-52377986B76E}" type="presOf" srcId="{28CEF691-0123-4990-A3CE-15D20521CB4F}" destId="{5088B4A8-6D29-B547-A6D1-731443883AB7}" srcOrd="0" destOrd="0" presId="urn:microsoft.com/office/officeart/2008/layout/LinedList"/>
    <dgm:cxn modelId="{04FFF2EC-8CCB-4D74-B948-4531A209D5E9}" srcId="{12EFE77D-3E03-47B8-8F00-0F283007459C}" destId="{7F2CEF1A-D807-44B0-993C-B0CEA00F3F9F}" srcOrd="4" destOrd="0" parTransId="{B0A8C597-CBFF-4F4E-A1F8-FFE6FE6EC612}" sibTransId="{39D61344-432C-47CD-9465-AEF22AB98EC3}"/>
    <dgm:cxn modelId="{379A7C5D-5D88-534E-9254-16CB50ABF0EB}" type="presParOf" srcId="{3A0C0747-D90E-DB4C-A890-1BF33B819299}" destId="{ECF8F173-806A-E940-8915-527DABBE953E}" srcOrd="0" destOrd="0" presId="urn:microsoft.com/office/officeart/2008/layout/LinedList"/>
    <dgm:cxn modelId="{6DD277FA-318C-A04E-9FC8-0CDBACDD0D4A}" type="presParOf" srcId="{3A0C0747-D90E-DB4C-A890-1BF33B819299}" destId="{867F7779-7490-C649-99FD-D6A25B509E49}" srcOrd="1" destOrd="0" presId="urn:microsoft.com/office/officeart/2008/layout/LinedList"/>
    <dgm:cxn modelId="{89F61A71-0A42-5B40-80D2-B58FE203D086}" type="presParOf" srcId="{867F7779-7490-C649-99FD-D6A25B509E49}" destId="{5088B4A8-6D29-B547-A6D1-731443883AB7}" srcOrd="0" destOrd="0" presId="urn:microsoft.com/office/officeart/2008/layout/LinedList"/>
    <dgm:cxn modelId="{7E23B435-BC24-7140-BDF7-B2AABE63977F}" type="presParOf" srcId="{867F7779-7490-C649-99FD-D6A25B509E49}" destId="{4792896F-CAFD-1849-8A45-F081FE963BB4}" srcOrd="1" destOrd="0" presId="urn:microsoft.com/office/officeart/2008/layout/LinedList"/>
    <dgm:cxn modelId="{A2EB9083-A10E-914B-B0FF-2853D435F8B9}" type="presParOf" srcId="{3A0C0747-D90E-DB4C-A890-1BF33B819299}" destId="{3DCB40BB-588A-F44F-927A-769ABA8B887E}" srcOrd="2" destOrd="0" presId="urn:microsoft.com/office/officeart/2008/layout/LinedList"/>
    <dgm:cxn modelId="{53A6CB6A-0F4F-FB4D-9DB2-1CB6ACCDBAC9}" type="presParOf" srcId="{3A0C0747-D90E-DB4C-A890-1BF33B819299}" destId="{1B45504A-1A1D-2B47-AF3B-D180D8593EE4}" srcOrd="3" destOrd="0" presId="urn:microsoft.com/office/officeart/2008/layout/LinedList"/>
    <dgm:cxn modelId="{9C2D05FC-EC13-594A-97A0-ED0ED1461B33}" type="presParOf" srcId="{1B45504A-1A1D-2B47-AF3B-D180D8593EE4}" destId="{31210394-3277-9442-B387-1235E56B6ABD}" srcOrd="0" destOrd="0" presId="urn:microsoft.com/office/officeart/2008/layout/LinedList"/>
    <dgm:cxn modelId="{826FFE8E-453C-7F48-8F23-9089C1EE31D8}" type="presParOf" srcId="{1B45504A-1A1D-2B47-AF3B-D180D8593EE4}" destId="{0A8BD177-2FE0-FD4A-BACE-B856942D88A0}" srcOrd="1" destOrd="0" presId="urn:microsoft.com/office/officeart/2008/layout/LinedList"/>
    <dgm:cxn modelId="{83223F86-7F1A-BB4B-8233-F178C4D2E6FC}" type="presParOf" srcId="{3A0C0747-D90E-DB4C-A890-1BF33B819299}" destId="{2028634A-8A20-2844-9F63-1CCCA8F4AE49}" srcOrd="4" destOrd="0" presId="urn:microsoft.com/office/officeart/2008/layout/LinedList"/>
    <dgm:cxn modelId="{4F80B392-77A6-4240-A0EF-1FBF7A4AD8A1}" type="presParOf" srcId="{3A0C0747-D90E-DB4C-A890-1BF33B819299}" destId="{543A5E62-9E7A-3644-9C24-9BD7E1A9F291}" srcOrd="5" destOrd="0" presId="urn:microsoft.com/office/officeart/2008/layout/LinedList"/>
    <dgm:cxn modelId="{6BBCBA30-DC02-5648-B088-A262AA73D927}" type="presParOf" srcId="{543A5E62-9E7A-3644-9C24-9BD7E1A9F291}" destId="{383409D2-1D63-F64F-B17E-0160BC6C3DE0}" srcOrd="0" destOrd="0" presId="urn:microsoft.com/office/officeart/2008/layout/LinedList"/>
    <dgm:cxn modelId="{7F49A592-31E8-3648-B13B-96416A85E7A0}" type="presParOf" srcId="{543A5E62-9E7A-3644-9C24-9BD7E1A9F291}" destId="{FF7730A6-1C96-CC4F-993A-DE03AF7E1CAD}" srcOrd="1" destOrd="0" presId="urn:microsoft.com/office/officeart/2008/layout/LinedList"/>
    <dgm:cxn modelId="{132BC952-4B7F-FA43-8BE7-AE4034E5C023}" type="presParOf" srcId="{3A0C0747-D90E-DB4C-A890-1BF33B819299}" destId="{E6AECBB7-D2E1-2249-8D6F-7F9ECB96C556}" srcOrd="6" destOrd="0" presId="urn:microsoft.com/office/officeart/2008/layout/LinedList"/>
    <dgm:cxn modelId="{20C0250E-8FA9-7D4C-9EB3-AF3DE3501AA9}" type="presParOf" srcId="{3A0C0747-D90E-DB4C-A890-1BF33B819299}" destId="{8782ED53-A3CA-6949-AF65-420A8646FA5D}" srcOrd="7" destOrd="0" presId="urn:microsoft.com/office/officeart/2008/layout/LinedList"/>
    <dgm:cxn modelId="{B3319587-83C8-5D45-95AB-E9291FF65366}" type="presParOf" srcId="{8782ED53-A3CA-6949-AF65-420A8646FA5D}" destId="{2F6418D7-C3E0-BE4E-A272-F424FACDC3CC}" srcOrd="0" destOrd="0" presId="urn:microsoft.com/office/officeart/2008/layout/LinedList"/>
    <dgm:cxn modelId="{AB36ADC6-D7DA-514C-B5DD-DCB8178AE8B8}" type="presParOf" srcId="{8782ED53-A3CA-6949-AF65-420A8646FA5D}" destId="{502351C2-983F-7F4D-A6E7-AC50A265A7D6}" srcOrd="1" destOrd="0" presId="urn:microsoft.com/office/officeart/2008/layout/LinedList"/>
    <dgm:cxn modelId="{0804FF46-1089-8842-B888-6BF5B2E073E8}" type="presParOf" srcId="{3A0C0747-D90E-DB4C-A890-1BF33B819299}" destId="{64CAF6AB-680A-E242-B00A-8C61357A92AC}" srcOrd="8" destOrd="0" presId="urn:microsoft.com/office/officeart/2008/layout/LinedList"/>
    <dgm:cxn modelId="{49BE0690-D50E-4F4E-BD57-916CCF6850A5}" type="presParOf" srcId="{3A0C0747-D90E-DB4C-A890-1BF33B819299}" destId="{6DA36F96-26AD-FB4E-8E94-405E0F8D0BA3}" srcOrd="9" destOrd="0" presId="urn:microsoft.com/office/officeart/2008/layout/LinedList"/>
    <dgm:cxn modelId="{EB32E125-67E2-4D49-AC4C-952EF723C48B}" type="presParOf" srcId="{6DA36F96-26AD-FB4E-8E94-405E0F8D0BA3}" destId="{43ABA8A2-C50D-9D42-8801-7C0637C6CBC5}" srcOrd="0" destOrd="0" presId="urn:microsoft.com/office/officeart/2008/layout/LinedList"/>
    <dgm:cxn modelId="{CB7E2277-7859-104A-8AB5-0894ACC0A0C8}" type="presParOf" srcId="{6DA36F96-26AD-FB4E-8E94-405E0F8D0BA3}" destId="{C29D927A-7184-034F-B066-786594F7A1F7}" srcOrd="1" destOrd="0" presId="urn:microsoft.com/office/officeart/2008/layout/LinedList"/>
    <dgm:cxn modelId="{AF4A7F92-833E-2149-971B-2A15990A9019}" type="presParOf" srcId="{3A0C0747-D90E-DB4C-A890-1BF33B819299}" destId="{75A8D7DE-9052-E448-AFE4-95C204DCD676}" srcOrd="10" destOrd="0" presId="urn:microsoft.com/office/officeart/2008/layout/LinedList"/>
    <dgm:cxn modelId="{5CBB57DE-846B-E344-8AFF-1A8AC1FA04D0}" type="presParOf" srcId="{3A0C0747-D90E-DB4C-A890-1BF33B819299}" destId="{4D31188D-D1A7-3B49-812B-47B69CA9F8CF}" srcOrd="11" destOrd="0" presId="urn:microsoft.com/office/officeart/2008/layout/LinedList"/>
    <dgm:cxn modelId="{BAFABF2E-E9B8-1D40-B744-AD37BEFC3CA3}" type="presParOf" srcId="{4D31188D-D1A7-3B49-812B-47B69CA9F8CF}" destId="{35C66EC5-6100-E546-B62B-7E9EA84D8C86}" srcOrd="0" destOrd="0" presId="urn:microsoft.com/office/officeart/2008/layout/LinedList"/>
    <dgm:cxn modelId="{2F82C7BD-6738-B442-A164-61A1979FAEE6}" type="presParOf" srcId="{4D31188D-D1A7-3B49-812B-47B69CA9F8CF}" destId="{2BEE3FFC-6B99-0847-BD58-21D86FDE4D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EFE77D-3E03-47B8-8F00-0F283007459C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CEF691-0123-4990-A3CE-15D20521CB4F}">
      <dgm:prSet/>
      <dgm:spPr/>
      <dgm:t>
        <a:bodyPr/>
        <a:lstStyle/>
        <a:p>
          <a:pPr algn="ctr"/>
          <a:r>
            <a:rPr lang="fr-FR" b="1" dirty="0"/>
            <a:t>X</a:t>
          </a:r>
          <a:r>
            <a:rPr lang="fr-FR" dirty="0"/>
            <a:t> </a:t>
          </a:r>
          <a:r>
            <a:rPr lang="fr-FR" dirty="0" err="1"/>
            <a:t>is</a:t>
          </a:r>
          <a:r>
            <a:rPr lang="fr-FR" dirty="0"/>
            <a:t> </a:t>
          </a:r>
          <a:r>
            <a:rPr lang="fr-FR" b="1" dirty="0">
              <a:solidFill>
                <a:schemeClr val="accent2"/>
              </a:solidFill>
            </a:rPr>
            <a:t>DE</a:t>
          </a:r>
          <a:r>
            <a:rPr lang="fr-FR" dirty="0"/>
            <a:t>/</a:t>
          </a:r>
          <a:r>
            <a:rPr lang="fr-FR" b="1" dirty="0">
              <a:solidFill>
                <a:schemeClr val="accent2"/>
              </a:solidFill>
            </a:rPr>
            <a:t>HET</a:t>
          </a:r>
          <a:r>
            <a:rPr lang="fr-FR" dirty="0"/>
            <a:t> (adjectif-STE)</a:t>
          </a:r>
          <a:endParaRPr lang="en-US" dirty="0"/>
        </a:p>
      </dgm:t>
    </dgm:pt>
    <dgm:pt modelId="{B9FE3D04-4577-44C5-8EDB-22C445ADCA94}" type="parTrans" cxnId="{CB897AC9-8C5A-4877-9DAD-BC540D0AEDE5}">
      <dgm:prSet/>
      <dgm:spPr/>
      <dgm:t>
        <a:bodyPr/>
        <a:lstStyle/>
        <a:p>
          <a:endParaRPr lang="en-US"/>
        </a:p>
      </dgm:t>
    </dgm:pt>
    <dgm:pt modelId="{B70A61F4-0995-483C-B8CB-F9E0FC5D6818}" type="sibTrans" cxnId="{CB897AC9-8C5A-4877-9DAD-BC540D0AEDE5}">
      <dgm:prSet/>
      <dgm:spPr/>
      <dgm:t>
        <a:bodyPr/>
        <a:lstStyle/>
        <a:p>
          <a:endParaRPr lang="en-US"/>
        </a:p>
      </dgm:t>
    </dgm:pt>
    <dgm:pt modelId="{89EC0D4E-1A4A-4B4A-9996-5D8ECC6B9599}">
      <dgm:prSet/>
      <dgm:spPr/>
      <dgm:t>
        <a:bodyPr/>
        <a:lstStyle/>
        <a:p>
          <a:r>
            <a:rPr lang="fr-FR" dirty="0"/>
            <a:t>J’ajoute « -STE »</a:t>
          </a:r>
          <a:endParaRPr lang="en-US" u="sng" dirty="0"/>
        </a:p>
      </dgm:t>
    </dgm:pt>
    <dgm:pt modelId="{1AACAE71-DFDF-42D1-9A1D-9787AD148782}" type="parTrans" cxnId="{D53C0FD9-6D50-4ABF-8278-8E56B078667A}">
      <dgm:prSet/>
      <dgm:spPr/>
      <dgm:t>
        <a:bodyPr/>
        <a:lstStyle/>
        <a:p>
          <a:endParaRPr lang="en-US"/>
        </a:p>
      </dgm:t>
    </dgm:pt>
    <dgm:pt modelId="{A10B5C00-4C58-4AE7-BA4E-8B57333D32BC}" type="sibTrans" cxnId="{D53C0FD9-6D50-4ABF-8278-8E56B078667A}">
      <dgm:prSet/>
      <dgm:spPr/>
      <dgm:t>
        <a:bodyPr/>
        <a:lstStyle/>
        <a:p>
          <a:endParaRPr lang="en-US"/>
        </a:p>
      </dgm:t>
    </dgm:pt>
    <dgm:pt modelId="{2517A94E-8AB7-44DB-B6DC-5E41391667C0}">
      <dgm:prSet/>
      <dgm:spPr/>
      <dgm:t>
        <a:bodyPr/>
        <a:lstStyle/>
        <a:p>
          <a:r>
            <a:rPr lang="en-US" dirty="0"/>
            <a:t>DE </a:t>
          </a:r>
          <a:r>
            <a:rPr lang="en-US" dirty="0" err="1"/>
            <a:t>ou</a:t>
          </a:r>
          <a:r>
            <a:rPr lang="en-US" dirty="0"/>
            <a:t> HET depend de </a:t>
          </a:r>
          <a:r>
            <a:rPr lang="en-US" dirty="0" err="1"/>
            <a:t>ce</a:t>
          </a:r>
          <a:r>
            <a:rPr lang="en-US" dirty="0"/>
            <a:t> que je sous-</a:t>
          </a:r>
          <a:r>
            <a:rPr lang="en-US" dirty="0" err="1"/>
            <a:t>entend</a:t>
          </a:r>
          <a:endParaRPr lang="en-US" dirty="0"/>
        </a:p>
      </dgm:t>
    </dgm:pt>
    <dgm:pt modelId="{32D202DA-DBD6-4C25-8E2E-BF83B7D4EEB9}" type="parTrans" cxnId="{B82D1255-7C4E-4188-87E3-6D77C9E20299}">
      <dgm:prSet/>
      <dgm:spPr/>
      <dgm:t>
        <a:bodyPr/>
        <a:lstStyle/>
        <a:p>
          <a:endParaRPr lang="en-US"/>
        </a:p>
      </dgm:t>
    </dgm:pt>
    <dgm:pt modelId="{CCB7E1C0-E054-4ADC-A569-F5596BB1FAE3}" type="sibTrans" cxnId="{B82D1255-7C4E-4188-87E3-6D77C9E20299}">
      <dgm:prSet/>
      <dgm:spPr/>
      <dgm:t>
        <a:bodyPr/>
        <a:lstStyle/>
        <a:p>
          <a:endParaRPr lang="en-US"/>
        </a:p>
      </dgm:t>
    </dgm:pt>
    <dgm:pt modelId="{57111933-48C7-430A-8DBA-71537C7990FA}">
      <dgm:prSet/>
      <dgm:spPr/>
      <dgm:t>
        <a:bodyPr/>
        <a:lstStyle/>
        <a:p>
          <a:pPr algn="ctr"/>
          <a:r>
            <a:rPr lang="fr-FR" i="1" dirty="0"/>
            <a:t>An HET </a:t>
          </a:r>
          <a:r>
            <a:rPr lang="fr-FR" i="1" dirty="0" err="1"/>
            <a:t>grootste</a:t>
          </a:r>
          <a:r>
            <a:rPr lang="fr-FR" i="1" dirty="0"/>
            <a:t> (car HET </a:t>
          </a:r>
          <a:r>
            <a:rPr lang="fr-FR" i="1" dirty="0" err="1"/>
            <a:t>meisje</a:t>
          </a:r>
          <a:r>
            <a:rPr lang="fr-FR" i="1" dirty="0"/>
            <a:t>)</a:t>
          </a:r>
          <a:endParaRPr lang="en-US" dirty="0"/>
        </a:p>
      </dgm:t>
    </dgm:pt>
    <dgm:pt modelId="{0C221A34-AB96-4DF3-9131-AFA05A4BD5F7}" type="parTrans" cxnId="{CAF66F59-384A-4634-A68C-F087A037EB73}">
      <dgm:prSet/>
      <dgm:spPr/>
      <dgm:t>
        <a:bodyPr/>
        <a:lstStyle/>
        <a:p>
          <a:endParaRPr lang="en-US"/>
        </a:p>
      </dgm:t>
    </dgm:pt>
    <dgm:pt modelId="{5294DC8B-15EC-404A-B429-E16EE8375BA0}" type="sibTrans" cxnId="{CAF66F59-384A-4634-A68C-F087A037EB73}">
      <dgm:prSet/>
      <dgm:spPr/>
      <dgm:t>
        <a:bodyPr/>
        <a:lstStyle/>
        <a:p>
          <a:endParaRPr lang="en-US"/>
        </a:p>
      </dgm:t>
    </dgm:pt>
    <dgm:pt modelId="{7F2CEF1A-D807-44B0-993C-B0CEA00F3F9F}">
      <dgm:prSet/>
      <dgm:spPr/>
      <dgm:t>
        <a:bodyPr/>
        <a:lstStyle/>
        <a:p>
          <a:pPr algn="ctr"/>
          <a:r>
            <a:rPr lang="fr-FR" i="1" dirty="0"/>
            <a:t>Piet </a:t>
          </a:r>
          <a:r>
            <a:rPr lang="fr-FR" i="1" dirty="0" err="1"/>
            <a:t>is</a:t>
          </a:r>
          <a:r>
            <a:rPr lang="fr-FR" i="1" dirty="0"/>
            <a:t> DE </a:t>
          </a:r>
          <a:r>
            <a:rPr lang="fr-FR" i="1" dirty="0" err="1"/>
            <a:t>grootste</a:t>
          </a:r>
          <a:r>
            <a:rPr lang="fr-FR" i="1" dirty="0"/>
            <a:t> (car DE man/</a:t>
          </a:r>
          <a:r>
            <a:rPr lang="fr-FR" i="1" dirty="0" err="1"/>
            <a:t>jongen</a:t>
          </a:r>
          <a:r>
            <a:rPr lang="fr-FR" i="1" dirty="0"/>
            <a:t>)</a:t>
          </a:r>
          <a:endParaRPr lang="en-US" u="sng" dirty="0"/>
        </a:p>
      </dgm:t>
    </dgm:pt>
    <dgm:pt modelId="{B0A8C597-CBFF-4F4E-A1F8-FFE6FE6EC612}" type="parTrans" cxnId="{04FFF2EC-8CCB-4D74-B948-4531A209D5E9}">
      <dgm:prSet/>
      <dgm:spPr/>
      <dgm:t>
        <a:bodyPr/>
        <a:lstStyle/>
        <a:p>
          <a:endParaRPr lang="en-US"/>
        </a:p>
      </dgm:t>
    </dgm:pt>
    <dgm:pt modelId="{39D61344-432C-47CD-9465-AEF22AB98EC3}" type="sibTrans" cxnId="{04FFF2EC-8CCB-4D74-B948-4531A209D5E9}">
      <dgm:prSet/>
      <dgm:spPr/>
      <dgm:t>
        <a:bodyPr/>
        <a:lstStyle/>
        <a:p>
          <a:endParaRPr lang="en-US"/>
        </a:p>
      </dgm:t>
    </dgm:pt>
    <dgm:pt modelId="{99DB8C76-21A6-49FF-B3FE-11F12CC50917}">
      <dgm:prSet custT="1"/>
      <dgm:spPr/>
      <dgm:t>
        <a:bodyPr/>
        <a:lstStyle/>
        <a:p>
          <a:pPr algn="ctr"/>
          <a:r>
            <a:rPr lang="fr-FR" sz="2000" i="0" dirty="0"/>
            <a:t>!!! S’il est attribut, il emploie toujours HET et ne prend pas de « -E » !!!</a:t>
          </a:r>
        </a:p>
        <a:p>
          <a:pPr algn="ctr"/>
          <a:r>
            <a:rPr lang="fr-FR" sz="2000" i="0" dirty="0"/>
            <a:t>Ben non, l’adjectif attribut (même au superlatif) ne s’accorde pas</a:t>
          </a:r>
        </a:p>
      </dgm:t>
    </dgm:pt>
    <dgm:pt modelId="{07F62056-A606-4F43-8032-032E30134230}" type="parTrans" cxnId="{84A84739-8F55-4D2B-AFE5-BE4386D57A15}">
      <dgm:prSet/>
      <dgm:spPr/>
      <dgm:t>
        <a:bodyPr/>
        <a:lstStyle/>
        <a:p>
          <a:endParaRPr lang="en-US"/>
        </a:p>
      </dgm:t>
    </dgm:pt>
    <dgm:pt modelId="{7904A381-6039-4147-BA97-494866B007B7}" type="sibTrans" cxnId="{84A84739-8F55-4D2B-AFE5-BE4386D57A15}">
      <dgm:prSet/>
      <dgm:spPr/>
      <dgm:t>
        <a:bodyPr/>
        <a:lstStyle/>
        <a:p>
          <a:endParaRPr lang="en-US"/>
        </a:p>
      </dgm:t>
    </dgm:pt>
    <dgm:pt modelId="{3A0C0747-D90E-DB4C-A890-1BF33B819299}" type="pres">
      <dgm:prSet presAssocID="{12EFE77D-3E03-47B8-8F00-0F283007459C}" presName="vert0" presStyleCnt="0">
        <dgm:presLayoutVars>
          <dgm:dir/>
          <dgm:animOne val="branch"/>
          <dgm:animLvl val="lvl"/>
        </dgm:presLayoutVars>
      </dgm:prSet>
      <dgm:spPr/>
    </dgm:pt>
    <dgm:pt modelId="{ECF8F173-806A-E940-8915-527DABBE953E}" type="pres">
      <dgm:prSet presAssocID="{28CEF691-0123-4990-A3CE-15D20521CB4F}" presName="thickLine" presStyleLbl="alignNode1" presStyleIdx="0" presStyleCnt="6"/>
      <dgm:spPr/>
    </dgm:pt>
    <dgm:pt modelId="{867F7779-7490-C649-99FD-D6A25B509E49}" type="pres">
      <dgm:prSet presAssocID="{28CEF691-0123-4990-A3CE-15D20521CB4F}" presName="horz1" presStyleCnt="0"/>
      <dgm:spPr/>
    </dgm:pt>
    <dgm:pt modelId="{5088B4A8-6D29-B547-A6D1-731443883AB7}" type="pres">
      <dgm:prSet presAssocID="{28CEF691-0123-4990-A3CE-15D20521CB4F}" presName="tx1" presStyleLbl="revTx" presStyleIdx="0" presStyleCnt="6"/>
      <dgm:spPr/>
    </dgm:pt>
    <dgm:pt modelId="{4792896F-CAFD-1849-8A45-F081FE963BB4}" type="pres">
      <dgm:prSet presAssocID="{28CEF691-0123-4990-A3CE-15D20521CB4F}" presName="vert1" presStyleCnt="0"/>
      <dgm:spPr/>
    </dgm:pt>
    <dgm:pt modelId="{3DCB40BB-588A-F44F-927A-769ABA8B887E}" type="pres">
      <dgm:prSet presAssocID="{89EC0D4E-1A4A-4B4A-9996-5D8ECC6B9599}" presName="thickLine" presStyleLbl="alignNode1" presStyleIdx="1" presStyleCnt="6"/>
      <dgm:spPr/>
    </dgm:pt>
    <dgm:pt modelId="{1B45504A-1A1D-2B47-AF3B-D180D8593EE4}" type="pres">
      <dgm:prSet presAssocID="{89EC0D4E-1A4A-4B4A-9996-5D8ECC6B9599}" presName="horz1" presStyleCnt="0"/>
      <dgm:spPr/>
    </dgm:pt>
    <dgm:pt modelId="{31210394-3277-9442-B387-1235E56B6ABD}" type="pres">
      <dgm:prSet presAssocID="{89EC0D4E-1A4A-4B4A-9996-5D8ECC6B9599}" presName="tx1" presStyleLbl="revTx" presStyleIdx="1" presStyleCnt="6"/>
      <dgm:spPr/>
    </dgm:pt>
    <dgm:pt modelId="{0A8BD177-2FE0-FD4A-BACE-B856942D88A0}" type="pres">
      <dgm:prSet presAssocID="{89EC0D4E-1A4A-4B4A-9996-5D8ECC6B9599}" presName="vert1" presStyleCnt="0"/>
      <dgm:spPr/>
    </dgm:pt>
    <dgm:pt modelId="{2028634A-8A20-2844-9F63-1CCCA8F4AE49}" type="pres">
      <dgm:prSet presAssocID="{2517A94E-8AB7-44DB-B6DC-5E41391667C0}" presName="thickLine" presStyleLbl="alignNode1" presStyleIdx="2" presStyleCnt="6"/>
      <dgm:spPr/>
    </dgm:pt>
    <dgm:pt modelId="{543A5E62-9E7A-3644-9C24-9BD7E1A9F291}" type="pres">
      <dgm:prSet presAssocID="{2517A94E-8AB7-44DB-B6DC-5E41391667C0}" presName="horz1" presStyleCnt="0"/>
      <dgm:spPr/>
    </dgm:pt>
    <dgm:pt modelId="{383409D2-1D63-F64F-B17E-0160BC6C3DE0}" type="pres">
      <dgm:prSet presAssocID="{2517A94E-8AB7-44DB-B6DC-5E41391667C0}" presName="tx1" presStyleLbl="revTx" presStyleIdx="2" presStyleCnt="6"/>
      <dgm:spPr/>
    </dgm:pt>
    <dgm:pt modelId="{FF7730A6-1C96-CC4F-993A-DE03AF7E1CAD}" type="pres">
      <dgm:prSet presAssocID="{2517A94E-8AB7-44DB-B6DC-5E41391667C0}" presName="vert1" presStyleCnt="0"/>
      <dgm:spPr/>
    </dgm:pt>
    <dgm:pt modelId="{E6AECBB7-D2E1-2249-8D6F-7F9ECB96C556}" type="pres">
      <dgm:prSet presAssocID="{57111933-48C7-430A-8DBA-71537C7990FA}" presName="thickLine" presStyleLbl="alignNode1" presStyleIdx="3" presStyleCnt="6"/>
      <dgm:spPr/>
    </dgm:pt>
    <dgm:pt modelId="{8782ED53-A3CA-6949-AF65-420A8646FA5D}" type="pres">
      <dgm:prSet presAssocID="{57111933-48C7-430A-8DBA-71537C7990FA}" presName="horz1" presStyleCnt="0"/>
      <dgm:spPr/>
    </dgm:pt>
    <dgm:pt modelId="{2F6418D7-C3E0-BE4E-A272-F424FACDC3CC}" type="pres">
      <dgm:prSet presAssocID="{57111933-48C7-430A-8DBA-71537C7990FA}" presName="tx1" presStyleLbl="revTx" presStyleIdx="3" presStyleCnt="6"/>
      <dgm:spPr/>
    </dgm:pt>
    <dgm:pt modelId="{502351C2-983F-7F4D-A6E7-AC50A265A7D6}" type="pres">
      <dgm:prSet presAssocID="{57111933-48C7-430A-8DBA-71537C7990FA}" presName="vert1" presStyleCnt="0"/>
      <dgm:spPr/>
    </dgm:pt>
    <dgm:pt modelId="{64CAF6AB-680A-E242-B00A-8C61357A92AC}" type="pres">
      <dgm:prSet presAssocID="{7F2CEF1A-D807-44B0-993C-B0CEA00F3F9F}" presName="thickLine" presStyleLbl="alignNode1" presStyleIdx="4" presStyleCnt="6"/>
      <dgm:spPr/>
    </dgm:pt>
    <dgm:pt modelId="{6DA36F96-26AD-FB4E-8E94-405E0F8D0BA3}" type="pres">
      <dgm:prSet presAssocID="{7F2CEF1A-D807-44B0-993C-B0CEA00F3F9F}" presName="horz1" presStyleCnt="0"/>
      <dgm:spPr/>
    </dgm:pt>
    <dgm:pt modelId="{43ABA8A2-C50D-9D42-8801-7C0637C6CBC5}" type="pres">
      <dgm:prSet presAssocID="{7F2CEF1A-D807-44B0-993C-B0CEA00F3F9F}" presName="tx1" presStyleLbl="revTx" presStyleIdx="4" presStyleCnt="6"/>
      <dgm:spPr/>
    </dgm:pt>
    <dgm:pt modelId="{C29D927A-7184-034F-B066-786594F7A1F7}" type="pres">
      <dgm:prSet presAssocID="{7F2CEF1A-D807-44B0-993C-B0CEA00F3F9F}" presName="vert1" presStyleCnt="0"/>
      <dgm:spPr/>
    </dgm:pt>
    <dgm:pt modelId="{75A8D7DE-9052-E448-AFE4-95C204DCD676}" type="pres">
      <dgm:prSet presAssocID="{99DB8C76-21A6-49FF-B3FE-11F12CC50917}" presName="thickLine" presStyleLbl="alignNode1" presStyleIdx="5" presStyleCnt="6"/>
      <dgm:spPr/>
    </dgm:pt>
    <dgm:pt modelId="{4D31188D-D1A7-3B49-812B-47B69CA9F8CF}" type="pres">
      <dgm:prSet presAssocID="{99DB8C76-21A6-49FF-B3FE-11F12CC50917}" presName="horz1" presStyleCnt="0"/>
      <dgm:spPr/>
    </dgm:pt>
    <dgm:pt modelId="{35C66EC5-6100-E546-B62B-7E9EA84D8C86}" type="pres">
      <dgm:prSet presAssocID="{99DB8C76-21A6-49FF-B3FE-11F12CC50917}" presName="tx1" presStyleLbl="revTx" presStyleIdx="5" presStyleCnt="6"/>
      <dgm:spPr/>
    </dgm:pt>
    <dgm:pt modelId="{2BEE3FFC-6B99-0847-BD58-21D86FDE4D3B}" type="pres">
      <dgm:prSet presAssocID="{99DB8C76-21A6-49FF-B3FE-11F12CC50917}" presName="vert1" presStyleCnt="0"/>
      <dgm:spPr/>
    </dgm:pt>
  </dgm:ptLst>
  <dgm:cxnLst>
    <dgm:cxn modelId="{E0DEA30F-2835-AB41-862C-F70730E0BA2E}" type="presOf" srcId="{89EC0D4E-1A4A-4B4A-9996-5D8ECC6B9599}" destId="{31210394-3277-9442-B387-1235E56B6ABD}" srcOrd="0" destOrd="0" presId="urn:microsoft.com/office/officeart/2008/layout/LinedList"/>
    <dgm:cxn modelId="{2D211516-44E6-6342-B4A2-3642FDC4367A}" type="presOf" srcId="{99DB8C76-21A6-49FF-B3FE-11F12CC50917}" destId="{35C66EC5-6100-E546-B62B-7E9EA84D8C86}" srcOrd="0" destOrd="0" presId="urn:microsoft.com/office/officeart/2008/layout/LinedList"/>
    <dgm:cxn modelId="{A3F7E717-AF77-7F45-B421-7BE362DEF2F2}" type="presOf" srcId="{57111933-48C7-430A-8DBA-71537C7990FA}" destId="{2F6418D7-C3E0-BE4E-A272-F424FACDC3CC}" srcOrd="0" destOrd="0" presId="urn:microsoft.com/office/officeart/2008/layout/LinedList"/>
    <dgm:cxn modelId="{84A84739-8F55-4D2B-AFE5-BE4386D57A15}" srcId="{12EFE77D-3E03-47B8-8F00-0F283007459C}" destId="{99DB8C76-21A6-49FF-B3FE-11F12CC50917}" srcOrd="5" destOrd="0" parTransId="{07F62056-A606-4F43-8032-032E30134230}" sibTransId="{7904A381-6039-4147-BA97-494866B007B7}"/>
    <dgm:cxn modelId="{B82D1255-7C4E-4188-87E3-6D77C9E20299}" srcId="{12EFE77D-3E03-47B8-8F00-0F283007459C}" destId="{2517A94E-8AB7-44DB-B6DC-5E41391667C0}" srcOrd="2" destOrd="0" parTransId="{32D202DA-DBD6-4C25-8E2E-BF83B7D4EEB9}" sibTransId="{CCB7E1C0-E054-4ADC-A569-F5596BB1FAE3}"/>
    <dgm:cxn modelId="{CAF66F59-384A-4634-A68C-F087A037EB73}" srcId="{12EFE77D-3E03-47B8-8F00-0F283007459C}" destId="{57111933-48C7-430A-8DBA-71537C7990FA}" srcOrd="3" destOrd="0" parTransId="{0C221A34-AB96-4DF3-9131-AFA05A4BD5F7}" sibTransId="{5294DC8B-15EC-404A-B429-E16EE8375BA0}"/>
    <dgm:cxn modelId="{7CDEED91-BA4A-5B42-9D5F-360B94927BF4}" type="presOf" srcId="{2517A94E-8AB7-44DB-B6DC-5E41391667C0}" destId="{383409D2-1D63-F64F-B17E-0160BC6C3DE0}" srcOrd="0" destOrd="0" presId="urn:microsoft.com/office/officeart/2008/layout/LinedList"/>
    <dgm:cxn modelId="{07702BAF-D18E-5E43-855C-A7186D16D74F}" type="presOf" srcId="{12EFE77D-3E03-47B8-8F00-0F283007459C}" destId="{3A0C0747-D90E-DB4C-A890-1BF33B819299}" srcOrd="0" destOrd="0" presId="urn:microsoft.com/office/officeart/2008/layout/LinedList"/>
    <dgm:cxn modelId="{CB897AC9-8C5A-4877-9DAD-BC540D0AEDE5}" srcId="{12EFE77D-3E03-47B8-8F00-0F283007459C}" destId="{28CEF691-0123-4990-A3CE-15D20521CB4F}" srcOrd="0" destOrd="0" parTransId="{B9FE3D04-4577-44C5-8EDB-22C445ADCA94}" sibTransId="{B70A61F4-0995-483C-B8CB-F9E0FC5D6818}"/>
    <dgm:cxn modelId="{80F52ECA-1AE9-A040-AC86-54BF9541B08D}" type="presOf" srcId="{7F2CEF1A-D807-44B0-993C-B0CEA00F3F9F}" destId="{43ABA8A2-C50D-9D42-8801-7C0637C6CBC5}" srcOrd="0" destOrd="0" presId="urn:microsoft.com/office/officeart/2008/layout/LinedList"/>
    <dgm:cxn modelId="{D53C0FD9-6D50-4ABF-8278-8E56B078667A}" srcId="{12EFE77D-3E03-47B8-8F00-0F283007459C}" destId="{89EC0D4E-1A4A-4B4A-9996-5D8ECC6B9599}" srcOrd="1" destOrd="0" parTransId="{1AACAE71-DFDF-42D1-9A1D-9787AD148782}" sibTransId="{A10B5C00-4C58-4AE7-BA4E-8B57333D32BC}"/>
    <dgm:cxn modelId="{A8C81BE9-DC4D-D14B-B0B7-52377986B76E}" type="presOf" srcId="{28CEF691-0123-4990-A3CE-15D20521CB4F}" destId="{5088B4A8-6D29-B547-A6D1-731443883AB7}" srcOrd="0" destOrd="0" presId="urn:microsoft.com/office/officeart/2008/layout/LinedList"/>
    <dgm:cxn modelId="{04FFF2EC-8CCB-4D74-B948-4531A209D5E9}" srcId="{12EFE77D-3E03-47B8-8F00-0F283007459C}" destId="{7F2CEF1A-D807-44B0-993C-B0CEA00F3F9F}" srcOrd="4" destOrd="0" parTransId="{B0A8C597-CBFF-4F4E-A1F8-FFE6FE6EC612}" sibTransId="{39D61344-432C-47CD-9465-AEF22AB98EC3}"/>
    <dgm:cxn modelId="{379A7C5D-5D88-534E-9254-16CB50ABF0EB}" type="presParOf" srcId="{3A0C0747-D90E-DB4C-A890-1BF33B819299}" destId="{ECF8F173-806A-E940-8915-527DABBE953E}" srcOrd="0" destOrd="0" presId="urn:microsoft.com/office/officeart/2008/layout/LinedList"/>
    <dgm:cxn modelId="{6DD277FA-318C-A04E-9FC8-0CDBACDD0D4A}" type="presParOf" srcId="{3A0C0747-D90E-DB4C-A890-1BF33B819299}" destId="{867F7779-7490-C649-99FD-D6A25B509E49}" srcOrd="1" destOrd="0" presId="urn:microsoft.com/office/officeart/2008/layout/LinedList"/>
    <dgm:cxn modelId="{89F61A71-0A42-5B40-80D2-B58FE203D086}" type="presParOf" srcId="{867F7779-7490-C649-99FD-D6A25B509E49}" destId="{5088B4A8-6D29-B547-A6D1-731443883AB7}" srcOrd="0" destOrd="0" presId="urn:microsoft.com/office/officeart/2008/layout/LinedList"/>
    <dgm:cxn modelId="{7E23B435-BC24-7140-BDF7-B2AABE63977F}" type="presParOf" srcId="{867F7779-7490-C649-99FD-D6A25B509E49}" destId="{4792896F-CAFD-1849-8A45-F081FE963BB4}" srcOrd="1" destOrd="0" presId="urn:microsoft.com/office/officeart/2008/layout/LinedList"/>
    <dgm:cxn modelId="{A2EB9083-A10E-914B-B0FF-2853D435F8B9}" type="presParOf" srcId="{3A0C0747-D90E-DB4C-A890-1BF33B819299}" destId="{3DCB40BB-588A-F44F-927A-769ABA8B887E}" srcOrd="2" destOrd="0" presId="urn:microsoft.com/office/officeart/2008/layout/LinedList"/>
    <dgm:cxn modelId="{53A6CB6A-0F4F-FB4D-9DB2-1CB6ACCDBAC9}" type="presParOf" srcId="{3A0C0747-D90E-DB4C-A890-1BF33B819299}" destId="{1B45504A-1A1D-2B47-AF3B-D180D8593EE4}" srcOrd="3" destOrd="0" presId="urn:microsoft.com/office/officeart/2008/layout/LinedList"/>
    <dgm:cxn modelId="{9C2D05FC-EC13-594A-97A0-ED0ED1461B33}" type="presParOf" srcId="{1B45504A-1A1D-2B47-AF3B-D180D8593EE4}" destId="{31210394-3277-9442-B387-1235E56B6ABD}" srcOrd="0" destOrd="0" presId="urn:microsoft.com/office/officeart/2008/layout/LinedList"/>
    <dgm:cxn modelId="{826FFE8E-453C-7F48-8F23-9089C1EE31D8}" type="presParOf" srcId="{1B45504A-1A1D-2B47-AF3B-D180D8593EE4}" destId="{0A8BD177-2FE0-FD4A-BACE-B856942D88A0}" srcOrd="1" destOrd="0" presId="urn:microsoft.com/office/officeart/2008/layout/LinedList"/>
    <dgm:cxn modelId="{83223F86-7F1A-BB4B-8233-F178C4D2E6FC}" type="presParOf" srcId="{3A0C0747-D90E-DB4C-A890-1BF33B819299}" destId="{2028634A-8A20-2844-9F63-1CCCA8F4AE49}" srcOrd="4" destOrd="0" presId="urn:microsoft.com/office/officeart/2008/layout/LinedList"/>
    <dgm:cxn modelId="{4F80B392-77A6-4240-A0EF-1FBF7A4AD8A1}" type="presParOf" srcId="{3A0C0747-D90E-DB4C-A890-1BF33B819299}" destId="{543A5E62-9E7A-3644-9C24-9BD7E1A9F291}" srcOrd="5" destOrd="0" presId="urn:microsoft.com/office/officeart/2008/layout/LinedList"/>
    <dgm:cxn modelId="{6BBCBA30-DC02-5648-B088-A262AA73D927}" type="presParOf" srcId="{543A5E62-9E7A-3644-9C24-9BD7E1A9F291}" destId="{383409D2-1D63-F64F-B17E-0160BC6C3DE0}" srcOrd="0" destOrd="0" presId="urn:microsoft.com/office/officeart/2008/layout/LinedList"/>
    <dgm:cxn modelId="{7F49A592-31E8-3648-B13B-96416A85E7A0}" type="presParOf" srcId="{543A5E62-9E7A-3644-9C24-9BD7E1A9F291}" destId="{FF7730A6-1C96-CC4F-993A-DE03AF7E1CAD}" srcOrd="1" destOrd="0" presId="urn:microsoft.com/office/officeart/2008/layout/LinedList"/>
    <dgm:cxn modelId="{132BC952-4B7F-FA43-8BE7-AE4034E5C023}" type="presParOf" srcId="{3A0C0747-D90E-DB4C-A890-1BF33B819299}" destId="{E6AECBB7-D2E1-2249-8D6F-7F9ECB96C556}" srcOrd="6" destOrd="0" presId="urn:microsoft.com/office/officeart/2008/layout/LinedList"/>
    <dgm:cxn modelId="{20C0250E-8FA9-7D4C-9EB3-AF3DE3501AA9}" type="presParOf" srcId="{3A0C0747-D90E-DB4C-A890-1BF33B819299}" destId="{8782ED53-A3CA-6949-AF65-420A8646FA5D}" srcOrd="7" destOrd="0" presId="urn:microsoft.com/office/officeart/2008/layout/LinedList"/>
    <dgm:cxn modelId="{B3319587-83C8-5D45-95AB-E9291FF65366}" type="presParOf" srcId="{8782ED53-A3CA-6949-AF65-420A8646FA5D}" destId="{2F6418D7-C3E0-BE4E-A272-F424FACDC3CC}" srcOrd="0" destOrd="0" presId="urn:microsoft.com/office/officeart/2008/layout/LinedList"/>
    <dgm:cxn modelId="{AB36ADC6-D7DA-514C-B5DD-DCB8178AE8B8}" type="presParOf" srcId="{8782ED53-A3CA-6949-AF65-420A8646FA5D}" destId="{502351C2-983F-7F4D-A6E7-AC50A265A7D6}" srcOrd="1" destOrd="0" presId="urn:microsoft.com/office/officeart/2008/layout/LinedList"/>
    <dgm:cxn modelId="{0804FF46-1089-8842-B888-6BF5B2E073E8}" type="presParOf" srcId="{3A0C0747-D90E-DB4C-A890-1BF33B819299}" destId="{64CAF6AB-680A-E242-B00A-8C61357A92AC}" srcOrd="8" destOrd="0" presId="urn:microsoft.com/office/officeart/2008/layout/LinedList"/>
    <dgm:cxn modelId="{49BE0690-D50E-4F4E-BD57-916CCF6850A5}" type="presParOf" srcId="{3A0C0747-D90E-DB4C-A890-1BF33B819299}" destId="{6DA36F96-26AD-FB4E-8E94-405E0F8D0BA3}" srcOrd="9" destOrd="0" presId="urn:microsoft.com/office/officeart/2008/layout/LinedList"/>
    <dgm:cxn modelId="{EB32E125-67E2-4D49-AC4C-952EF723C48B}" type="presParOf" srcId="{6DA36F96-26AD-FB4E-8E94-405E0F8D0BA3}" destId="{43ABA8A2-C50D-9D42-8801-7C0637C6CBC5}" srcOrd="0" destOrd="0" presId="urn:microsoft.com/office/officeart/2008/layout/LinedList"/>
    <dgm:cxn modelId="{CB7E2277-7859-104A-8AB5-0894ACC0A0C8}" type="presParOf" srcId="{6DA36F96-26AD-FB4E-8E94-405E0F8D0BA3}" destId="{C29D927A-7184-034F-B066-786594F7A1F7}" srcOrd="1" destOrd="0" presId="urn:microsoft.com/office/officeart/2008/layout/LinedList"/>
    <dgm:cxn modelId="{AF4A7F92-833E-2149-971B-2A15990A9019}" type="presParOf" srcId="{3A0C0747-D90E-DB4C-A890-1BF33B819299}" destId="{75A8D7DE-9052-E448-AFE4-95C204DCD676}" srcOrd="10" destOrd="0" presId="urn:microsoft.com/office/officeart/2008/layout/LinedList"/>
    <dgm:cxn modelId="{5CBB57DE-846B-E344-8AFF-1A8AC1FA04D0}" type="presParOf" srcId="{3A0C0747-D90E-DB4C-A890-1BF33B819299}" destId="{4D31188D-D1A7-3B49-812B-47B69CA9F8CF}" srcOrd="11" destOrd="0" presId="urn:microsoft.com/office/officeart/2008/layout/LinedList"/>
    <dgm:cxn modelId="{BAFABF2E-E9B8-1D40-B744-AD37BEFC3CA3}" type="presParOf" srcId="{4D31188D-D1A7-3B49-812B-47B69CA9F8CF}" destId="{35C66EC5-6100-E546-B62B-7E9EA84D8C86}" srcOrd="0" destOrd="0" presId="urn:microsoft.com/office/officeart/2008/layout/LinedList"/>
    <dgm:cxn modelId="{2F82C7BD-6738-B442-A164-61A1979FAEE6}" type="presParOf" srcId="{4D31188D-D1A7-3B49-812B-47B69CA9F8CF}" destId="{2BEE3FFC-6B99-0847-BD58-21D86FDE4D3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2BDB8-A238-A04E-9DC6-5A1F7E4893B9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0FEC4-4A34-C047-A363-D1A7D917794A}">
      <dsp:nvSpPr>
        <dsp:cNvPr id="0" name=""/>
        <dsp:cNvSpPr/>
      </dsp:nvSpPr>
      <dsp:spPr>
        <a:xfrm>
          <a:off x="0" y="0"/>
          <a:ext cx="10515600" cy="208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C’est employer un </a:t>
          </a:r>
          <a:r>
            <a:rPr lang="fr-FR" sz="4000" b="1" kern="1200" dirty="0"/>
            <a:t>adjectif</a:t>
          </a:r>
          <a:r>
            <a:rPr lang="fr-FR" sz="4000" kern="1200" dirty="0"/>
            <a:t> qu’on colle sur un item (un post-it sur le front, si on veut)</a:t>
          </a:r>
          <a:endParaRPr lang="en-US" sz="4000" kern="1200" dirty="0"/>
        </a:p>
      </dsp:txBody>
      <dsp:txXfrm>
        <a:off x="0" y="0"/>
        <a:ext cx="10515600" cy="2080418"/>
      </dsp:txXfrm>
    </dsp:sp>
    <dsp:sp modelId="{93001BA4-0FEC-6942-B8D9-283EA2F41324}">
      <dsp:nvSpPr>
        <dsp:cNvPr id="0" name=""/>
        <dsp:cNvSpPr/>
      </dsp:nvSpPr>
      <dsp:spPr>
        <a:xfrm>
          <a:off x="0" y="2080418"/>
          <a:ext cx="10515600" cy="0"/>
        </a:xfrm>
        <a:prstGeom prst="line">
          <a:avLst/>
        </a:prstGeom>
        <a:solidFill>
          <a:schemeClr val="accent2">
            <a:hueOff val="-1490587"/>
            <a:satOff val="-455"/>
            <a:lumOff val="7059"/>
            <a:alphaOff val="0"/>
          </a:schemeClr>
        </a:solidFill>
        <a:ln w="12700" cap="flat" cmpd="sng" algn="ctr">
          <a:solidFill>
            <a:schemeClr val="accent2">
              <a:hueOff val="-1490587"/>
              <a:satOff val="-455"/>
              <a:lumOff val="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B3F9BE-F00B-D442-BAFC-FF24F3D43489}">
      <dsp:nvSpPr>
        <dsp:cNvPr id="0" name=""/>
        <dsp:cNvSpPr/>
      </dsp:nvSpPr>
      <dsp:spPr>
        <a:xfrm>
          <a:off x="0" y="2080418"/>
          <a:ext cx="10515600" cy="2080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kern="1200" dirty="0"/>
            <a:t>Et puis mettre en </a:t>
          </a:r>
          <a:r>
            <a:rPr lang="fr-FR" sz="4000" b="1" kern="1200" dirty="0"/>
            <a:t>perspective</a:t>
          </a:r>
          <a:r>
            <a:rPr lang="fr-FR" sz="4000" kern="1200" dirty="0"/>
            <a:t> ces items qui ont le même post-it pour les mettre en opposition ou chercher des similitudes</a:t>
          </a:r>
          <a:endParaRPr lang="en-US" sz="4000" kern="1200" dirty="0"/>
        </a:p>
      </dsp:txBody>
      <dsp:txXfrm>
        <a:off x="0" y="2080418"/>
        <a:ext cx="10515600" cy="20804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C1E92-C295-421C-BC4E-47DEE8B6E661}">
      <dsp:nvSpPr>
        <dsp:cNvPr id="0" name=""/>
        <dsp:cNvSpPr/>
      </dsp:nvSpPr>
      <dsp:spPr>
        <a:xfrm>
          <a:off x="0" y="1726"/>
          <a:ext cx="10515600" cy="8752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2B6C7B-C97E-4AB0-A3C7-BEEF984C79CC}">
      <dsp:nvSpPr>
        <dsp:cNvPr id="0" name=""/>
        <dsp:cNvSpPr/>
      </dsp:nvSpPr>
      <dsp:spPr>
        <a:xfrm>
          <a:off x="264759" y="198655"/>
          <a:ext cx="481381" cy="48138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4A79F7-022B-4285-AF4E-0E523BFE9DC4}">
      <dsp:nvSpPr>
        <dsp:cNvPr id="0" name=""/>
        <dsp:cNvSpPr/>
      </dsp:nvSpPr>
      <dsp:spPr>
        <a:xfrm>
          <a:off x="1010900" y="1726"/>
          <a:ext cx="9504699" cy="875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9" tIns="92629" rIns="92629" bIns="9262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Pour comparer deux éléments qui partagent le même adjectif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Ex. : </a:t>
          </a:r>
          <a:r>
            <a:rPr lang="fr-FR" sz="2000" i="1" kern="1200" dirty="0"/>
            <a:t>An est grande + Piet est grand</a:t>
          </a:r>
          <a:endParaRPr lang="en-US" sz="2000" kern="1200" dirty="0"/>
        </a:p>
      </dsp:txBody>
      <dsp:txXfrm>
        <a:off x="1010900" y="1726"/>
        <a:ext cx="9504699" cy="875238"/>
      </dsp:txXfrm>
    </dsp:sp>
    <dsp:sp modelId="{0E6724E5-1B48-4C07-A72E-7663DC9C5481}">
      <dsp:nvSpPr>
        <dsp:cNvPr id="0" name=""/>
        <dsp:cNvSpPr/>
      </dsp:nvSpPr>
      <dsp:spPr>
        <a:xfrm>
          <a:off x="0" y="1095775"/>
          <a:ext cx="10515600" cy="8752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2F42EA-2D7D-45D8-A82F-F9B0B1899FBB}">
      <dsp:nvSpPr>
        <dsp:cNvPr id="0" name=""/>
        <dsp:cNvSpPr/>
      </dsp:nvSpPr>
      <dsp:spPr>
        <a:xfrm>
          <a:off x="264759" y="1292703"/>
          <a:ext cx="481381" cy="48138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574BB2-518D-47EC-80B9-20F9FF5D17A9}">
      <dsp:nvSpPr>
        <dsp:cNvPr id="0" name=""/>
        <dsp:cNvSpPr/>
      </dsp:nvSpPr>
      <dsp:spPr>
        <a:xfrm>
          <a:off x="1010900" y="1095775"/>
          <a:ext cx="9504699" cy="875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9" tIns="92629" rIns="92629" bIns="9262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An et Piet :</a:t>
          </a:r>
          <a:endParaRPr lang="en-US" sz="2000" kern="1200"/>
        </a:p>
      </dsp:txBody>
      <dsp:txXfrm>
        <a:off x="1010900" y="1095775"/>
        <a:ext cx="9504699" cy="875238"/>
      </dsp:txXfrm>
    </dsp:sp>
    <dsp:sp modelId="{4944E45E-8E59-4830-8248-ABE04A0D4B26}">
      <dsp:nvSpPr>
        <dsp:cNvPr id="0" name=""/>
        <dsp:cNvSpPr/>
      </dsp:nvSpPr>
      <dsp:spPr>
        <a:xfrm>
          <a:off x="0" y="2189823"/>
          <a:ext cx="10515600" cy="8752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9F06A1-0A12-4C7B-9F6A-ED02EEFCB2C6}">
      <dsp:nvSpPr>
        <dsp:cNvPr id="0" name=""/>
        <dsp:cNvSpPr/>
      </dsp:nvSpPr>
      <dsp:spPr>
        <a:xfrm>
          <a:off x="264759" y="2386751"/>
          <a:ext cx="481381" cy="48138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5FCC9-7C0D-435F-9313-966A1A767397}">
      <dsp:nvSpPr>
        <dsp:cNvPr id="0" name=""/>
        <dsp:cNvSpPr/>
      </dsp:nvSpPr>
      <dsp:spPr>
        <a:xfrm>
          <a:off x="1010900" y="2189823"/>
          <a:ext cx="9504699" cy="875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9" tIns="92629" rIns="92629" bIns="9262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(1) Peuvent faire la même taille (égalité)</a:t>
          </a:r>
          <a:endParaRPr lang="en-US" sz="2000" kern="1200" dirty="0"/>
        </a:p>
      </dsp:txBody>
      <dsp:txXfrm>
        <a:off x="1010900" y="2189823"/>
        <a:ext cx="9504699" cy="875238"/>
      </dsp:txXfrm>
    </dsp:sp>
    <dsp:sp modelId="{23A065AC-29DE-44C0-BBE3-5AD377C2F32F}">
      <dsp:nvSpPr>
        <dsp:cNvPr id="0" name=""/>
        <dsp:cNvSpPr/>
      </dsp:nvSpPr>
      <dsp:spPr>
        <a:xfrm>
          <a:off x="0" y="3283871"/>
          <a:ext cx="10515600" cy="87523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F3219-24C7-499F-BC12-3CFDFA735714}">
      <dsp:nvSpPr>
        <dsp:cNvPr id="0" name=""/>
        <dsp:cNvSpPr/>
      </dsp:nvSpPr>
      <dsp:spPr>
        <a:xfrm>
          <a:off x="264759" y="3480800"/>
          <a:ext cx="481381" cy="48138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7C2CDA-4D69-4B28-91A9-0FB237061797}">
      <dsp:nvSpPr>
        <dsp:cNvPr id="0" name=""/>
        <dsp:cNvSpPr/>
      </dsp:nvSpPr>
      <dsp:spPr>
        <a:xfrm>
          <a:off x="1010900" y="3283871"/>
          <a:ext cx="9504699" cy="875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629" tIns="92629" rIns="92629" bIns="92629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/>
            <a:t>(2) l’</a:t>
          </a:r>
          <a:r>
            <a:rPr lang="fr-FR" sz="2000" kern="1200" dirty="0" err="1"/>
            <a:t>un.e</a:t>
          </a:r>
          <a:r>
            <a:rPr lang="fr-FR" sz="2000" kern="1200" dirty="0"/>
            <a:t> peut être plus </a:t>
          </a:r>
          <a:r>
            <a:rPr lang="fr-FR" sz="2000" kern="1200" dirty="0" err="1"/>
            <a:t>grand.e</a:t>
          </a:r>
          <a:r>
            <a:rPr lang="fr-FR" sz="2000" kern="1200" dirty="0"/>
            <a:t> que l’autre (supériorité/infériorité)</a:t>
          </a:r>
          <a:endParaRPr lang="en-US" sz="2000" kern="1200" dirty="0"/>
        </a:p>
      </dsp:txBody>
      <dsp:txXfrm>
        <a:off x="1010900" y="3283871"/>
        <a:ext cx="9504699" cy="8752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8F173-806A-E940-8915-527DABBE953E}">
      <dsp:nvSpPr>
        <dsp:cNvPr id="0" name=""/>
        <dsp:cNvSpPr/>
      </dsp:nvSpPr>
      <dsp:spPr>
        <a:xfrm>
          <a:off x="0" y="203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8B4A8-6D29-B547-A6D1-731443883AB7}">
      <dsp:nvSpPr>
        <dsp:cNvPr id="0" name=""/>
        <dsp:cNvSpPr/>
      </dsp:nvSpPr>
      <dsp:spPr>
        <a:xfrm>
          <a:off x="0" y="2031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X</a:t>
          </a:r>
          <a:r>
            <a:rPr lang="fr-FR" sz="3200" kern="1200" dirty="0"/>
            <a:t> </a:t>
          </a:r>
          <a:r>
            <a:rPr lang="fr-FR" sz="3200" kern="1200" dirty="0" err="1"/>
            <a:t>is</a:t>
          </a:r>
          <a:r>
            <a:rPr lang="fr-FR" sz="3200" kern="1200" dirty="0"/>
            <a:t> </a:t>
          </a:r>
          <a:r>
            <a:rPr lang="fr-FR" sz="3200" b="1" kern="1200" dirty="0">
              <a:solidFill>
                <a:schemeClr val="accent2"/>
              </a:solidFill>
            </a:rPr>
            <a:t>EVEN</a:t>
          </a:r>
          <a:r>
            <a:rPr lang="fr-FR" sz="3200" kern="1200" dirty="0"/>
            <a:t> (adjectif) </a:t>
          </a:r>
          <a:r>
            <a:rPr lang="fr-FR" sz="3200" b="1" kern="1200" dirty="0">
              <a:solidFill>
                <a:schemeClr val="accent2"/>
              </a:solidFill>
            </a:rPr>
            <a:t>ALS</a:t>
          </a:r>
          <a:r>
            <a:rPr lang="fr-FR" sz="3200" kern="1200" dirty="0"/>
            <a:t> </a:t>
          </a:r>
          <a:r>
            <a:rPr lang="fr-FR" sz="3200" b="1" kern="1200" dirty="0"/>
            <a:t>Y</a:t>
          </a:r>
          <a:endParaRPr lang="en-US" sz="3200" kern="1200" dirty="0"/>
        </a:p>
      </dsp:txBody>
      <dsp:txXfrm>
        <a:off x="0" y="2031"/>
        <a:ext cx="10515600" cy="692795"/>
      </dsp:txXfrm>
    </dsp:sp>
    <dsp:sp modelId="{3DCB40BB-588A-F44F-927A-769ABA8B887E}">
      <dsp:nvSpPr>
        <dsp:cNvPr id="0" name=""/>
        <dsp:cNvSpPr/>
      </dsp:nvSpPr>
      <dsp:spPr>
        <a:xfrm>
          <a:off x="0" y="694827"/>
          <a:ext cx="10515600" cy="0"/>
        </a:xfrm>
        <a:prstGeom prst="line">
          <a:avLst/>
        </a:prstGeom>
        <a:solidFill>
          <a:schemeClr val="accent2">
            <a:hueOff val="-298117"/>
            <a:satOff val="-91"/>
            <a:lumOff val="1412"/>
            <a:alphaOff val="0"/>
          </a:schemeClr>
        </a:solidFill>
        <a:ln w="12700" cap="flat" cmpd="sng" algn="ctr">
          <a:solidFill>
            <a:schemeClr val="accent2">
              <a:hueOff val="-298117"/>
              <a:satOff val="-91"/>
              <a:lumOff val="1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0394-3277-9442-B387-1235E56B6ABD}">
      <dsp:nvSpPr>
        <dsp:cNvPr id="0" name=""/>
        <dsp:cNvSpPr/>
      </dsp:nvSpPr>
      <dsp:spPr>
        <a:xfrm>
          <a:off x="0" y="694827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La comparaison est à prendre </a:t>
          </a:r>
          <a:r>
            <a:rPr lang="fr-FR" sz="3200" u="sng" kern="1200" dirty="0"/>
            <a:t>à la lettre</a:t>
          </a:r>
          <a:endParaRPr lang="en-US" sz="3200" u="sng" kern="1200" dirty="0"/>
        </a:p>
      </dsp:txBody>
      <dsp:txXfrm>
        <a:off x="0" y="694827"/>
        <a:ext cx="10515600" cy="692795"/>
      </dsp:txXfrm>
    </dsp:sp>
    <dsp:sp modelId="{2028634A-8A20-2844-9F63-1CCCA8F4AE49}">
      <dsp:nvSpPr>
        <dsp:cNvPr id="0" name=""/>
        <dsp:cNvSpPr/>
      </dsp:nvSpPr>
      <dsp:spPr>
        <a:xfrm>
          <a:off x="0" y="1387622"/>
          <a:ext cx="10515600" cy="0"/>
        </a:xfrm>
        <a:prstGeom prst="line">
          <a:avLst/>
        </a:prstGeom>
        <a:solidFill>
          <a:schemeClr val="accent2">
            <a:hueOff val="-596235"/>
            <a:satOff val="-182"/>
            <a:lumOff val="2824"/>
            <a:alphaOff val="0"/>
          </a:schemeClr>
        </a:solidFill>
        <a:ln w="12700" cap="flat" cmpd="sng" algn="ctr">
          <a:solidFill>
            <a:schemeClr val="accent2">
              <a:hueOff val="-596235"/>
              <a:satOff val="-182"/>
              <a:lumOff val="2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409D2-1D63-F64F-B17E-0160BC6C3DE0}">
      <dsp:nvSpPr>
        <dsp:cNvPr id="0" name=""/>
        <dsp:cNvSpPr/>
      </dsp:nvSpPr>
      <dsp:spPr>
        <a:xfrm>
          <a:off x="0" y="1387622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An </a:t>
          </a:r>
          <a:r>
            <a:rPr lang="fr-FR" sz="3200" i="1" kern="1200" dirty="0" err="1"/>
            <a:t>is</a:t>
          </a:r>
          <a:r>
            <a:rPr lang="fr-FR" sz="3200" i="1" kern="1200" dirty="0"/>
            <a:t> EVEN </a:t>
          </a:r>
          <a:r>
            <a:rPr lang="fr-FR" sz="3200" i="1" kern="1200" dirty="0" err="1"/>
            <a:t>groot</a:t>
          </a:r>
          <a:r>
            <a:rPr lang="fr-FR" sz="3200" i="1" kern="1200" dirty="0"/>
            <a:t> ALS </a:t>
          </a:r>
          <a:r>
            <a:rPr lang="fr-FR" sz="3200" i="1" kern="1200" dirty="0" err="1"/>
            <a:t>een</a:t>
          </a:r>
          <a:r>
            <a:rPr lang="fr-FR" sz="3200" i="1" kern="1200" dirty="0"/>
            <a:t> boom (1 m 70)</a:t>
          </a:r>
          <a:endParaRPr lang="en-US" sz="3200" kern="1200" dirty="0"/>
        </a:p>
      </dsp:txBody>
      <dsp:txXfrm>
        <a:off x="0" y="1387622"/>
        <a:ext cx="10515600" cy="692795"/>
      </dsp:txXfrm>
    </dsp:sp>
    <dsp:sp modelId="{E6AECBB7-D2E1-2249-8D6F-7F9ECB96C556}">
      <dsp:nvSpPr>
        <dsp:cNvPr id="0" name=""/>
        <dsp:cNvSpPr/>
      </dsp:nvSpPr>
      <dsp:spPr>
        <a:xfrm>
          <a:off x="0" y="2080418"/>
          <a:ext cx="10515600" cy="0"/>
        </a:xfrm>
        <a:prstGeom prst="line">
          <a:avLst/>
        </a:prstGeom>
        <a:solidFill>
          <a:schemeClr val="accent2">
            <a:hueOff val="-894352"/>
            <a:satOff val="-273"/>
            <a:lumOff val="4235"/>
            <a:alphaOff val="0"/>
          </a:schemeClr>
        </a:solidFill>
        <a:ln w="12700" cap="flat" cmpd="sng" algn="ctr">
          <a:solidFill>
            <a:schemeClr val="accent2">
              <a:hueOff val="-894352"/>
              <a:satOff val="-273"/>
              <a:lumOff val="4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418D7-C3E0-BE4E-A272-F424FACDC3CC}">
      <dsp:nvSpPr>
        <dsp:cNvPr id="0" name=""/>
        <dsp:cNvSpPr/>
      </dsp:nvSpPr>
      <dsp:spPr>
        <a:xfrm>
          <a:off x="0" y="2080418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X</a:t>
          </a:r>
          <a:r>
            <a:rPr lang="fr-FR" sz="3200" kern="1200" dirty="0"/>
            <a:t> </a:t>
          </a:r>
          <a:r>
            <a:rPr lang="fr-FR" sz="3200" kern="1200" dirty="0" err="1"/>
            <a:t>is</a:t>
          </a:r>
          <a:r>
            <a:rPr lang="fr-FR" sz="3200" kern="1200" dirty="0"/>
            <a:t> </a:t>
          </a:r>
          <a:r>
            <a:rPr lang="fr-FR" sz="3200" b="1" kern="1200" dirty="0">
              <a:solidFill>
                <a:schemeClr val="accent2"/>
              </a:solidFill>
            </a:rPr>
            <a:t>ZO</a:t>
          </a:r>
          <a:r>
            <a:rPr lang="fr-FR" sz="3200" kern="1200" dirty="0"/>
            <a:t> (adjectif) </a:t>
          </a:r>
          <a:r>
            <a:rPr lang="fr-FR" sz="3200" b="1" kern="1200" dirty="0">
              <a:solidFill>
                <a:schemeClr val="accent2"/>
              </a:solidFill>
            </a:rPr>
            <a:t>ALS</a:t>
          </a:r>
          <a:r>
            <a:rPr lang="fr-FR" sz="3200" kern="1200" dirty="0"/>
            <a:t> </a:t>
          </a:r>
          <a:r>
            <a:rPr lang="fr-FR" sz="3200" b="1" kern="1200" dirty="0"/>
            <a:t>Y</a:t>
          </a:r>
          <a:endParaRPr lang="en-US" sz="3200" kern="1200" dirty="0"/>
        </a:p>
      </dsp:txBody>
      <dsp:txXfrm>
        <a:off x="0" y="2080418"/>
        <a:ext cx="10515600" cy="692795"/>
      </dsp:txXfrm>
    </dsp:sp>
    <dsp:sp modelId="{64CAF6AB-680A-E242-B00A-8C61357A92AC}">
      <dsp:nvSpPr>
        <dsp:cNvPr id="0" name=""/>
        <dsp:cNvSpPr/>
      </dsp:nvSpPr>
      <dsp:spPr>
        <a:xfrm>
          <a:off x="0" y="2773214"/>
          <a:ext cx="10515600" cy="0"/>
        </a:xfrm>
        <a:prstGeom prst="line">
          <a:avLst/>
        </a:prstGeom>
        <a:solidFill>
          <a:schemeClr val="accent2">
            <a:hueOff val="-1192469"/>
            <a:satOff val="-364"/>
            <a:lumOff val="5647"/>
            <a:alphaOff val="0"/>
          </a:schemeClr>
        </a:solidFill>
        <a:ln w="12700" cap="flat" cmpd="sng" algn="ctr">
          <a:solidFill>
            <a:schemeClr val="accent2">
              <a:hueOff val="-1192469"/>
              <a:satOff val="-364"/>
              <a:lumOff val="5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BA8A2-C50D-9D42-8801-7C0637C6CBC5}">
      <dsp:nvSpPr>
        <dsp:cNvPr id="0" name=""/>
        <dsp:cNvSpPr/>
      </dsp:nvSpPr>
      <dsp:spPr>
        <a:xfrm>
          <a:off x="0" y="2773214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La comparaison est </a:t>
          </a:r>
          <a:r>
            <a:rPr lang="fr-FR" sz="3200" u="sng" kern="1200" dirty="0"/>
            <a:t>figurée</a:t>
          </a:r>
          <a:r>
            <a:rPr lang="fr-FR" sz="3200" kern="1200" dirty="0"/>
            <a:t>, </a:t>
          </a:r>
          <a:r>
            <a:rPr lang="fr-FR" sz="3200" u="sng" kern="1200" dirty="0"/>
            <a:t>imagée</a:t>
          </a:r>
          <a:endParaRPr lang="en-US" sz="3200" u="sng" kern="1200" dirty="0"/>
        </a:p>
      </dsp:txBody>
      <dsp:txXfrm>
        <a:off x="0" y="2773214"/>
        <a:ext cx="10515600" cy="692795"/>
      </dsp:txXfrm>
    </dsp:sp>
    <dsp:sp modelId="{75A8D7DE-9052-E448-AFE4-95C204DCD676}">
      <dsp:nvSpPr>
        <dsp:cNvPr id="0" name=""/>
        <dsp:cNvSpPr/>
      </dsp:nvSpPr>
      <dsp:spPr>
        <a:xfrm>
          <a:off x="0" y="3466009"/>
          <a:ext cx="10515600" cy="0"/>
        </a:xfrm>
        <a:prstGeom prst="line">
          <a:avLst/>
        </a:prstGeom>
        <a:solidFill>
          <a:schemeClr val="accent2">
            <a:hueOff val="-1490587"/>
            <a:satOff val="-455"/>
            <a:lumOff val="7059"/>
            <a:alphaOff val="0"/>
          </a:schemeClr>
        </a:solidFill>
        <a:ln w="12700" cap="flat" cmpd="sng" algn="ctr">
          <a:solidFill>
            <a:schemeClr val="accent2">
              <a:hueOff val="-1490587"/>
              <a:satOff val="-455"/>
              <a:lumOff val="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66EC5-6100-E546-B62B-7E9EA84D8C86}">
      <dsp:nvSpPr>
        <dsp:cNvPr id="0" name=""/>
        <dsp:cNvSpPr/>
      </dsp:nvSpPr>
      <dsp:spPr>
        <a:xfrm>
          <a:off x="0" y="3466009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An </a:t>
          </a:r>
          <a:r>
            <a:rPr lang="fr-FR" sz="3200" i="1" kern="1200" dirty="0" err="1"/>
            <a:t>is</a:t>
          </a:r>
          <a:r>
            <a:rPr lang="fr-FR" sz="3200" i="1" kern="1200" dirty="0"/>
            <a:t> ZO </a:t>
          </a:r>
          <a:r>
            <a:rPr lang="fr-FR" sz="3200" i="1" kern="1200" dirty="0" err="1"/>
            <a:t>groot</a:t>
          </a:r>
          <a:r>
            <a:rPr lang="fr-FR" sz="3200" i="1" kern="1200" dirty="0"/>
            <a:t> ALS </a:t>
          </a:r>
          <a:r>
            <a:rPr lang="fr-FR" sz="3200" i="1" kern="1200" dirty="0" err="1"/>
            <a:t>een</a:t>
          </a:r>
          <a:r>
            <a:rPr lang="fr-FR" sz="3200" i="1" kern="1200" dirty="0"/>
            <a:t> boom (très grande, donc)</a:t>
          </a:r>
          <a:endParaRPr lang="en-US" sz="3200" kern="1200" dirty="0"/>
        </a:p>
      </dsp:txBody>
      <dsp:txXfrm>
        <a:off x="0" y="3466009"/>
        <a:ext cx="10515600" cy="692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8F173-806A-E940-8915-527DABBE953E}">
      <dsp:nvSpPr>
        <dsp:cNvPr id="0" name=""/>
        <dsp:cNvSpPr/>
      </dsp:nvSpPr>
      <dsp:spPr>
        <a:xfrm>
          <a:off x="0" y="203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8B4A8-6D29-B547-A6D1-731443883AB7}">
      <dsp:nvSpPr>
        <dsp:cNvPr id="0" name=""/>
        <dsp:cNvSpPr/>
      </dsp:nvSpPr>
      <dsp:spPr>
        <a:xfrm>
          <a:off x="0" y="2031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X</a:t>
          </a:r>
          <a:r>
            <a:rPr lang="fr-FR" sz="3200" kern="1200" dirty="0"/>
            <a:t> </a:t>
          </a:r>
          <a:r>
            <a:rPr lang="fr-FR" sz="3200" kern="1200" dirty="0" err="1"/>
            <a:t>is</a:t>
          </a:r>
          <a:r>
            <a:rPr lang="fr-FR" sz="3200" kern="1200" dirty="0"/>
            <a:t> (adjectif-ER) </a:t>
          </a:r>
          <a:r>
            <a:rPr lang="fr-FR" sz="3200" b="1" kern="1200" dirty="0">
              <a:solidFill>
                <a:schemeClr val="accent2"/>
              </a:solidFill>
            </a:rPr>
            <a:t>DAN</a:t>
          </a:r>
          <a:r>
            <a:rPr lang="fr-FR" sz="3200" kern="1200" dirty="0"/>
            <a:t> </a:t>
          </a:r>
          <a:r>
            <a:rPr lang="fr-FR" sz="3200" b="1" kern="1200" dirty="0"/>
            <a:t>Y</a:t>
          </a:r>
          <a:endParaRPr lang="en-US" sz="3200" kern="1200" dirty="0"/>
        </a:p>
      </dsp:txBody>
      <dsp:txXfrm>
        <a:off x="0" y="2031"/>
        <a:ext cx="10515600" cy="692795"/>
      </dsp:txXfrm>
    </dsp:sp>
    <dsp:sp modelId="{3DCB40BB-588A-F44F-927A-769ABA8B887E}">
      <dsp:nvSpPr>
        <dsp:cNvPr id="0" name=""/>
        <dsp:cNvSpPr/>
      </dsp:nvSpPr>
      <dsp:spPr>
        <a:xfrm>
          <a:off x="0" y="694827"/>
          <a:ext cx="10515600" cy="0"/>
        </a:xfrm>
        <a:prstGeom prst="line">
          <a:avLst/>
        </a:prstGeom>
        <a:solidFill>
          <a:schemeClr val="accent2">
            <a:hueOff val="-298117"/>
            <a:satOff val="-91"/>
            <a:lumOff val="1412"/>
            <a:alphaOff val="0"/>
          </a:schemeClr>
        </a:solidFill>
        <a:ln w="12700" cap="flat" cmpd="sng" algn="ctr">
          <a:solidFill>
            <a:schemeClr val="accent2">
              <a:hueOff val="-298117"/>
              <a:satOff val="-91"/>
              <a:lumOff val="1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0394-3277-9442-B387-1235E56B6ABD}">
      <dsp:nvSpPr>
        <dsp:cNvPr id="0" name=""/>
        <dsp:cNvSpPr/>
      </dsp:nvSpPr>
      <dsp:spPr>
        <a:xfrm>
          <a:off x="0" y="694827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Attention, si j’ajoute « -ER », j’ajoute </a:t>
          </a:r>
          <a:r>
            <a:rPr lang="fr-FR" sz="3200" u="sng" kern="1200" dirty="0"/>
            <a:t>une syllabe</a:t>
          </a:r>
          <a:endParaRPr lang="en-US" sz="3200" u="sng" kern="1200" dirty="0"/>
        </a:p>
      </dsp:txBody>
      <dsp:txXfrm>
        <a:off x="0" y="694827"/>
        <a:ext cx="10515600" cy="692795"/>
      </dsp:txXfrm>
    </dsp:sp>
    <dsp:sp modelId="{2028634A-8A20-2844-9F63-1CCCA8F4AE49}">
      <dsp:nvSpPr>
        <dsp:cNvPr id="0" name=""/>
        <dsp:cNvSpPr/>
      </dsp:nvSpPr>
      <dsp:spPr>
        <a:xfrm>
          <a:off x="0" y="1387622"/>
          <a:ext cx="10515600" cy="0"/>
        </a:xfrm>
        <a:prstGeom prst="line">
          <a:avLst/>
        </a:prstGeom>
        <a:solidFill>
          <a:schemeClr val="accent2">
            <a:hueOff val="-596235"/>
            <a:satOff val="-182"/>
            <a:lumOff val="2824"/>
            <a:alphaOff val="0"/>
          </a:schemeClr>
        </a:solidFill>
        <a:ln w="12700" cap="flat" cmpd="sng" algn="ctr">
          <a:solidFill>
            <a:schemeClr val="accent2">
              <a:hueOff val="-596235"/>
              <a:satOff val="-182"/>
              <a:lumOff val="2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409D2-1D63-F64F-B17E-0160BC6C3DE0}">
      <dsp:nvSpPr>
        <dsp:cNvPr id="0" name=""/>
        <dsp:cNvSpPr/>
      </dsp:nvSpPr>
      <dsp:spPr>
        <a:xfrm>
          <a:off x="0" y="1387622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J’applique</a:t>
          </a:r>
          <a:r>
            <a:rPr lang="en-US" sz="3200" kern="1200" dirty="0"/>
            <a:t> </a:t>
          </a:r>
          <a:r>
            <a:rPr lang="en-US" sz="3200" kern="1200" dirty="0" err="1"/>
            <a:t>alors</a:t>
          </a:r>
          <a:r>
            <a:rPr lang="en-US" sz="3200" kern="1200" dirty="0"/>
            <a:t> les R.O. (</a:t>
          </a:r>
          <a:r>
            <a:rPr lang="en-US" sz="3200" kern="1200" dirty="0" err="1"/>
            <a:t>règles</a:t>
          </a:r>
          <a:r>
            <a:rPr lang="en-US" sz="3200" kern="1200" dirty="0"/>
            <a:t> </a:t>
          </a:r>
          <a:r>
            <a:rPr lang="en-US" sz="3200" kern="1200" dirty="0" err="1"/>
            <a:t>d’orthographe</a:t>
          </a:r>
          <a:r>
            <a:rPr lang="en-US" sz="3200" kern="1200" dirty="0"/>
            <a:t>)</a:t>
          </a:r>
        </a:p>
      </dsp:txBody>
      <dsp:txXfrm>
        <a:off x="0" y="1387622"/>
        <a:ext cx="10515600" cy="692795"/>
      </dsp:txXfrm>
    </dsp:sp>
    <dsp:sp modelId="{E6AECBB7-D2E1-2249-8D6F-7F9ECB96C556}">
      <dsp:nvSpPr>
        <dsp:cNvPr id="0" name=""/>
        <dsp:cNvSpPr/>
      </dsp:nvSpPr>
      <dsp:spPr>
        <a:xfrm>
          <a:off x="0" y="2080418"/>
          <a:ext cx="10515600" cy="0"/>
        </a:xfrm>
        <a:prstGeom prst="line">
          <a:avLst/>
        </a:prstGeom>
        <a:solidFill>
          <a:schemeClr val="accent2">
            <a:hueOff val="-894352"/>
            <a:satOff val="-273"/>
            <a:lumOff val="4235"/>
            <a:alphaOff val="0"/>
          </a:schemeClr>
        </a:solidFill>
        <a:ln w="12700" cap="flat" cmpd="sng" algn="ctr">
          <a:solidFill>
            <a:schemeClr val="accent2">
              <a:hueOff val="-894352"/>
              <a:satOff val="-273"/>
              <a:lumOff val="4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418D7-C3E0-BE4E-A272-F424FACDC3CC}">
      <dsp:nvSpPr>
        <dsp:cNvPr id="0" name=""/>
        <dsp:cNvSpPr/>
      </dsp:nvSpPr>
      <dsp:spPr>
        <a:xfrm>
          <a:off x="0" y="2080418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An </a:t>
          </a:r>
          <a:r>
            <a:rPr lang="fr-FR" sz="3200" i="1" kern="1200" dirty="0" err="1"/>
            <a:t>is</a:t>
          </a:r>
          <a:r>
            <a:rPr lang="fr-FR" sz="3200" i="1" kern="1200" dirty="0"/>
            <a:t> </a:t>
          </a:r>
          <a:r>
            <a:rPr lang="fr-FR" sz="3200" i="1" kern="1200" dirty="0" err="1"/>
            <a:t>groot</a:t>
          </a:r>
          <a:endParaRPr lang="en-US" sz="3200" kern="1200" dirty="0"/>
        </a:p>
      </dsp:txBody>
      <dsp:txXfrm>
        <a:off x="0" y="2080418"/>
        <a:ext cx="10515600" cy="692795"/>
      </dsp:txXfrm>
    </dsp:sp>
    <dsp:sp modelId="{64CAF6AB-680A-E242-B00A-8C61357A92AC}">
      <dsp:nvSpPr>
        <dsp:cNvPr id="0" name=""/>
        <dsp:cNvSpPr/>
      </dsp:nvSpPr>
      <dsp:spPr>
        <a:xfrm>
          <a:off x="0" y="2773214"/>
          <a:ext cx="10515600" cy="0"/>
        </a:xfrm>
        <a:prstGeom prst="line">
          <a:avLst/>
        </a:prstGeom>
        <a:solidFill>
          <a:schemeClr val="accent2">
            <a:hueOff val="-1192469"/>
            <a:satOff val="-364"/>
            <a:lumOff val="5647"/>
            <a:alphaOff val="0"/>
          </a:schemeClr>
        </a:solidFill>
        <a:ln w="12700" cap="flat" cmpd="sng" algn="ctr">
          <a:solidFill>
            <a:schemeClr val="accent2">
              <a:hueOff val="-1192469"/>
              <a:satOff val="-364"/>
              <a:lumOff val="5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BA8A2-C50D-9D42-8801-7C0637C6CBC5}">
      <dsp:nvSpPr>
        <dsp:cNvPr id="0" name=""/>
        <dsp:cNvSpPr/>
      </dsp:nvSpPr>
      <dsp:spPr>
        <a:xfrm>
          <a:off x="0" y="2773214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An </a:t>
          </a:r>
          <a:r>
            <a:rPr lang="fr-FR" sz="3200" i="1" kern="1200" dirty="0" err="1"/>
            <a:t>is</a:t>
          </a:r>
          <a:r>
            <a:rPr lang="fr-FR" sz="3200" i="1" kern="1200" dirty="0"/>
            <a:t> </a:t>
          </a:r>
          <a:r>
            <a:rPr lang="fr-FR" sz="3200" i="1" kern="1200" dirty="0" err="1"/>
            <a:t>grOtER</a:t>
          </a:r>
          <a:r>
            <a:rPr lang="fr-FR" sz="3200" i="1" kern="1200" dirty="0"/>
            <a:t> DAN Piet</a:t>
          </a:r>
          <a:endParaRPr lang="en-US" sz="3200" u="sng" kern="1200" dirty="0"/>
        </a:p>
      </dsp:txBody>
      <dsp:txXfrm>
        <a:off x="0" y="2773214"/>
        <a:ext cx="10515600" cy="692795"/>
      </dsp:txXfrm>
    </dsp:sp>
    <dsp:sp modelId="{75A8D7DE-9052-E448-AFE4-95C204DCD676}">
      <dsp:nvSpPr>
        <dsp:cNvPr id="0" name=""/>
        <dsp:cNvSpPr/>
      </dsp:nvSpPr>
      <dsp:spPr>
        <a:xfrm>
          <a:off x="0" y="3466009"/>
          <a:ext cx="10515600" cy="0"/>
        </a:xfrm>
        <a:prstGeom prst="line">
          <a:avLst/>
        </a:prstGeom>
        <a:solidFill>
          <a:schemeClr val="accent2">
            <a:hueOff val="-1490587"/>
            <a:satOff val="-455"/>
            <a:lumOff val="7059"/>
            <a:alphaOff val="0"/>
          </a:schemeClr>
        </a:solidFill>
        <a:ln w="12700" cap="flat" cmpd="sng" algn="ctr">
          <a:solidFill>
            <a:schemeClr val="accent2">
              <a:hueOff val="-1490587"/>
              <a:satOff val="-455"/>
              <a:lumOff val="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66EC5-6100-E546-B62B-7E9EA84D8C86}">
      <dsp:nvSpPr>
        <dsp:cNvPr id="0" name=""/>
        <dsp:cNvSpPr/>
      </dsp:nvSpPr>
      <dsp:spPr>
        <a:xfrm>
          <a:off x="0" y="3466009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0" kern="1200" dirty="0"/>
            <a:t>!!! Quelle que soit la longueur de l’adjectif (</a:t>
          </a:r>
          <a:r>
            <a:rPr lang="fr-FR" sz="2000" i="0" kern="1200" dirty="0" err="1"/>
            <a:t>ge</a:t>
          </a:r>
          <a:r>
            <a:rPr lang="fr-FR" sz="2000" i="0" kern="1200" dirty="0"/>
            <a:t>/</a:t>
          </a:r>
          <a:r>
            <a:rPr lang="fr-FR" sz="2000" i="0" kern="1200" dirty="0" err="1"/>
            <a:t>mak</a:t>
          </a:r>
          <a:r>
            <a:rPr lang="fr-FR" sz="2000" i="0" kern="1200" dirty="0"/>
            <a:t>/</a:t>
          </a:r>
          <a:r>
            <a:rPr lang="fr-FR" sz="2000" i="0" kern="1200" dirty="0" err="1"/>
            <a:t>ke</a:t>
          </a:r>
          <a:r>
            <a:rPr lang="fr-FR" sz="2000" i="0" kern="1200" dirty="0"/>
            <a:t>/</a:t>
          </a:r>
          <a:r>
            <a:rPr lang="fr-FR" sz="2000" i="0" kern="1200" dirty="0" err="1"/>
            <a:t>lijk</a:t>
          </a:r>
          <a:r>
            <a:rPr lang="fr-FR" sz="2000" i="0" kern="1200" dirty="0"/>
            <a:t>/er) !!!</a:t>
          </a:r>
        </a:p>
      </dsp:txBody>
      <dsp:txXfrm>
        <a:off x="0" y="3466009"/>
        <a:ext cx="10515600" cy="6927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1A306-14EF-894A-9AE3-62DBA28C6FDF}">
      <dsp:nvSpPr>
        <dsp:cNvPr id="0" name=""/>
        <dsp:cNvSpPr/>
      </dsp:nvSpPr>
      <dsp:spPr>
        <a:xfrm>
          <a:off x="321424" y="1944"/>
          <a:ext cx="2598092" cy="15588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Si l’adjectif se termine déjà par « -R »</a:t>
          </a:r>
          <a:endParaRPr lang="en-US" sz="2700" kern="1200"/>
        </a:p>
      </dsp:txBody>
      <dsp:txXfrm>
        <a:off x="367081" y="47601"/>
        <a:ext cx="2506778" cy="1467541"/>
      </dsp:txXfrm>
    </dsp:sp>
    <dsp:sp modelId="{710E53EF-B4AB-8D49-BFA7-B8872BCAB6E8}">
      <dsp:nvSpPr>
        <dsp:cNvPr id="0" name=""/>
        <dsp:cNvSpPr/>
      </dsp:nvSpPr>
      <dsp:spPr>
        <a:xfrm>
          <a:off x="3148148" y="459208"/>
          <a:ext cx="550795" cy="6443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3148148" y="588073"/>
        <a:ext cx="385557" cy="386596"/>
      </dsp:txXfrm>
    </dsp:sp>
    <dsp:sp modelId="{E1D5550A-6080-4043-B69B-F56924FB0320}">
      <dsp:nvSpPr>
        <dsp:cNvPr id="0" name=""/>
        <dsp:cNvSpPr/>
      </dsp:nvSpPr>
      <dsp:spPr>
        <a:xfrm>
          <a:off x="3958753" y="1944"/>
          <a:ext cx="2598092" cy="15588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/>
            <a:t>on ajoute « -ER »</a:t>
          </a:r>
          <a:endParaRPr lang="en-US" sz="2700" kern="1200"/>
        </a:p>
      </dsp:txBody>
      <dsp:txXfrm>
        <a:off x="4004410" y="47601"/>
        <a:ext cx="2506778" cy="1467541"/>
      </dsp:txXfrm>
    </dsp:sp>
    <dsp:sp modelId="{1C7C46BE-2340-BE42-BB50-180EB84B282B}">
      <dsp:nvSpPr>
        <dsp:cNvPr id="0" name=""/>
        <dsp:cNvSpPr/>
      </dsp:nvSpPr>
      <dsp:spPr>
        <a:xfrm>
          <a:off x="6785478" y="459208"/>
          <a:ext cx="550795" cy="6443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6785478" y="588073"/>
        <a:ext cx="385557" cy="386596"/>
      </dsp:txXfrm>
    </dsp:sp>
    <dsp:sp modelId="{19A0B09E-63EC-8549-ADEA-D04E3B2C62AD}">
      <dsp:nvSpPr>
        <dsp:cNvPr id="0" name=""/>
        <dsp:cNvSpPr/>
      </dsp:nvSpPr>
      <dsp:spPr>
        <a:xfrm>
          <a:off x="7596083" y="1944"/>
          <a:ext cx="2598092" cy="15588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700" kern="1200" dirty="0"/>
            <a:t>MAIS on insère aussi « -D- »</a:t>
          </a:r>
          <a:endParaRPr lang="en-US" sz="2700" kern="1200" dirty="0"/>
        </a:p>
      </dsp:txBody>
      <dsp:txXfrm>
        <a:off x="7641740" y="47601"/>
        <a:ext cx="2506778" cy="1467541"/>
      </dsp:txXfrm>
    </dsp:sp>
    <dsp:sp modelId="{F4F654FC-221F-884F-97F0-D8A0E101600B}">
      <dsp:nvSpPr>
        <dsp:cNvPr id="0" name=""/>
        <dsp:cNvSpPr/>
      </dsp:nvSpPr>
      <dsp:spPr>
        <a:xfrm rot="5400000">
          <a:off x="8619731" y="1742666"/>
          <a:ext cx="550795" cy="6443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-5400000">
        <a:off x="8701831" y="1789431"/>
        <a:ext cx="386596" cy="385557"/>
      </dsp:txXfrm>
    </dsp:sp>
    <dsp:sp modelId="{8AC14429-D992-134B-B29A-6E45230A0870}">
      <dsp:nvSpPr>
        <dsp:cNvPr id="0" name=""/>
        <dsp:cNvSpPr/>
      </dsp:nvSpPr>
      <dsp:spPr>
        <a:xfrm>
          <a:off x="7596083" y="2600037"/>
          <a:ext cx="2598092" cy="15588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kern="1200" dirty="0">
              <a:solidFill>
                <a:schemeClr val="accent2"/>
              </a:solidFill>
            </a:rPr>
            <a:t>Adjectif -R + -D- + -ER</a:t>
          </a:r>
          <a:endParaRPr lang="en-US" sz="1800" kern="1200" dirty="0">
            <a:solidFill>
              <a:schemeClr val="accent2"/>
            </a:solidFill>
          </a:endParaRPr>
        </a:p>
      </dsp:txBody>
      <dsp:txXfrm>
        <a:off x="7641740" y="2645694"/>
        <a:ext cx="2506778" cy="1467541"/>
      </dsp:txXfrm>
    </dsp:sp>
    <dsp:sp modelId="{84ADA966-0481-1A43-AD89-C0120BA4A13A}">
      <dsp:nvSpPr>
        <dsp:cNvPr id="0" name=""/>
        <dsp:cNvSpPr/>
      </dsp:nvSpPr>
      <dsp:spPr>
        <a:xfrm rot="10800000">
          <a:off x="6816655" y="3057301"/>
          <a:ext cx="550795" cy="64432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6981893" y="3186166"/>
        <a:ext cx="385557" cy="386596"/>
      </dsp:txXfrm>
    </dsp:sp>
    <dsp:sp modelId="{1CE54D69-1942-4741-8A5E-1B0A55BA2E5D}">
      <dsp:nvSpPr>
        <dsp:cNvPr id="0" name=""/>
        <dsp:cNvSpPr/>
      </dsp:nvSpPr>
      <dsp:spPr>
        <a:xfrm>
          <a:off x="3958753" y="2600037"/>
          <a:ext cx="2598092" cy="15588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 dirty="0" err="1"/>
            <a:t>duur</a:t>
          </a:r>
          <a:r>
            <a:rPr lang="fr-FR" sz="2300" kern="1200" dirty="0"/>
            <a:t> – </a:t>
          </a:r>
          <a:r>
            <a:rPr lang="fr-FR" sz="2300" kern="1200" dirty="0" err="1"/>
            <a:t>duur</a:t>
          </a:r>
          <a:r>
            <a:rPr lang="fr-FR" sz="2300" b="1" kern="1200" dirty="0" err="1"/>
            <a:t>d</a:t>
          </a:r>
          <a:r>
            <a:rPr lang="fr-FR" sz="2300" kern="1200" dirty="0" err="1"/>
            <a:t>er</a:t>
          </a:r>
          <a:r>
            <a:rPr lang="fr-FR" sz="2300" kern="1200" dirty="0"/>
            <a:t> ver – </a:t>
          </a:r>
          <a:r>
            <a:rPr lang="fr-FR" sz="2300" kern="1200" dirty="0" err="1"/>
            <a:t>ver</a:t>
          </a:r>
          <a:r>
            <a:rPr lang="fr-FR" sz="2300" b="1" kern="1200" dirty="0" err="1"/>
            <a:t>d</a:t>
          </a:r>
          <a:r>
            <a:rPr lang="fr-FR" sz="2300" kern="1200" dirty="0" err="1"/>
            <a:t>er</a:t>
          </a:r>
          <a:r>
            <a:rPr lang="fr-FR" sz="2300" kern="1200" dirty="0"/>
            <a:t> </a:t>
          </a:r>
          <a:r>
            <a:rPr lang="fr-FR" sz="2000" kern="1200" dirty="0" err="1"/>
            <a:t>lekker</a:t>
          </a:r>
          <a:r>
            <a:rPr lang="fr-FR" sz="2000" kern="1200" dirty="0"/>
            <a:t> - </a:t>
          </a:r>
          <a:r>
            <a:rPr lang="fr-FR" sz="2000" kern="1200" dirty="0" err="1"/>
            <a:t>lekker</a:t>
          </a:r>
          <a:r>
            <a:rPr lang="fr-FR" sz="2000" b="1" kern="1200" dirty="0" err="1"/>
            <a:t>d</a:t>
          </a:r>
          <a:r>
            <a:rPr lang="fr-FR" sz="2000" kern="1200" dirty="0" err="1"/>
            <a:t>er</a:t>
          </a:r>
          <a:endParaRPr lang="en-US" sz="2000" kern="1200" dirty="0"/>
        </a:p>
      </dsp:txBody>
      <dsp:txXfrm>
        <a:off x="4004410" y="2645694"/>
        <a:ext cx="2506778" cy="146754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8F173-806A-E940-8915-527DABBE953E}">
      <dsp:nvSpPr>
        <dsp:cNvPr id="0" name=""/>
        <dsp:cNvSpPr/>
      </dsp:nvSpPr>
      <dsp:spPr>
        <a:xfrm>
          <a:off x="0" y="203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8B4A8-6D29-B547-A6D1-731443883AB7}">
      <dsp:nvSpPr>
        <dsp:cNvPr id="0" name=""/>
        <dsp:cNvSpPr/>
      </dsp:nvSpPr>
      <dsp:spPr>
        <a:xfrm>
          <a:off x="0" y="2031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X</a:t>
          </a:r>
          <a:r>
            <a:rPr lang="fr-FR" sz="3200" kern="1200" dirty="0"/>
            <a:t> </a:t>
          </a:r>
          <a:r>
            <a:rPr lang="fr-FR" sz="3200" kern="1200" dirty="0" err="1"/>
            <a:t>is</a:t>
          </a:r>
          <a:r>
            <a:rPr lang="fr-FR" sz="3200" kern="1200" dirty="0"/>
            <a:t> </a:t>
          </a:r>
          <a:r>
            <a:rPr lang="fr-FR" sz="3200" b="1" kern="1200" dirty="0">
              <a:solidFill>
                <a:schemeClr val="accent2"/>
              </a:solidFill>
            </a:rPr>
            <a:t>MINDER</a:t>
          </a:r>
          <a:r>
            <a:rPr lang="fr-FR" sz="3200" kern="1200" dirty="0"/>
            <a:t> (adjectif) </a:t>
          </a:r>
          <a:r>
            <a:rPr lang="fr-FR" sz="3200" b="1" kern="1200" dirty="0">
              <a:solidFill>
                <a:schemeClr val="accent2"/>
              </a:solidFill>
            </a:rPr>
            <a:t>DAN</a:t>
          </a:r>
          <a:r>
            <a:rPr lang="fr-FR" sz="3200" kern="1200" dirty="0"/>
            <a:t> </a:t>
          </a:r>
          <a:r>
            <a:rPr lang="fr-FR" sz="3200" b="1" kern="1200" dirty="0"/>
            <a:t>Y</a:t>
          </a:r>
          <a:endParaRPr lang="en-US" sz="3200" kern="1200" dirty="0"/>
        </a:p>
      </dsp:txBody>
      <dsp:txXfrm>
        <a:off x="0" y="2031"/>
        <a:ext cx="10515600" cy="692795"/>
      </dsp:txXfrm>
    </dsp:sp>
    <dsp:sp modelId="{3DCB40BB-588A-F44F-927A-769ABA8B887E}">
      <dsp:nvSpPr>
        <dsp:cNvPr id="0" name=""/>
        <dsp:cNvSpPr/>
      </dsp:nvSpPr>
      <dsp:spPr>
        <a:xfrm>
          <a:off x="0" y="694827"/>
          <a:ext cx="10515600" cy="0"/>
        </a:xfrm>
        <a:prstGeom prst="line">
          <a:avLst/>
        </a:prstGeom>
        <a:solidFill>
          <a:schemeClr val="accent2">
            <a:hueOff val="-298117"/>
            <a:satOff val="-91"/>
            <a:lumOff val="1412"/>
            <a:alphaOff val="0"/>
          </a:schemeClr>
        </a:solidFill>
        <a:ln w="12700" cap="flat" cmpd="sng" algn="ctr">
          <a:solidFill>
            <a:schemeClr val="accent2">
              <a:hueOff val="-298117"/>
              <a:satOff val="-91"/>
              <a:lumOff val="1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0394-3277-9442-B387-1235E56B6ABD}">
      <dsp:nvSpPr>
        <dsp:cNvPr id="0" name=""/>
        <dsp:cNvSpPr/>
      </dsp:nvSpPr>
      <dsp:spPr>
        <a:xfrm>
          <a:off x="0" y="694827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u="sng" kern="1200" dirty="0"/>
        </a:p>
      </dsp:txBody>
      <dsp:txXfrm>
        <a:off x="0" y="694827"/>
        <a:ext cx="10515600" cy="692795"/>
      </dsp:txXfrm>
    </dsp:sp>
    <dsp:sp modelId="{2028634A-8A20-2844-9F63-1CCCA8F4AE49}">
      <dsp:nvSpPr>
        <dsp:cNvPr id="0" name=""/>
        <dsp:cNvSpPr/>
      </dsp:nvSpPr>
      <dsp:spPr>
        <a:xfrm>
          <a:off x="0" y="1387622"/>
          <a:ext cx="10515600" cy="0"/>
        </a:xfrm>
        <a:prstGeom prst="line">
          <a:avLst/>
        </a:prstGeom>
        <a:solidFill>
          <a:schemeClr val="accent2">
            <a:hueOff val="-596235"/>
            <a:satOff val="-182"/>
            <a:lumOff val="2824"/>
            <a:alphaOff val="0"/>
          </a:schemeClr>
        </a:solidFill>
        <a:ln w="12700" cap="flat" cmpd="sng" algn="ctr">
          <a:solidFill>
            <a:schemeClr val="accent2">
              <a:hueOff val="-596235"/>
              <a:satOff val="-182"/>
              <a:lumOff val="2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409D2-1D63-F64F-B17E-0160BC6C3DE0}">
      <dsp:nvSpPr>
        <dsp:cNvPr id="0" name=""/>
        <dsp:cNvSpPr/>
      </dsp:nvSpPr>
      <dsp:spPr>
        <a:xfrm>
          <a:off x="0" y="1387622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An </a:t>
          </a:r>
          <a:r>
            <a:rPr lang="fr-FR" sz="3200" i="1" kern="1200" dirty="0" err="1"/>
            <a:t>is</a:t>
          </a:r>
          <a:r>
            <a:rPr lang="fr-FR" sz="3200" i="1" kern="1200" dirty="0"/>
            <a:t> MINDER </a:t>
          </a:r>
          <a:r>
            <a:rPr lang="fr-FR" sz="3200" i="1" kern="1200" dirty="0" err="1"/>
            <a:t>groot</a:t>
          </a:r>
          <a:r>
            <a:rPr lang="fr-FR" sz="3200" i="1" kern="1200" dirty="0"/>
            <a:t> DAN Piet</a:t>
          </a:r>
          <a:endParaRPr lang="en-US" sz="3200" kern="1200" dirty="0"/>
        </a:p>
      </dsp:txBody>
      <dsp:txXfrm>
        <a:off x="0" y="1387622"/>
        <a:ext cx="10515600" cy="692795"/>
      </dsp:txXfrm>
    </dsp:sp>
    <dsp:sp modelId="{E6AECBB7-D2E1-2249-8D6F-7F9ECB96C556}">
      <dsp:nvSpPr>
        <dsp:cNvPr id="0" name=""/>
        <dsp:cNvSpPr/>
      </dsp:nvSpPr>
      <dsp:spPr>
        <a:xfrm>
          <a:off x="0" y="2080418"/>
          <a:ext cx="10515600" cy="0"/>
        </a:xfrm>
        <a:prstGeom prst="line">
          <a:avLst/>
        </a:prstGeom>
        <a:solidFill>
          <a:schemeClr val="accent2">
            <a:hueOff val="-894352"/>
            <a:satOff val="-273"/>
            <a:lumOff val="4235"/>
            <a:alphaOff val="0"/>
          </a:schemeClr>
        </a:solidFill>
        <a:ln w="12700" cap="flat" cmpd="sng" algn="ctr">
          <a:solidFill>
            <a:schemeClr val="accent2">
              <a:hueOff val="-894352"/>
              <a:satOff val="-273"/>
              <a:lumOff val="4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418D7-C3E0-BE4E-A272-F424FACDC3CC}">
      <dsp:nvSpPr>
        <dsp:cNvPr id="0" name=""/>
        <dsp:cNvSpPr/>
      </dsp:nvSpPr>
      <dsp:spPr>
        <a:xfrm>
          <a:off x="0" y="2080418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0" y="2080418"/>
        <a:ext cx="10515600" cy="692795"/>
      </dsp:txXfrm>
    </dsp:sp>
    <dsp:sp modelId="{64CAF6AB-680A-E242-B00A-8C61357A92AC}">
      <dsp:nvSpPr>
        <dsp:cNvPr id="0" name=""/>
        <dsp:cNvSpPr/>
      </dsp:nvSpPr>
      <dsp:spPr>
        <a:xfrm>
          <a:off x="0" y="2773214"/>
          <a:ext cx="10515600" cy="0"/>
        </a:xfrm>
        <a:prstGeom prst="line">
          <a:avLst/>
        </a:prstGeom>
        <a:solidFill>
          <a:schemeClr val="accent2">
            <a:hueOff val="-1192469"/>
            <a:satOff val="-364"/>
            <a:lumOff val="5647"/>
            <a:alphaOff val="0"/>
          </a:schemeClr>
        </a:solidFill>
        <a:ln w="12700" cap="flat" cmpd="sng" algn="ctr">
          <a:solidFill>
            <a:schemeClr val="accent2">
              <a:hueOff val="-1192469"/>
              <a:satOff val="-364"/>
              <a:lumOff val="5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BA8A2-C50D-9D42-8801-7C0637C6CBC5}">
      <dsp:nvSpPr>
        <dsp:cNvPr id="0" name=""/>
        <dsp:cNvSpPr/>
      </dsp:nvSpPr>
      <dsp:spPr>
        <a:xfrm>
          <a:off x="0" y="2773214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u="sng" kern="1200" dirty="0"/>
        </a:p>
      </dsp:txBody>
      <dsp:txXfrm>
        <a:off x="0" y="2773214"/>
        <a:ext cx="10515600" cy="692795"/>
      </dsp:txXfrm>
    </dsp:sp>
    <dsp:sp modelId="{75A8D7DE-9052-E448-AFE4-95C204DCD676}">
      <dsp:nvSpPr>
        <dsp:cNvPr id="0" name=""/>
        <dsp:cNvSpPr/>
      </dsp:nvSpPr>
      <dsp:spPr>
        <a:xfrm>
          <a:off x="0" y="3466009"/>
          <a:ext cx="10515600" cy="0"/>
        </a:xfrm>
        <a:prstGeom prst="line">
          <a:avLst/>
        </a:prstGeom>
        <a:solidFill>
          <a:schemeClr val="accent2">
            <a:hueOff val="-1490587"/>
            <a:satOff val="-455"/>
            <a:lumOff val="7059"/>
            <a:alphaOff val="0"/>
          </a:schemeClr>
        </a:solidFill>
        <a:ln w="12700" cap="flat" cmpd="sng" algn="ctr">
          <a:solidFill>
            <a:schemeClr val="accent2">
              <a:hueOff val="-1490587"/>
              <a:satOff val="-455"/>
              <a:lumOff val="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66EC5-6100-E546-B62B-7E9EA84D8C86}">
      <dsp:nvSpPr>
        <dsp:cNvPr id="0" name=""/>
        <dsp:cNvSpPr/>
      </dsp:nvSpPr>
      <dsp:spPr>
        <a:xfrm>
          <a:off x="0" y="3466009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i="0" kern="1200" dirty="0"/>
        </a:p>
      </dsp:txBody>
      <dsp:txXfrm>
        <a:off x="0" y="3466009"/>
        <a:ext cx="10515600" cy="69279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8F173-806A-E940-8915-527DABBE953E}">
      <dsp:nvSpPr>
        <dsp:cNvPr id="0" name=""/>
        <dsp:cNvSpPr/>
      </dsp:nvSpPr>
      <dsp:spPr>
        <a:xfrm>
          <a:off x="0" y="2031"/>
          <a:ext cx="10515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8B4A8-6D29-B547-A6D1-731443883AB7}">
      <dsp:nvSpPr>
        <dsp:cNvPr id="0" name=""/>
        <dsp:cNvSpPr/>
      </dsp:nvSpPr>
      <dsp:spPr>
        <a:xfrm>
          <a:off x="0" y="2031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b="1" kern="1200" dirty="0"/>
            <a:t>X</a:t>
          </a:r>
          <a:r>
            <a:rPr lang="fr-FR" sz="3200" kern="1200" dirty="0"/>
            <a:t> </a:t>
          </a:r>
          <a:r>
            <a:rPr lang="fr-FR" sz="3200" kern="1200" dirty="0" err="1"/>
            <a:t>is</a:t>
          </a:r>
          <a:r>
            <a:rPr lang="fr-FR" sz="3200" kern="1200" dirty="0"/>
            <a:t> </a:t>
          </a:r>
          <a:r>
            <a:rPr lang="fr-FR" sz="3200" b="1" kern="1200" dirty="0">
              <a:solidFill>
                <a:schemeClr val="accent2"/>
              </a:solidFill>
            </a:rPr>
            <a:t>DE</a:t>
          </a:r>
          <a:r>
            <a:rPr lang="fr-FR" sz="3200" kern="1200" dirty="0"/>
            <a:t>/</a:t>
          </a:r>
          <a:r>
            <a:rPr lang="fr-FR" sz="3200" b="1" kern="1200" dirty="0">
              <a:solidFill>
                <a:schemeClr val="accent2"/>
              </a:solidFill>
            </a:rPr>
            <a:t>HET</a:t>
          </a:r>
          <a:r>
            <a:rPr lang="fr-FR" sz="3200" kern="1200" dirty="0"/>
            <a:t> (adjectif-STE)</a:t>
          </a:r>
          <a:endParaRPr lang="en-US" sz="3200" kern="1200" dirty="0"/>
        </a:p>
      </dsp:txBody>
      <dsp:txXfrm>
        <a:off x="0" y="2031"/>
        <a:ext cx="10515600" cy="692795"/>
      </dsp:txXfrm>
    </dsp:sp>
    <dsp:sp modelId="{3DCB40BB-588A-F44F-927A-769ABA8B887E}">
      <dsp:nvSpPr>
        <dsp:cNvPr id="0" name=""/>
        <dsp:cNvSpPr/>
      </dsp:nvSpPr>
      <dsp:spPr>
        <a:xfrm>
          <a:off x="0" y="694827"/>
          <a:ext cx="10515600" cy="0"/>
        </a:xfrm>
        <a:prstGeom prst="line">
          <a:avLst/>
        </a:prstGeom>
        <a:solidFill>
          <a:schemeClr val="accent2">
            <a:hueOff val="-298117"/>
            <a:satOff val="-91"/>
            <a:lumOff val="1412"/>
            <a:alphaOff val="0"/>
          </a:schemeClr>
        </a:solidFill>
        <a:ln w="12700" cap="flat" cmpd="sng" algn="ctr">
          <a:solidFill>
            <a:schemeClr val="accent2">
              <a:hueOff val="-298117"/>
              <a:satOff val="-91"/>
              <a:lumOff val="1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210394-3277-9442-B387-1235E56B6ABD}">
      <dsp:nvSpPr>
        <dsp:cNvPr id="0" name=""/>
        <dsp:cNvSpPr/>
      </dsp:nvSpPr>
      <dsp:spPr>
        <a:xfrm>
          <a:off x="0" y="694827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/>
            <a:t>J’ajoute « -STE »</a:t>
          </a:r>
          <a:endParaRPr lang="en-US" sz="3200" u="sng" kern="1200" dirty="0"/>
        </a:p>
      </dsp:txBody>
      <dsp:txXfrm>
        <a:off x="0" y="694827"/>
        <a:ext cx="10515600" cy="692795"/>
      </dsp:txXfrm>
    </dsp:sp>
    <dsp:sp modelId="{2028634A-8A20-2844-9F63-1CCCA8F4AE49}">
      <dsp:nvSpPr>
        <dsp:cNvPr id="0" name=""/>
        <dsp:cNvSpPr/>
      </dsp:nvSpPr>
      <dsp:spPr>
        <a:xfrm>
          <a:off x="0" y="1387622"/>
          <a:ext cx="10515600" cy="0"/>
        </a:xfrm>
        <a:prstGeom prst="line">
          <a:avLst/>
        </a:prstGeom>
        <a:solidFill>
          <a:schemeClr val="accent2">
            <a:hueOff val="-596235"/>
            <a:satOff val="-182"/>
            <a:lumOff val="2824"/>
            <a:alphaOff val="0"/>
          </a:schemeClr>
        </a:solidFill>
        <a:ln w="12700" cap="flat" cmpd="sng" algn="ctr">
          <a:solidFill>
            <a:schemeClr val="accent2">
              <a:hueOff val="-596235"/>
              <a:satOff val="-182"/>
              <a:lumOff val="2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3409D2-1D63-F64F-B17E-0160BC6C3DE0}">
      <dsp:nvSpPr>
        <dsp:cNvPr id="0" name=""/>
        <dsp:cNvSpPr/>
      </dsp:nvSpPr>
      <dsp:spPr>
        <a:xfrm>
          <a:off x="0" y="1387622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DE </a:t>
          </a:r>
          <a:r>
            <a:rPr lang="en-US" sz="3200" kern="1200" dirty="0" err="1"/>
            <a:t>ou</a:t>
          </a:r>
          <a:r>
            <a:rPr lang="en-US" sz="3200" kern="1200" dirty="0"/>
            <a:t> HET depend de </a:t>
          </a:r>
          <a:r>
            <a:rPr lang="en-US" sz="3200" kern="1200" dirty="0" err="1"/>
            <a:t>ce</a:t>
          </a:r>
          <a:r>
            <a:rPr lang="en-US" sz="3200" kern="1200" dirty="0"/>
            <a:t> que je sous-</a:t>
          </a:r>
          <a:r>
            <a:rPr lang="en-US" sz="3200" kern="1200" dirty="0" err="1"/>
            <a:t>entend</a:t>
          </a:r>
          <a:endParaRPr lang="en-US" sz="3200" kern="1200" dirty="0"/>
        </a:p>
      </dsp:txBody>
      <dsp:txXfrm>
        <a:off x="0" y="1387622"/>
        <a:ext cx="10515600" cy="692795"/>
      </dsp:txXfrm>
    </dsp:sp>
    <dsp:sp modelId="{E6AECBB7-D2E1-2249-8D6F-7F9ECB96C556}">
      <dsp:nvSpPr>
        <dsp:cNvPr id="0" name=""/>
        <dsp:cNvSpPr/>
      </dsp:nvSpPr>
      <dsp:spPr>
        <a:xfrm>
          <a:off x="0" y="2080418"/>
          <a:ext cx="10515600" cy="0"/>
        </a:xfrm>
        <a:prstGeom prst="line">
          <a:avLst/>
        </a:prstGeom>
        <a:solidFill>
          <a:schemeClr val="accent2">
            <a:hueOff val="-894352"/>
            <a:satOff val="-273"/>
            <a:lumOff val="4235"/>
            <a:alphaOff val="0"/>
          </a:schemeClr>
        </a:solidFill>
        <a:ln w="12700" cap="flat" cmpd="sng" algn="ctr">
          <a:solidFill>
            <a:schemeClr val="accent2">
              <a:hueOff val="-894352"/>
              <a:satOff val="-273"/>
              <a:lumOff val="42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6418D7-C3E0-BE4E-A272-F424FACDC3CC}">
      <dsp:nvSpPr>
        <dsp:cNvPr id="0" name=""/>
        <dsp:cNvSpPr/>
      </dsp:nvSpPr>
      <dsp:spPr>
        <a:xfrm>
          <a:off x="0" y="2080418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An HET </a:t>
          </a:r>
          <a:r>
            <a:rPr lang="fr-FR" sz="3200" i="1" kern="1200" dirty="0" err="1"/>
            <a:t>grootste</a:t>
          </a:r>
          <a:r>
            <a:rPr lang="fr-FR" sz="3200" i="1" kern="1200" dirty="0"/>
            <a:t> (car HET </a:t>
          </a:r>
          <a:r>
            <a:rPr lang="fr-FR" sz="3200" i="1" kern="1200" dirty="0" err="1"/>
            <a:t>meisje</a:t>
          </a:r>
          <a:r>
            <a:rPr lang="fr-FR" sz="3200" i="1" kern="1200" dirty="0"/>
            <a:t>)</a:t>
          </a:r>
          <a:endParaRPr lang="en-US" sz="3200" kern="1200" dirty="0"/>
        </a:p>
      </dsp:txBody>
      <dsp:txXfrm>
        <a:off x="0" y="2080418"/>
        <a:ext cx="10515600" cy="692795"/>
      </dsp:txXfrm>
    </dsp:sp>
    <dsp:sp modelId="{64CAF6AB-680A-E242-B00A-8C61357A92AC}">
      <dsp:nvSpPr>
        <dsp:cNvPr id="0" name=""/>
        <dsp:cNvSpPr/>
      </dsp:nvSpPr>
      <dsp:spPr>
        <a:xfrm>
          <a:off x="0" y="2773214"/>
          <a:ext cx="10515600" cy="0"/>
        </a:xfrm>
        <a:prstGeom prst="line">
          <a:avLst/>
        </a:prstGeom>
        <a:solidFill>
          <a:schemeClr val="accent2">
            <a:hueOff val="-1192469"/>
            <a:satOff val="-364"/>
            <a:lumOff val="5647"/>
            <a:alphaOff val="0"/>
          </a:schemeClr>
        </a:solidFill>
        <a:ln w="12700" cap="flat" cmpd="sng" algn="ctr">
          <a:solidFill>
            <a:schemeClr val="accent2">
              <a:hueOff val="-1192469"/>
              <a:satOff val="-364"/>
              <a:lumOff val="56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BA8A2-C50D-9D42-8801-7C0637C6CBC5}">
      <dsp:nvSpPr>
        <dsp:cNvPr id="0" name=""/>
        <dsp:cNvSpPr/>
      </dsp:nvSpPr>
      <dsp:spPr>
        <a:xfrm>
          <a:off x="0" y="2773214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dirty="0"/>
            <a:t>Piet </a:t>
          </a:r>
          <a:r>
            <a:rPr lang="fr-FR" sz="3200" i="1" kern="1200" dirty="0" err="1"/>
            <a:t>is</a:t>
          </a:r>
          <a:r>
            <a:rPr lang="fr-FR" sz="3200" i="1" kern="1200" dirty="0"/>
            <a:t> DE </a:t>
          </a:r>
          <a:r>
            <a:rPr lang="fr-FR" sz="3200" i="1" kern="1200" dirty="0" err="1"/>
            <a:t>grootste</a:t>
          </a:r>
          <a:r>
            <a:rPr lang="fr-FR" sz="3200" i="1" kern="1200" dirty="0"/>
            <a:t> (car DE man/</a:t>
          </a:r>
          <a:r>
            <a:rPr lang="fr-FR" sz="3200" i="1" kern="1200" dirty="0" err="1"/>
            <a:t>jongen</a:t>
          </a:r>
          <a:r>
            <a:rPr lang="fr-FR" sz="3200" i="1" kern="1200" dirty="0"/>
            <a:t>)</a:t>
          </a:r>
          <a:endParaRPr lang="en-US" sz="3200" u="sng" kern="1200" dirty="0"/>
        </a:p>
      </dsp:txBody>
      <dsp:txXfrm>
        <a:off x="0" y="2773214"/>
        <a:ext cx="10515600" cy="692795"/>
      </dsp:txXfrm>
    </dsp:sp>
    <dsp:sp modelId="{75A8D7DE-9052-E448-AFE4-95C204DCD676}">
      <dsp:nvSpPr>
        <dsp:cNvPr id="0" name=""/>
        <dsp:cNvSpPr/>
      </dsp:nvSpPr>
      <dsp:spPr>
        <a:xfrm>
          <a:off x="0" y="3466009"/>
          <a:ext cx="10515600" cy="0"/>
        </a:xfrm>
        <a:prstGeom prst="line">
          <a:avLst/>
        </a:prstGeom>
        <a:solidFill>
          <a:schemeClr val="accent2">
            <a:hueOff val="-1490587"/>
            <a:satOff val="-455"/>
            <a:lumOff val="7059"/>
            <a:alphaOff val="0"/>
          </a:schemeClr>
        </a:solidFill>
        <a:ln w="12700" cap="flat" cmpd="sng" algn="ctr">
          <a:solidFill>
            <a:schemeClr val="accent2">
              <a:hueOff val="-1490587"/>
              <a:satOff val="-455"/>
              <a:lumOff val="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C66EC5-6100-E546-B62B-7E9EA84D8C86}">
      <dsp:nvSpPr>
        <dsp:cNvPr id="0" name=""/>
        <dsp:cNvSpPr/>
      </dsp:nvSpPr>
      <dsp:spPr>
        <a:xfrm>
          <a:off x="0" y="3466009"/>
          <a:ext cx="10515600" cy="692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0" kern="1200" dirty="0"/>
            <a:t>!!! S’il est attribut, il emploie toujours HET et ne prend pas de « -E » !!!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0" kern="1200" dirty="0"/>
            <a:t>Ben non, l’adjectif attribut (même au superlatif) ne s’accorde pas</a:t>
          </a:r>
        </a:p>
      </dsp:txBody>
      <dsp:txXfrm>
        <a:off x="0" y="3466009"/>
        <a:ext cx="10515600" cy="6927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1" descr="Tag=AccentColor&#10;Flavor=Light&#10;Target=Fill">
            <a:extLst>
              <a:ext uri="{FF2B5EF4-FFF2-40B4-BE49-F238E27FC236}">
                <a16:creationId xmlns:a16="http://schemas.microsoft.com/office/drawing/2014/main" id="{0D57E7FA-E8FC-45AC-868F-CDC8144939D6}"/>
              </a:ext>
            </a:extLst>
          </p:cNvPr>
          <p:cNvSpPr/>
          <p:nvPr/>
        </p:nvSpPr>
        <p:spPr>
          <a:xfrm rot="10800000" flipV="1">
            <a:off x="2599854" y="527562"/>
            <a:ext cx="6992292" cy="5102484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8760" y="1591056"/>
            <a:ext cx="5705856" cy="3264408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616"/>
            <a:ext cx="5705856" cy="996696"/>
          </a:xfrm>
        </p:spPr>
        <p:txBody>
          <a:bodyPr/>
          <a:lstStyle>
            <a:lvl1pPr marL="0" indent="0" algn="l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951E3-0794-422C-AF76-0AD4A7FB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EBFA8-0291-4D77-A9D9-B17FC238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AC4D4-C4EE-4624-A329-C608A1D5A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60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1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2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9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784" y="1572768"/>
            <a:ext cx="6501384" cy="4096512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38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84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 descr="Mask ID=&#10;Mask position=bottom, center&#10;Mask family= brushstroke, landscape, wide">
            <a:extLst>
              <a:ext uri="{FF2B5EF4-FFF2-40B4-BE49-F238E27FC236}">
                <a16:creationId xmlns:a16="http://schemas.microsoft.com/office/drawing/2014/main" id="{736BF44D-E8DD-45FA-931D-CBCC67D57944}"/>
              </a:ext>
            </a:extLst>
          </p:cNvPr>
          <p:cNvSpPr/>
          <p:nvPr/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46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0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8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888B-58B8-4428-8B1D-4E26FC5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14F67B-D516-42FA-A2CA-2DCD37CFE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BA5FF-4919-4FF8-9C04-06CE156B7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DA970-128E-4150-8E5A-A1B056E83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C6CD1-EE5E-42EF-B76D-BB803BA6A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10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C2A1B-34CA-4877-9435-D77DF3257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55E5E-4A81-44CC-8D99-F56E625D4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EECF-A221-4ECC-AD9C-E197D516D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F41AE-0DDE-49ED-9F0C-E0E16F59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B47FB7-77F0-4C43-B81E-D04B31C9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47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4E684-10F4-4CC3-A0B9-F03AA7BE37CF}" type="datetimeFigureOut">
              <a:rPr lang="en-US" smtClean="0"/>
              <a:t>7/14/20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45F5A-061D-4825-9AE9-D7794091C6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91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67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B3F6F06-A72D-4442-A031-E1D2004CB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CF7FE1C-8BC5-4B0C-A2BC-93AB72C90F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8100" y="-1"/>
            <a:ext cx="10423900" cy="5920155"/>
          </a:xfrm>
          <a:custGeom>
            <a:avLst/>
            <a:gdLst>
              <a:gd name="connsiteX0" fmla="*/ 10423900 w 10423900"/>
              <a:gd name="connsiteY0" fmla="*/ 0 h 5491534"/>
              <a:gd name="connsiteX1" fmla="*/ 3493157 w 10423900"/>
              <a:gd name="connsiteY1" fmla="*/ 0 h 5491534"/>
              <a:gd name="connsiteX2" fmla="*/ 3493018 w 10423900"/>
              <a:gd name="connsiteY2" fmla="*/ 31 h 5491534"/>
              <a:gd name="connsiteX3" fmla="*/ 3245493 w 10423900"/>
              <a:gd name="connsiteY3" fmla="*/ 104839 h 5491534"/>
              <a:gd name="connsiteX4" fmla="*/ 4434802 w 10423900"/>
              <a:gd name="connsiteY4" fmla="*/ 284558 h 5491534"/>
              <a:gd name="connsiteX5" fmla="*/ 4011937 w 10423900"/>
              <a:gd name="connsiteY5" fmla="*/ 395559 h 5491534"/>
              <a:gd name="connsiteX6" fmla="*/ 3573213 w 10423900"/>
              <a:gd name="connsiteY6" fmla="*/ 474847 h 5491534"/>
              <a:gd name="connsiteX7" fmla="*/ 3097489 w 10423900"/>
              <a:gd name="connsiteY7" fmla="*/ 532990 h 5491534"/>
              <a:gd name="connsiteX8" fmla="*/ 2664052 w 10423900"/>
              <a:gd name="connsiteY8" fmla="*/ 649279 h 5491534"/>
              <a:gd name="connsiteX9" fmla="*/ 3795218 w 10423900"/>
              <a:gd name="connsiteY9" fmla="*/ 696852 h 5491534"/>
              <a:gd name="connsiteX10" fmla="*/ 3208492 w 10423900"/>
              <a:gd name="connsiteY10" fmla="*/ 802568 h 5491534"/>
              <a:gd name="connsiteX11" fmla="*/ 2727483 w 10423900"/>
              <a:gd name="connsiteY11" fmla="*/ 939999 h 5491534"/>
              <a:gd name="connsiteX12" fmla="*/ 2389190 w 10423900"/>
              <a:gd name="connsiteY12" fmla="*/ 1003429 h 5491534"/>
              <a:gd name="connsiteX13" fmla="*/ 2029754 w 10423900"/>
              <a:gd name="connsiteY13" fmla="*/ 1019287 h 5491534"/>
              <a:gd name="connsiteX14" fmla="*/ 1945181 w 10423900"/>
              <a:gd name="connsiteY14" fmla="*/ 1119716 h 5491534"/>
              <a:gd name="connsiteX15" fmla="*/ 2056184 w 10423900"/>
              <a:gd name="connsiteY15" fmla="*/ 1225434 h 5491534"/>
              <a:gd name="connsiteX16" fmla="*/ 2225329 w 10423900"/>
              <a:gd name="connsiteY16" fmla="*/ 1236004 h 5491534"/>
              <a:gd name="connsiteX17" fmla="*/ 3234920 w 10423900"/>
              <a:gd name="connsiteY17" fmla="*/ 1262435 h 5491534"/>
              <a:gd name="connsiteX18" fmla="*/ 0 w 10423900"/>
              <a:gd name="connsiteY18" fmla="*/ 1495009 h 5491534"/>
              <a:gd name="connsiteX19" fmla="*/ 438724 w 10423900"/>
              <a:gd name="connsiteY19" fmla="*/ 1637728 h 5491534"/>
              <a:gd name="connsiteX20" fmla="*/ 586726 w 10423900"/>
              <a:gd name="connsiteY20" fmla="*/ 2028877 h 5491534"/>
              <a:gd name="connsiteX21" fmla="*/ 1125878 w 10423900"/>
              <a:gd name="connsiteY21" fmla="*/ 2250882 h 5491534"/>
              <a:gd name="connsiteX22" fmla="*/ 1474744 w 10423900"/>
              <a:gd name="connsiteY22" fmla="*/ 2330169 h 5491534"/>
              <a:gd name="connsiteX23" fmla="*/ 2272901 w 10423900"/>
              <a:gd name="connsiteY23" fmla="*/ 2446458 h 5491534"/>
              <a:gd name="connsiteX24" fmla="*/ 2389190 w 10423900"/>
              <a:gd name="connsiteY24" fmla="*/ 2636747 h 5491534"/>
              <a:gd name="connsiteX25" fmla="*/ 2489621 w 10423900"/>
              <a:gd name="connsiteY25" fmla="*/ 2848179 h 5491534"/>
              <a:gd name="connsiteX26" fmla="*/ 2701053 w 10423900"/>
              <a:gd name="connsiteY26" fmla="*/ 2985611 h 5491534"/>
              <a:gd name="connsiteX27" fmla="*/ 1057165 w 10423900"/>
              <a:gd name="connsiteY27" fmla="*/ 2964468 h 5491534"/>
              <a:gd name="connsiteX28" fmla="*/ 2912485 w 10423900"/>
              <a:gd name="connsiteY28" fmla="*/ 3408477 h 5491534"/>
              <a:gd name="connsiteX29" fmla="*/ 2748626 w 10423900"/>
              <a:gd name="connsiteY29" fmla="*/ 3582909 h 5491534"/>
              <a:gd name="connsiteX30" fmla="*/ 3763503 w 10423900"/>
              <a:gd name="connsiteY30" fmla="*/ 3820771 h 5491534"/>
              <a:gd name="connsiteX31" fmla="*/ 3219063 w 10423900"/>
              <a:gd name="connsiteY31" fmla="*/ 3847199 h 5491534"/>
              <a:gd name="connsiteX32" fmla="*/ 6385269 w 10423900"/>
              <a:gd name="connsiteY32" fmla="*/ 4840933 h 5491534"/>
              <a:gd name="connsiteX33" fmla="*/ 10285854 w 10423900"/>
              <a:gd name="connsiteY33" fmla="*/ 5471118 h 5491534"/>
              <a:gd name="connsiteX34" fmla="*/ 10423900 w 10423900"/>
              <a:gd name="connsiteY34" fmla="*/ 5491534 h 5491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423900" h="5491534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rgbClr val="C84E48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ECC38E7-F40E-1848-B25B-E46D9C692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1094" y="750667"/>
            <a:ext cx="5602705" cy="2678333"/>
          </a:xfrm>
        </p:spPr>
        <p:txBody>
          <a:bodyPr anchor="b">
            <a:normAutofit/>
          </a:bodyPr>
          <a:lstStyle/>
          <a:p>
            <a:r>
              <a:rPr lang="fr-FR" sz="6000"/>
              <a:t>Comparaison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F9909CF-F320-B148-ADBC-43B7CAA2A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1094" y="3572613"/>
            <a:ext cx="5602705" cy="850411"/>
          </a:xfrm>
        </p:spPr>
        <p:txBody>
          <a:bodyPr anchor="t">
            <a:normAutofit/>
          </a:bodyPr>
          <a:lstStyle/>
          <a:p>
            <a:r>
              <a:rPr lang="fr-FR"/>
              <a:t>Comparatif &amp; superlatif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DAA2D2-49AE-4078-A6EF-A3DFB944E9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17" b="5684"/>
          <a:stretch/>
        </p:blipFill>
        <p:spPr>
          <a:xfrm>
            <a:off x="542264" y="3328237"/>
            <a:ext cx="4410736" cy="248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7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rgbClr val="C84E4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6E2448-4D94-1F42-B118-DD4AC1524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Comparer, c’est quoi ?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229B3827-CB1A-4C5F-BFC7-6D529B1412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4649454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0745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02815-B316-444E-97C5-F3374047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L’ADJECTIF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016425-017F-3342-9E4D-51ECBF9A5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L’adjectif peut qualifier tout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AA7294F8-D649-6A41-94D1-412E443881CA}"/>
              </a:ext>
            </a:extLst>
          </p:cNvPr>
          <p:cNvSpPr/>
          <p:nvPr/>
        </p:nvSpPr>
        <p:spPr>
          <a:xfrm>
            <a:off x="3991233" y="2108680"/>
            <a:ext cx="4720281" cy="3966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56E966-E45F-514B-8A9B-D6DE473F0973}"/>
              </a:ext>
            </a:extLst>
          </p:cNvPr>
          <p:cNvSpPr txBox="1"/>
          <p:nvPr/>
        </p:nvSpPr>
        <p:spPr>
          <a:xfrm>
            <a:off x="5713971" y="5569702"/>
            <a:ext cx="287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ADJECTIF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BCF937B-B398-E844-9EFB-A1DB4BE72C3E}"/>
              </a:ext>
            </a:extLst>
          </p:cNvPr>
          <p:cNvSpPr txBox="1"/>
          <p:nvPr/>
        </p:nvSpPr>
        <p:spPr>
          <a:xfrm>
            <a:off x="2943225" y="3300413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2BA44E-7079-394D-A308-2D16153D931B}"/>
              </a:ext>
            </a:extLst>
          </p:cNvPr>
          <p:cNvSpPr txBox="1"/>
          <p:nvPr/>
        </p:nvSpPr>
        <p:spPr>
          <a:xfrm>
            <a:off x="8223679" y="1621599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Y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34643D4-534F-0040-B725-53AB134B5CCA}"/>
              </a:ext>
            </a:extLst>
          </p:cNvPr>
          <p:cNvSpPr txBox="1"/>
          <p:nvPr/>
        </p:nvSpPr>
        <p:spPr>
          <a:xfrm>
            <a:off x="9480979" y="4791541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Z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5B7F5B7-AFAA-6C4A-8AA1-778FC82EFA30}"/>
              </a:ext>
            </a:extLst>
          </p:cNvPr>
          <p:cNvSpPr txBox="1"/>
          <p:nvPr/>
        </p:nvSpPr>
        <p:spPr>
          <a:xfrm>
            <a:off x="528767" y="5315786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6AA880-DA15-5944-87A5-1C373438C40E}"/>
              </a:ext>
            </a:extLst>
          </p:cNvPr>
          <p:cNvSpPr txBox="1"/>
          <p:nvPr/>
        </p:nvSpPr>
        <p:spPr>
          <a:xfrm>
            <a:off x="300939" y="2410935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7DE17E-AC3B-FF40-8807-302744EF138F}"/>
              </a:ext>
            </a:extLst>
          </p:cNvPr>
          <p:cNvSpPr txBox="1"/>
          <p:nvPr/>
        </p:nvSpPr>
        <p:spPr>
          <a:xfrm>
            <a:off x="10725150" y="2696684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019092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25432E-FE5B-5C42-9A2A-EADF66B9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L’ADJECTIF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51D0C4A-E7D5-E44F-AA2D-7B3C473344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0516046"/>
              </p:ext>
            </p:extLst>
          </p:nvPr>
        </p:nvGraphicFramePr>
        <p:xfrm>
          <a:off x="838200" y="2011363"/>
          <a:ext cx="105156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51791960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6973997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099269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062165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 (attribut)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0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06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8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Le néerlandais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facile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47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gemakkelijk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88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Ces maisons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semblent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grandes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8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Die </a:t>
                      </a:r>
                      <a:r>
                        <a:rPr lang="fr-FR" dirty="0" err="1"/>
                        <a:t>huizen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lijken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69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L’intrigue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devient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intéressante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0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intrige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wordt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interessant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487522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8990A079-33B4-6A48-B247-4E5746471A39}"/>
              </a:ext>
            </a:extLst>
          </p:cNvPr>
          <p:cNvSpPr txBox="1"/>
          <p:nvPr/>
        </p:nvSpPr>
        <p:spPr>
          <a:xfrm>
            <a:off x="1025611" y="5696465"/>
            <a:ext cx="862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Rappel : l’adjectif ne s’accorde pas, ici. Il vient derrière le nom qu’il qualifie et est attribut (du sujet). Le verbe a une valeur de « = ».</a:t>
            </a:r>
          </a:p>
        </p:txBody>
      </p:sp>
    </p:spTree>
    <p:extLst>
      <p:ext uri="{BB962C8B-B14F-4D97-AF65-F5344CB8AC3E}">
        <p14:creationId xmlns:p14="http://schemas.microsoft.com/office/powerpoint/2010/main" val="1944449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953E74-D241-4DDF-8508-F0365EA13A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C3C901A-B2F4-4A3C-BCDD-7C8D587EC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12192000" cy="2371134"/>
          </a:xfrm>
          <a:custGeom>
            <a:avLst/>
            <a:gdLst>
              <a:gd name="connsiteX0" fmla="*/ 0 w 12192000"/>
              <a:gd name="connsiteY0" fmla="*/ 0 h 2515690"/>
              <a:gd name="connsiteX1" fmla="*/ 170442 w 12192000"/>
              <a:gd name="connsiteY1" fmla="*/ 96074 h 2515690"/>
              <a:gd name="connsiteX2" fmla="*/ 424739 w 12192000"/>
              <a:gd name="connsiteY2" fmla="*/ 224865 h 2515690"/>
              <a:gd name="connsiteX3" fmla="*/ 748273 w 12192000"/>
              <a:gd name="connsiteY3" fmla="*/ 373939 h 2515690"/>
              <a:gd name="connsiteX4" fmla="*/ 1037058 w 12192000"/>
              <a:gd name="connsiteY4" fmla="*/ 499994 h 2515690"/>
              <a:gd name="connsiteX5" fmla="*/ 1101312 w 12192000"/>
              <a:gd name="connsiteY5" fmla="*/ 428540 h 2515690"/>
              <a:gd name="connsiteX6" fmla="*/ 1367071 w 12192000"/>
              <a:gd name="connsiteY6" fmla="*/ 516118 h 2515690"/>
              <a:gd name="connsiteX7" fmla="*/ 2189943 w 12192000"/>
              <a:gd name="connsiteY7" fmla="*/ 794533 h 2515690"/>
              <a:gd name="connsiteX8" fmla="*/ 2390329 w 12192000"/>
              <a:gd name="connsiteY8" fmla="*/ 920897 h 2515690"/>
              <a:gd name="connsiteX9" fmla="*/ 2459570 w 12192000"/>
              <a:gd name="connsiteY9" fmla="*/ 983740 h 2515690"/>
              <a:gd name="connsiteX10" fmla="*/ 2503252 w 12192000"/>
              <a:gd name="connsiteY10" fmla="*/ 1000151 h 2515690"/>
              <a:gd name="connsiteX11" fmla="*/ 2503252 w 12192000"/>
              <a:gd name="connsiteY11" fmla="*/ 1008273 h 2515690"/>
              <a:gd name="connsiteX12" fmla="*/ 2511191 w 12192000"/>
              <a:gd name="connsiteY12" fmla="*/ 1009499 h 2515690"/>
              <a:gd name="connsiteX13" fmla="*/ 2565029 w 12192000"/>
              <a:gd name="connsiteY13" fmla="*/ 1015977 h 2515690"/>
              <a:gd name="connsiteX14" fmla="*/ 2593745 w 12192000"/>
              <a:gd name="connsiteY14" fmla="*/ 1019963 h 2515690"/>
              <a:gd name="connsiteX15" fmla="*/ 2591015 w 12192000"/>
              <a:gd name="connsiteY15" fmla="*/ 1019651 h 2515690"/>
              <a:gd name="connsiteX16" fmla="*/ 2590137 w 12192000"/>
              <a:gd name="connsiteY16" fmla="*/ 1019549 h 2515690"/>
              <a:gd name="connsiteX17" fmla="*/ 2589021 w 12192000"/>
              <a:gd name="connsiteY17" fmla="*/ 1019424 h 2515690"/>
              <a:gd name="connsiteX18" fmla="*/ 2591015 w 12192000"/>
              <a:gd name="connsiteY18" fmla="*/ 1019651 h 2515690"/>
              <a:gd name="connsiteX19" fmla="*/ 2602385 w 12192000"/>
              <a:gd name="connsiteY19" fmla="*/ 1020975 h 2515690"/>
              <a:gd name="connsiteX20" fmla="*/ 2614445 w 12192000"/>
              <a:gd name="connsiteY20" fmla="*/ 1022389 h 2515690"/>
              <a:gd name="connsiteX21" fmla="*/ 2614445 w 12192000"/>
              <a:gd name="connsiteY21" fmla="*/ 1020966 h 2515690"/>
              <a:gd name="connsiteX22" fmla="*/ 2676661 w 12192000"/>
              <a:gd name="connsiteY22" fmla="*/ 1029355 h 2515690"/>
              <a:gd name="connsiteX23" fmla="*/ 2788597 w 12192000"/>
              <a:gd name="connsiteY23" fmla="*/ 1048926 h 2515690"/>
              <a:gd name="connsiteX24" fmla="*/ 2812742 w 12192000"/>
              <a:gd name="connsiteY24" fmla="*/ 1057667 h 2515690"/>
              <a:gd name="connsiteX25" fmla="*/ 2970201 w 12192000"/>
              <a:gd name="connsiteY25" fmla="*/ 949091 h 2515690"/>
              <a:gd name="connsiteX26" fmla="*/ 3030610 w 12192000"/>
              <a:gd name="connsiteY26" fmla="*/ 1049340 h 2515690"/>
              <a:gd name="connsiteX27" fmla="*/ 3058913 w 12192000"/>
              <a:gd name="connsiteY27" fmla="*/ 1048085 h 2515690"/>
              <a:gd name="connsiteX28" fmla="*/ 3072697 w 12192000"/>
              <a:gd name="connsiteY28" fmla="*/ 1045316 h 2515690"/>
              <a:gd name="connsiteX29" fmla="*/ 3083305 w 12192000"/>
              <a:gd name="connsiteY29" fmla="*/ 1040550 h 2515690"/>
              <a:gd name="connsiteX30" fmla="*/ 3125603 w 12192000"/>
              <a:gd name="connsiteY30" fmla="*/ 1004583 h 2515690"/>
              <a:gd name="connsiteX31" fmla="*/ 3385106 w 12192000"/>
              <a:gd name="connsiteY31" fmla="*/ 1042233 h 2515690"/>
              <a:gd name="connsiteX32" fmla="*/ 3424945 w 12192000"/>
              <a:gd name="connsiteY32" fmla="*/ 1065268 h 2515690"/>
              <a:gd name="connsiteX33" fmla="*/ 3436948 w 12192000"/>
              <a:gd name="connsiteY33" fmla="*/ 1068018 h 2515690"/>
              <a:gd name="connsiteX34" fmla="*/ 3466714 w 12192000"/>
              <a:gd name="connsiteY34" fmla="*/ 1063419 h 2515690"/>
              <a:gd name="connsiteX35" fmla="*/ 3550909 w 12192000"/>
              <a:gd name="connsiteY35" fmla="*/ 1044511 h 2515690"/>
              <a:gd name="connsiteX36" fmla="*/ 3555900 w 12192000"/>
              <a:gd name="connsiteY36" fmla="*/ 1041996 h 2515690"/>
              <a:gd name="connsiteX37" fmla="*/ 3625978 w 12192000"/>
              <a:gd name="connsiteY37" fmla="*/ 1023459 h 2515690"/>
              <a:gd name="connsiteX38" fmla="*/ 3632465 w 12192000"/>
              <a:gd name="connsiteY38" fmla="*/ 1023522 h 2515690"/>
              <a:gd name="connsiteX39" fmla="*/ 3649063 w 12192000"/>
              <a:gd name="connsiteY39" fmla="*/ 1018726 h 2515690"/>
              <a:gd name="connsiteX40" fmla="*/ 3805954 w 12192000"/>
              <a:gd name="connsiteY40" fmla="*/ 917517 h 2515690"/>
              <a:gd name="connsiteX41" fmla="*/ 4020506 w 12192000"/>
              <a:gd name="connsiteY41" fmla="*/ 816231 h 2515690"/>
              <a:gd name="connsiteX42" fmla="*/ 4233682 w 12192000"/>
              <a:gd name="connsiteY42" fmla="*/ 799511 h 2515690"/>
              <a:gd name="connsiteX43" fmla="*/ 4306552 w 12192000"/>
              <a:gd name="connsiteY43" fmla="*/ 610207 h 2515690"/>
              <a:gd name="connsiteX44" fmla="*/ 4816604 w 12192000"/>
              <a:gd name="connsiteY44" fmla="*/ 773163 h 2515690"/>
              <a:gd name="connsiteX45" fmla="*/ 4916502 w 12192000"/>
              <a:gd name="connsiteY45" fmla="*/ 788104 h 2515690"/>
              <a:gd name="connsiteX46" fmla="*/ 5224415 w 12192000"/>
              <a:gd name="connsiteY46" fmla="*/ 674418 h 2515690"/>
              <a:gd name="connsiteX47" fmla="*/ 5274077 w 12192000"/>
              <a:gd name="connsiteY47" fmla="*/ 655978 h 2515690"/>
              <a:gd name="connsiteX48" fmla="*/ 5371217 w 12192000"/>
              <a:gd name="connsiteY48" fmla="*/ 614372 h 2515690"/>
              <a:gd name="connsiteX49" fmla="*/ 5364523 w 12192000"/>
              <a:gd name="connsiteY49" fmla="*/ 502501 h 2515690"/>
              <a:gd name="connsiteX50" fmla="*/ 5457871 w 12192000"/>
              <a:gd name="connsiteY50" fmla="*/ 558285 h 2515690"/>
              <a:gd name="connsiteX51" fmla="*/ 5750580 w 12192000"/>
              <a:gd name="connsiteY51" fmla="*/ 663503 h 2515690"/>
              <a:gd name="connsiteX52" fmla="*/ 5976618 w 12192000"/>
              <a:gd name="connsiteY52" fmla="*/ 582652 h 2515690"/>
              <a:gd name="connsiteX53" fmla="*/ 6009346 w 12192000"/>
              <a:gd name="connsiteY53" fmla="*/ 559470 h 2515690"/>
              <a:gd name="connsiteX54" fmla="*/ 6069735 w 12192000"/>
              <a:gd name="connsiteY54" fmla="*/ 587803 h 2515690"/>
              <a:gd name="connsiteX55" fmla="*/ 6270319 w 12192000"/>
              <a:gd name="connsiteY55" fmla="*/ 643982 h 2515690"/>
              <a:gd name="connsiteX56" fmla="*/ 6406781 w 12192000"/>
              <a:gd name="connsiteY56" fmla="*/ 672327 h 2515690"/>
              <a:gd name="connsiteX57" fmla="*/ 6469508 w 12192000"/>
              <a:gd name="connsiteY57" fmla="*/ 708574 h 2515690"/>
              <a:gd name="connsiteX58" fmla="*/ 6515869 w 12192000"/>
              <a:gd name="connsiteY58" fmla="*/ 715738 h 2515690"/>
              <a:gd name="connsiteX59" fmla="*/ 6725938 w 12192000"/>
              <a:gd name="connsiteY59" fmla="*/ 691128 h 2515690"/>
              <a:gd name="connsiteX60" fmla="*/ 6778240 w 12192000"/>
              <a:gd name="connsiteY60" fmla="*/ 678998 h 2515690"/>
              <a:gd name="connsiteX61" fmla="*/ 6806944 w 12192000"/>
              <a:gd name="connsiteY61" fmla="*/ 646178 h 2515690"/>
              <a:gd name="connsiteX62" fmla="*/ 6830632 w 12192000"/>
              <a:gd name="connsiteY62" fmla="*/ 633915 h 2515690"/>
              <a:gd name="connsiteX63" fmla="*/ 6858072 w 12192000"/>
              <a:gd name="connsiteY63" fmla="*/ 646178 h 2515690"/>
              <a:gd name="connsiteX64" fmla="*/ 6891322 w 12192000"/>
              <a:gd name="connsiteY64" fmla="*/ 678998 h 2515690"/>
              <a:gd name="connsiteX65" fmla="*/ 6951905 w 12192000"/>
              <a:gd name="connsiteY65" fmla="*/ 691128 h 2515690"/>
              <a:gd name="connsiteX66" fmla="*/ 7195246 w 12192000"/>
              <a:gd name="connsiteY66" fmla="*/ 715738 h 2515690"/>
              <a:gd name="connsiteX67" fmla="*/ 7248949 w 12192000"/>
              <a:gd name="connsiteY67" fmla="*/ 708574 h 2515690"/>
              <a:gd name="connsiteX68" fmla="*/ 7321609 w 12192000"/>
              <a:gd name="connsiteY68" fmla="*/ 672327 h 2515690"/>
              <a:gd name="connsiteX69" fmla="*/ 7479684 w 12192000"/>
              <a:gd name="connsiteY69" fmla="*/ 643982 h 2515690"/>
              <a:gd name="connsiteX70" fmla="*/ 7712035 w 12192000"/>
              <a:gd name="connsiteY70" fmla="*/ 587803 h 2515690"/>
              <a:gd name="connsiteX71" fmla="*/ 7781987 w 12192000"/>
              <a:gd name="connsiteY71" fmla="*/ 559470 h 2515690"/>
              <a:gd name="connsiteX72" fmla="*/ 7819900 w 12192000"/>
              <a:gd name="connsiteY72" fmla="*/ 582652 h 2515690"/>
              <a:gd name="connsiteX73" fmla="*/ 8081736 w 12192000"/>
              <a:gd name="connsiteY73" fmla="*/ 663503 h 2515690"/>
              <a:gd name="connsiteX74" fmla="*/ 8420801 w 12192000"/>
              <a:gd name="connsiteY74" fmla="*/ 558285 h 2515690"/>
              <a:gd name="connsiteX75" fmla="*/ 8528933 w 12192000"/>
              <a:gd name="connsiteY75" fmla="*/ 502501 h 2515690"/>
              <a:gd name="connsiteX76" fmla="*/ 8521178 w 12192000"/>
              <a:gd name="connsiteY76" fmla="*/ 614372 h 2515690"/>
              <a:gd name="connsiteX77" fmla="*/ 8633702 w 12192000"/>
              <a:gd name="connsiteY77" fmla="*/ 655978 h 2515690"/>
              <a:gd name="connsiteX78" fmla="*/ 8691231 w 12192000"/>
              <a:gd name="connsiteY78" fmla="*/ 674418 h 2515690"/>
              <a:gd name="connsiteX79" fmla="*/ 9047908 w 12192000"/>
              <a:gd name="connsiteY79" fmla="*/ 788104 h 2515690"/>
              <a:gd name="connsiteX80" fmla="*/ 9163628 w 12192000"/>
              <a:gd name="connsiteY80" fmla="*/ 773163 h 2515690"/>
              <a:gd name="connsiteX81" fmla="*/ 9754459 w 12192000"/>
              <a:gd name="connsiteY81" fmla="*/ 610207 h 2515690"/>
              <a:gd name="connsiteX82" fmla="*/ 9838868 w 12192000"/>
              <a:gd name="connsiteY82" fmla="*/ 799511 h 2515690"/>
              <a:gd name="connsiteX83" fmla="*/ 10085808 w 12192000"/>
              <a:gd name="connsiteY83" fmla="*/ 816231 h 2515690"/>
              <a:gd name="connsiteX84" fmla="*/ 10334338 w 12192000"/>
              <a:gd name="connsiteY84" fmla="*/ 917517 h 2515690"/>
              <a:gd name="connsiteX85" fmla="*/ 10516076 w 12192000"/>
              <a:gd name="connsiteY85" fmla="*/ 1018726 h 2515690"/>
              <a:gd name="connsiteX86" fmla="*/ 10535302 w 12192000"/>
              <a:gd name="connsiteY86" fmla="*/ 1023522 h 2515690"/>
              <a:gd name="connsiteX87" fmla="*/ 10542819 w 12192000"/>
              <a:gd name="connsiteY87" fmla="*/ 1023458 h 2515690"/>
              <a:gd name="connsiteX88" fmla="*/ 10623994 w 12192000"/>
              <a:gd name="connsiteY88" fmla="*/ 1041996 h 2515690"/>
              <a:gd name="connsiteX89" fmla="*/ 10629774 w 12192000"/>
              <a:gd name="connsiteY89" fmla="*/ 1044511 h 2515690"/>
              <a:gd name="connsiteX90" fmla="*/ 10727305 w 12192000"/>
              <a:gd name="connsiteY90" fmla="*/ 1063419 h 2515690"/>
              <a:gd name="connsiteX91" fmla="*/ 10761785 w 12192000"/>
              <a:gd name="connsiteY91" fmla="*/ 1068017 h 2515690"/>
              <a:gd name="connsiteX92" fmla="*/ 10775688 w 12192000"/>
              <a:gd name="connsiteY92" fmla="*/ 1065268 h 2515690"/>
              <a:gd name="connsiteX93" fmla="*/ 10821837 w 12192000"/>
              <a:gd name="connsiteY93" fmla="*/ 1042232 h 2515690"/>
              <a:gd name="connsiteX94" fmla="*/ 11122438 w 12192000"/>
              <a:gd name="connsiteY94" fmla="*/ 1004583 h 2515690"/>
              <a:gd name="connsiteX95" fmla="*/ 11171433 w 12192000"/>
              <a:gd name="connsiteY95" fmla="*/ 1040550 h 2515690"/>
              <a:gd name="connsiteX96" fmla="*/ 11183724 w 12192000"/>
              <a:gd name="connsiteY96" fmla="*/ 1045316 h 2515690"/>
              <a:gd name="connsiteX97" fmla="*/ 11199690 w 12192000"/>
              <a:gd name="connsiteY97" fmla="*/ 1048085 h 2515690"/>
              <a:gd name="connsiteX98" fmla="*/ 11232475 w 12192000"/>
              <a:gd name="connsiteY98" fmla="*/ 1049340 h 2515690"/>
              <a:gd name="connsiteX99" fmla="*/ 11302451 w 12192000"/>
              <a:gd name="connsiteY99" fmla="*/ 949091 h 2515690"/>
              <a:gd name="connsiteX100" fmla="*/ 11484849 w 12192000"/>
              <a:gd name="connsiteY100" fmla="*/ 1057667 h 2515690"/>
              <a:gd name="connsiteX101" fmla="*/ 11512818 w 12192000"/>
              <a:gd name="connsiteY101" fmla="*/ 1048926 h 2515690"/>
              <a:gd name="connsiteX102" fmla="*/ 11642481 w 12192000"/>
              <a:gd name="connsiteY102" fmla="*/ 1029355 h 2515690"/>
              <a:gd name="connsiteX103" fmla="*/ 11714551 w 12192000"/>
              <a:gd name="connsiteY103" fmla="*/ 1020966 h 2515690"/>
              <a:gd name="connsiteX104" fmla="*/ 11714551 w 12192000"/>
              <a:gd name="connsiteY104" fmla="*/ 1022389 h 2515690"/>
              <a:gd name="connsiteX105" fmla="*/ 11728519 w 12192000"/>
              <a:gd name="connsiteY105" fmla="*/ 1020975 h 2515690"/>
              <a:gd name="connsiteX106" fmla="*/ 11741691 w 12192000"/>
              <a:gd name="connsiteY106" fmla="*/ 1019651 h 2515690"/>
              <a:gd name="connsiteX107" fmla="*/ 11743999 w 12192000"/>
              <a:gd name="connsiteY107" fmla="*/ 1019424 h 2515690"/>
              <a:gd name="connsiteX108" fmla="*/ 11742709 w 12192000"/>
              <a:gd name="connsiteY108" fmla="*/ 1019549 h 2515690"/>
              <a:gd name="connsiteX109" fmla="*/ 11741691 w 12192000"/>
              <a:gd name="connsiteY109" fmla="*/ 1019651 h 2515690"/>
              <a:gd name="connsiteX110" fmla="*/ 11738529 w 12192000"/>
              <a:gd name="connsiteY110" fmla="*/ 1019963 h 2515690"/>
              <a:gd name="connsiteX111" fmla="*/ 11771791 w 12192000"/>
              <a:gd name="connsiteY111" fmla="*/ 1015977 h 2515690"/>
              <a:gd name="connsiteX112" fmla="*/ 11834157 w 12192000"/>
              <a:gd name="connsiteY112" fmla="*/ 1009499 h 2515690"/>
              <a:gd name="connsiteX113" fmla="*/ 11843354 w 12192000"/>
              <a:gd name="connsiteY113" fmla="*/ 1008273 h 2515690"/>
              <a:gd name="connsiteX114" fmla="*/ 11843354 w 12192000"/>
              <a:gd name="connsiteY114" fmla="*/ 1000151 h 2515690"/>
              <a:gd name="connsiteX115" fmla="*/ 11893955 w 12192000"/>
              <a:gd name="connsiteY115" fmla="*/ 983740 h 2515690"/>
              <a:gd name="connsiteX116" fmla="*/ 11974160 w 12192000"/>
              <a:gd name="connsiteY116" fmla="*/ 920897 h 2515690"/>
              <a:gd name="connsiteX117" fmla="*/ 12143531 w 12192000"/>
              <a:gd name="connsiteY117" fmla="*/ 823664 h 2515690"/>
              <a:gd name="connsiteX118" fmla="*/ 12192000 w 12192000"/>
              <a:gd name="connsiteY118" fmla="*/ 801163 h 2515690"/>
              <a:gd name="connsiteX119" fmla="*/ 12192000 w 12192000"/>
              <a:gd name="connsiteY119" fmla="*/ 2515690 h 2515690"/>
              <a:gd name="connsiteX120" fmla="*/ 0 w 12192000"/>
              <a:gd name="connsiteY120" fmla="*/ 2515690 h 2515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12192000" h="2515690">
                <a:moveTo>
                  <a:pt x="0" y="0"/>
                </a:moveTo>
                <a:lnTo>
                  <a:pt x="170442" y="96074"/>
                </a:lnTo>
                <a:cubicBezTo>
                  <a:pt x="323315" y="179510"/>
                  <a:pt x="418777" y="223899"/>
                  <a:pt x="424739" y="224865"/>
                </a:cubicBezTo>
                <a:cubicBezTo>
                  <a:pt x="573781" y="248496"/>
                  <a:pt x="654649" y="314572"/>
                  <a:pt x="748273" y="373939"/>
                </a:cubicBezTo>
                <a:cubicBezTo>
                  <a:pt x="830321" y="425631"/>
                  <a:pt x="917271" y="480784"/>
                  <a:pt x="1037058" y="499994"/>
                </a:cubicBezTo>
                <a:cubicBezTo>
                  <a:pt x="1195925" y="525362"/>
                  <a:pt x="1048105" y="445478"/>
                  <a:pt x="1101312" y="428540"/>
                </a:cubicBezTo>
                <a:cubicBezTo>
                  <a:pt x="1188473" y="458169"/>
                  <a:pt x="1274625" y="505369"/>
                  <a:pt x="1367071" y="516118"/>
                </a:cubicBezTo>
                <a:cubicBezTo>
                  <a:pt x="1701323" y="554463"/>
                  <a:pt x="1964451" y="648887"/>
                  <a:pt x="2189943" y="794533"/>
                </a:cubicBezTo>
                <a:cubicBezTo>
                  <a:pt x="2255082" y="836300"/>
                  <a:pt x="2357481" y="862342"/>
                  <a:pt x="2390329" y="920897"/>
                </a:cubicBezTo>
                <a:cubicBezTo>
                  <a:pt x="2406050" y="949359"/>
                  <a:pt x="2430126" y="969285"/>
                  <a:pt x="2459570" y="983740"/>
                </a:cubicBezTo>
                <a:lnTo>
                  <a:pt x="2503252" y="1000151"/>
                </a:lnTo>
                <a:lnTo>
                  <a:pt x="2503252" y="1008273"/>
                </a:lnTo>
                <a:lnTo>
                  <a:pt x="2511191" y="1009499"/>
                </a:lnTo>
                <a:cubicBezTo>
                  <a:pt x="2529847" y="1011974"/>
                  <a:pt x="2562849" y="1015701"/>
                  <a:pt x="2565029" y="1015977"/>
                </a:cubicBezTo>
                <a:cubicBezTo>
                  <a:pt x="2610845" y="1021778"/>
                  <a:pt x="2601577" y="1020837"/>
                  <a:pt x="2593745" y="1019963"/>
                </a:cubicBezTo>
                <a:lnTo>
                  <a:pt x="2591015" y="1019651"/>
                </a:lnTo>
                <a:lnTo>
                  <a:pt x="2590137" y="1019549"/>
                </a:lnTo>
                <a:cubicBezTo>
                  <a:pt x="2588203" y="1019326"/>
                  <a:pt x="2588125" y="1019321"/>
                  <a:pt x="2589021" y="1019424"/>
                </a:cubicBezTo>
                <a:lnTo>
                  <a:pt x="2591015" y="1019651"/>
                </a:lnTo>
                <a:lnTo>
                  <a:pt x="2602385" y="1020975"/>
                </a:lnTo>
                <a:lnTo>
                  <a:pt x="2614445" y="1022389"/>
                </a:lnTo>
                <a:lnTo>
                  <a:pt x="2614445" y="1020966"/>
                </a:lnTo>
                <a:lnTo>
                  <a:pt x="2676661" y="1029355"/>
                </a:lnTo>
                <a:cubicBezTo>
                  <a:pt x="2715592" y="1034194"/>
                  <a:pt x="2753901" y="1039695"/>
                  <a:pt x="2788597" y="1048926"/>
                </a:cubicBezTo>
                <a:lnTo>
                  <a:pt x="2812742" y="1057667"/>
                </a:lnTo>
                <a:lnTo>
                  <a:pt x="2970201" y="949091"/>
                </a:lnTo>
                <a:cubicBezTo>
                  <a:pt x="3052785" y="982961"/>
                  <a:pt x="2996105" y="1020057"/>
                  <a:pt x="3030610" y="1049340"/>
                </a:cubicBezTo>
                <a:cubicBezTo>
                  <a:pt x="3039005" y="1048442"/>
                  <a:pt x="3049621" y="1048500"/>
                  <a:pt x="3058913" y="1048085"/>
                </a:cubicBezTo>
                <a:lnTo>
                  <a:pt x="3072697" y="1045316"/>
                </a:lnTo>
                <a:lnTo>
                  <a:pt x="3083305" y="1040550"/>
                </a:lnTo>
                <a:lnTo>
                  <a:pt x="3125603" y="1004583"/>
                </a:lnTo>
                <a:cubicBezTo>
                  <a:pt x="3221669" y="925596"/>
                  <a:pt x="3242489" y="937564"/>
                  <a:pt x="3385106" y="1042233"/>
                </a:cubicBezTo>
                <a:cubicBezTo>
                  <a:pt x="3399403" y="1052670"/>
                  <a:pt x="3412529" y="1060209"/>
                  <a:pt x="3424945" y="1065268"/>
                </a:cubicBezTo>
                <a:lnTo>
                  <a:pt x="3436948" y="1068018"/>
                </a:lnTo>
                <a:lnTo>
                  <a:pt x="3466714" y="1063419"/>
                </a:lnTo>
                <a:lnTo>
                  <a:pt x="3550909" y="1044511"/>
                </a:lnTo>
                <a:lnTo>
                  <a:pt x="3555900" y="1041996"/>
                </a:lnTo>
                <a:cubicBezTo>
                  <a:pt x="3573827" y="1033454"/>
                  <a:pt x="3594382" y="1025941"/>
                  <a:pt x="3625978" y="1023459"/>
                </a:cubicBezTo>
                <a:lnTo>
                  <a:pt x="3632465" y="1023522"/>
                </a:lnTo>
                <a:lnTo>
                  <a:pt x="3649063" y="1018726"/>
                </a:lnTo>
                <a:cubicBezTo>
                  <a:pt x="3741849" y="989371"/>
                  <a:pt x="3810578" y="953657"/>
                  <a:pt x="3805954" y="917517"/>
                </a:cubicBezTo>
                <a:cubicBezTo>
                  <a:pt x="4031729" y="953901"/>
                  <a:pt x="4031729" y="953901"/>
                  <a:pt x="4020506" y="816231"/>
                </a:cubicBezTo>
                <a:cubicBezTo>
                  <a:pt x="4171643" y="865324"/>
                  <a:pt x="4206308" y="864422"/>
                  <a:pt x="4233682" y="799511"/>
                </a:cubicBezTo>
                <a:cubicBezTo>
                  <a:pt x="4260226" y="737017"/>
                  <a:pt x="4254728" y="668575"/>
                  <a:pt x="4306552" y="610207"/>
                </a:cubicBezTo>
                <a:cubicBezTo>
                  <a:pt x="4495313" y="657923"/>
                  <a:pt x="4699922" y="667347"/>
                  <a:pt x="4816604" y="773163"/>
                </a:cubicBezTo>
                <a:cubicBezTo>
                  <a:pt x="4834734" y="789836"/>
                  <a:pt x="4890507" y="799946"/>
                  <a:pt x="4916502" y="788104"/>
                </a:cubicBezTo>
                <a:cubicBezTo>
                  <a:pt x="5013526" y="746101"/>
                  <a:pt x="5238129" y="796871"/>
                  <a:pt x="5224415" y="674418"/>
                </a:cubicBezTo>
                <a:cubicBezTo>
                  <a:pt x="5223051" y="659300"/>
                  <a:pt x="5240524" y="644890"/>
                  <a:pt x="5274077" y="655978"/>
                </a:cubicBezTo>
                <a:cubicBezTo>
                  <a:pt x="5388582" y="694066"/>
                  <a:pt x="5367022" y="644784"/>
                  <a:pt x="5371217" y="614372"/>
                </a:cubicBezTo>
                <a:cubicBezTo>
                  <a:pt x="5375856" y="577567"/>
                  <a:pt x="5319010" y="537578"/>
                  <a:pt x="5364523" y="502501"/>
                </a:cubicBezTo>
                <a:cubicBezTo>
                  <a:pt x="5425408" y="508891"/>
                  <a:pt x="5433299" y="538191"/>
                  <a:pt x="5457871" y="558285"/>
                </a:cubicBezTo>
                <a:cubicBezTo>
                  <a:pt x="5530352" y="617005"/>
                  <a:pt x="5609566" y="664386"/>
                  <a:pt x="5750580" y="663503"/>
                </a:cubicBezTo>
                <a:cubicBezTo>
                  <a:pt x="5864519" y="662926"/>
                  <a:pt x="5966527" y="666650"/>
                  <a:pt x="5976618" y="582652"/>
                </a:cubicBezTo>
                <a:cubicBezTo>
                  <a:pt x="5978145" y="569455"/>
                  <a:pt x="5990792" y="562346"/>
                  <a:pt x="6009346" y="559470"/>
                </a:cubicBezTo>
                <a:cubicBezTo>
                  <a:pt x="6030639" y="568485"/>
                  <a:pt x="6052592" y="577083"/>
                  <a:pt x="6069735" y="587803"/>
                </a:cubicBezTo>
                <a:cubicBezTo>
                  <a:pt x="6126182" y="623812"/>
                  <a:pt x="6196945" y="634730"/>
                  <a:pt x="6270319" y="643982"/>
                </a:cubicBezTo>
                <a:cubicBezTo>
                  <a:pt x="6317101" y="649940"/>
                  <a:pt x="6363466" y="657107"/>
                  <a:pt x="6406781" y="672327"/>
                </a:cubicBezTo>
                <a:cubicBezTo>
                  <a:pt x="6433586" y="681598"/>
                  <a:pt x="6454928" y="693402"/>
                  <a:pt x="6469508" y="708574"/>
                </a:cubicBezTo>
                <a:cubicBezTo>
                  <a:pt x="6482729" y="721786"/>
                  <a:pt x="6496225" y="725422"/>
                  <a:pt x="6515869" y="715738"/>
                </a:cubicBezTo>
                <a:cubicBezTo>
                  <a:pt x="6572200" y="688353"/>
                  <a:pt x="6639257" y="676241"/>
                  <a:pt x="6725938" y="691128"/>
                </a:cubicBezTo>
                <a:cubicBezTo>
                  <a:pt x="6752109" y="695629"/>
                  <a:pt x="6772625" y="691505"/>
                  <a:pt x="6778240" y="678998"/>
                </a:cubicBezTo>
                <a:cubicBezTo>
                  <a:pt x="6784286" y="665981"/>
                  <a:pt x="6794269" y="655280"/>
                  <a:pt x="6806944" y="646178"/>
                </a:cubicBezTo>
                <a:lnTo>
                  <a:pt x="6830632" y="633915"/>
                </a:lnTo>
                <a:lnTo>
                  <a:pt x="6858072" y="646178"/>
                </a:lnTo>
                <a:cubicBezTo>
                  <a:pt x="6872754" y="655280"/>
                  <a:pt x="6884317" y="665981"/>
                  <a:pt x="6891322" y="678998"/>
                </a:cubicBezTo>
                <a:cubicBezTo>
                  <a:pt x="6897826" y="691505"/>
                  <a:pt x="6921592" y="695629"/>
                  <a:pt x="6951905" y="691128"/>
                </a:cubicBezTo>
                <a:cubicBezTo>
                  <a:pt x="7052317" y="676241"/>
                  <a:pt x="7129994" y="688353"/>
                  <a:pt x="7195246" y="715738"/>
                </a:cubicBezTo>
                <a:cubicBezTo>
                  <a:pt x="7217999" y="725422"/>
                  <a:pt x="7233634" y="721786"/>
                  <a:pt x="7248949" y="708574"/>
                </a:cubicBezTo>
                <a:cubicBezTo>
                  <a:pt x="7265838" y="693402"/>
                  <a:pt x="7290560" y="681598"/>
                  <a:pt x="7321609" y="672327"/>
                </a:cubicBezTo>
                <a:cubicBezTo>
                  <a:pt x="7371785" y="657107"/>
                  <a:pt x="7425493" y="649940"/>
                  <a:pt x="7479684" y="643982"/>
                </a:cubicBezTo>
                <a:cubicBezTo>
                  <a:pt x="7564679" y="634730"/>
                  <a:pt x="7646649" y="623812"/>
                  <a:pt x="7712035" y="587803"/>
                </a:cubicBezTo>
                <a:cubicBezTo>
                  <a:pt x="7731892" y="577083"/>
                  <a:pt x="7757322" y="568485"/>
                  <a:pt x="7781987" y="559470"/>
                </a:cubicBezTo>
                <a:cubicBezTo>
                  <a:pt x="7803481" y="562346"/>
                  <a:pt x="7818130" y="569455"/>
                  <a:pt x="7819900" y="582652"/>
                </a:cubicBezTo>
                <a:cubicBezTo>
                  <a:pt x="7831588" y="666650"/>
                  <a:pt x="7949751" y="662926"/>
                  <a:pt x="8081736" y="663503"/>
                </a:cubicBezTo>
                <a:cubicBezTo>
                  <a:pt x="8245081" y="664386"/>
                  <a:pt x="8336842" y="617005"/>
                  <a:pt x="8420801" y="558285"/>
                </a:cubicBezTo>
                <a:cubicBezTo>
                  <a:pt x="8449265" y="538191"/>
                  <a:pt x="8458404" y="508890"/>
                  <a:pt x="8528933" y="502501"/>
                </a:cubicBezTo>
                <a:cubicBezTo>
                  <a:pt x="8581654" y="537578"/>
                  <a:pt x="8515805" y="577567"/>
                  <a:pt x="8521178" y="614372"/>
                </a:cubicBezTo>
                <a:cubicBezTo>
                  <a:pt x="8526038" y="644784"/>
                  <a:pt x="8501063" y="694066"/>
                  <a:pt x="8633702" y="655978"/>
                </a:cubicBezTo>
                <a:cubicBezTo>
                  <a:pt x="8672570" y="644890"/>
                  <a:pt x="8692811" y="659300"/>
                  <a:pt x="8691231" y="674418"/>
                </a:cubicBezTo>
                <a:cubicBezTo>
                  <a:pt x="8675345" y="796871"/>
                  <a:pt x="8935518" y="746101"/>
                  <a:pt x="9047908" y="788104"/>
                </a:cubicBezTo>
                <a:cubicBezTo>
                  <a:pt x="9078021" y="799946"/>
                  <a:pt x="9142627" y="789836"/>
                  <a:pt x="9163628" y="773163"/>
                </a:cubicBezTo>
                <a:cubicBezTo>
                  <a:pt x="9298789" y="667347"/>
                  <a:pt x="9535801" y="657923"/>
                  <a:pt x="9754459" y="610207"/>
                </a:cubicBezTo>
                <a:cubicBezTo>
                  <a:pt x="9814490" y="668575"/>
                  <a:pt x="9808123" y="737017"/>
                  <a:pt x="9838868" y="799511"/>
                </a:cubicBezTo>
                <a:cubicBezTo>
                  <a:pt x="9870579" y="864422"/>
                  <a:pt x="9910733" y="865324"/>
                  <a:pt x="10085808" y="816231"/>
                </a:cubicBezTo>
                <a:cubicBezTo>
                  <a:pt x="10072804" y="953901"/>
                  <a:pt x="10072804" y="953901"/>
                  <a:pt x="10334338" y="917517"/>
                </a:cubicBezTo>
                <a:cubicBezTo>
                  <a:pt x="10328982" y="953657"/>
                  <a:pt x="10408594" y="989371"/>
                  <a:pt x="10516076" y="1018726"/>
                </a:cubicBezTo>
                <a:lnTo>
                  <a:pt x="10535302" y="1023522"/>
                </a:lnTo>
                <a:lnTo>
                  <a:pt x="10542819" y="1023458"/>
                </a:lnTo>
                <a:cubicBezTo>
                  <a:pt x="10579419" y="1025941"/>
                  <a:pt x="10603227" y="1033454"/>
                  <a:pt x="10623994" y="1041996"/>
                </a:cubicBezTo>
                <a:lnTo>
                  <a:pt x="10629774" y="1044511"/>
                </a:lnTo>
                <a:lnTo>
                  <a:pt x="10727305" y="1063419"/>
                </a:lnTo>
                <a:lnTo>
                  <a:pt x="10761785" y="1068017"/>
                </a:lnTo>
                <a:lnTo>
                  <a:pt x="10775688" y="1065268"/>
                </a:lnTo>
                <a:cubicBezTo>
                  <a:pt x="10790070" y="1060209"/>
                  <a:pt x="10805275" y="1052670"/>
                  <a:pt x="10821837" y="1042232"/>
                </a:cubicBezTo>
                <a:cubicBezTo>
                  <a:pt x="10987041" y="937564"/>
                  <a:pt x="11011156" y="925596"/>
                  <a:pt x="11122438" y="1004583"/>
                </a:cubicBezTo>
                <a:lnTo>
                  <a:pt x="11171433" y="1040550"/>
                </a:lnTo>
                <a:lnTo>
                  <a:pt x="11183724" y="1045316"/>
                </a:lnTo>
                <a:lnTo>
                  <a:pt x="11199690" y="1048085"/>
                </a:lnTo>
                <a:cubicBezTo>
                  <a:pt x="11210452" y="1048499"/>
                  <a:pt x="11222752" y="1048442"/>
                  <a:pt x="11232475" y="1049340"/>
                </a:cubicBezTo>
                <a:cubicBezTo>
                  <a:pt x="11272445" y="1020057"/>
                  <a:pt x="11206789" y="982961"/>
                  <a:pt x="11302451" y="949091"/>
                </a:cubicBezTo>
                <a:lnTo>
                  <a:pt x="11484849" y="1057667"/>
                </a:lnTo>
                <a:lnTo>
                  <a:pt x="11512818" y="1048926"/>
                </a:lnTo>
                <a:cubicBezTo>
                  <a:pt x="11553007" y="1039695"/>
                  <a:pt x="11597385" y="1034194"/>
                  <a:pt x="11642481" y="1029355"/>
                </a:cubicBezTo>
                <a:lnTo>
                  <a:pt x="11714551" y="1020966"/>
                </a:lnTo>
                <a:lnTo>
                  <a:pt x="11714551" y="1022389"/>
                </a:lnTo>
                <a:lnTo>
                  <a:pt x="11728519" y="1020975"/>
                </a:lnTo>
                <a:lnTo>
                  <a:pt x="11741691" y="1019651"/>
                </a:lnTo>
                <a:lnTo>
                  <a:pt x="11743999" y="1019424"/>
                </a:lnTo>
                <a:cubicBezTo>
                  <a:pt x="11745037" y="1019320"/>
                  <a:pt x="11744948" y="1019326"/>
                  <a:pt x="11742709" y="1019549"/>
                </a:cubicBezTo>
                <a:lnTo>
                  <a:pt x="11741691" y="1019651"/>
                </a:lnTo>
                <a:lnTo>
                  <a:pt x="11738529" y="1019963"/>
                </a:lnTo>
                <a:cubicBezTo>
                  <a:pt x="11729455" y="1020837"/>
                  <a:pt x="11718720" y="1021778"/>
                  <a:pt x="11771791" y="1015977"/>
                </a:cubicBezTo>
                <a:cubicBezTo>
                  <a:pt x="11774317" y="1015701"/>
                  <a:pt x="11812546" y="1011974"/>
                  <a:pt x="11834157" y="1009499"/>
                </a:cubicBezTo>
                <a:lnTo>
                  <a:pt x="11843354" y="1008273"/>
                </a:lnTo>
                <a:lnTo>
                  <a:pt x="11843354" y="1000151"/>
                </a:lnTo>
                <a:lnTo>
                  <a:pt x="11893955" y="983740"/>
                </a:lnTo>
                <a:cubicBezTo>
                  <a:pt x="11928061" y="969285"/>
                  <a:pt x="11955951" y="949359"/>
                  <a:pt x="11974160" y="920897"/>
                </a:cubicBezTo>
                <a:cubicBezTo>
                  <a:pt x="12002698" y="876981"/>
                  <a:pt x="12076554" y="851353"/>
                  <a:pt x="12143531" y="823664"/>
                </a:cubicBezTo>
                <a:lnTo>
                  <a:pt x="12192000" y="801163"/>
                </a:lnTo>
                <a:lnTo>
                  <a:pt x="12192000" y="2515690"/>
                </a:lnTo>
                <a:lnTo>
                  <a:pt x="0" y="25156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5FEF9DC-7B9A-8A41-AE9B-5F2066A5E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COMPARATIF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64D0E52C-F980-4B7A-9800-2BABC9232C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3167918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257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D9DE05D-9322-3441-AD29-1E082A7F3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(IN)EGALITE</a:t>
            </a:r>
          </a:p>
        </p:txBody>
      </p:sp>
      <p:pic>
        <p:nvPicPr>
          <p:cNvPr id="7" name="Espace réservé du contenu 6" descr="Une image contenant grand, beaucoup, nombreux, air&#10;&#10;Description générée automatiquement">
            <a:extLst>
              <a:ext uri="{FF2B5EF4-FFF2-40B4-BE49-F238E27FC236}">
                <a16:creationId xmlns:a16="http://schemas.microsoft.com/office/drawing/2014/main" id="{E363BC96-9D21-514B-962D-1B78DD24B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9217" y="2810646"/>
            <a:ext cx="5041900" cy="2819400"/>
          </a:xfrm>
        </p:spPr>
      </p:pic>
    </p:spTree>
    <p:extLst>
      <p:ext uri="{BB962C8B-B14F-4D97-AF65-F5344CB8AC3E}">
        <p14:creationId xmlns:p14="http://schemas.microsoft.com/office/powerpoint/2010/main" val="388156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02815-B316-444E-97C5-F3374047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COMPARATIF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016425-017F-3342-9E4D-51ECBF9A5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On compare 2 items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AA7294F8-D649-6A41-94D1-412E443881CA}"/>
              </a:ext>
            </a:extLst>
          </p:cNvPr>
          <p:cNvSpPr/>
          <p:nvPr/>
        </p:nvSpPr>
        <p:spPr>
          <a:xfrm>
            <a:off x="3991233" y="2108680"/>
            <a:ext cx="4720281" cy="3966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56E966-E45F-514B-8A9B-D6DE473F0973}"/>
              </a:ext>
            </a:extLst>
          </p:cNvPr>
          <p:cNvSpPr txBox="1"/>
          <p:nvPr/>
        </p:nvSpPr>
        <p:spPr>
          <a:xfrm>
            <a:off x="5491550" y="4346383"/>
            <a:ext cx="287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COMPARATIF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9B4288-83B8-1442-9AB6-66265F7CA5A2}"/>
              </a:ext>
            </a:extLst>
          </p:cNvPr>
          <p:cNvSpPr txBox="1"/>
          <p:nvPr/>
        </p:nvSpPr>
        <p:spPr>
          <a:xfrm>
            <a:off x="2628900" y="3771900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D246D4-759C-F443-A643-09D17668C31A}"/>
              </a:ext>
            </a:extLst>
          </p:cNvPr>
          <p:cNvSpPr txBox="1"/>
          <p:nvPr/>
        </p:nvSpPr>
        <p:spPr>
          <a:xfrm>
            <a:off x="8816547" y="3709987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743771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COMPARATIF d’égalité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889A8-6D08-C845-A8B2-70D11B3D0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 et PIET font la même taille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69B094-20A2-0C47-9E52-3A643C675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150284"/>
              </p:ext>
            </p:extLst>
          </p:nvPr>
        </p:nvGraphicFramePr>
        <p:xfrm>
          <a:off x="1013254" y="2659380"/>
          <a:ext cx="103405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309">
                  <a:extLst>
                    <a:ext uri="{9D8B030D-6E8A-4147-A177-3AD203B41FA5}">
                      <a16:colId xmlns:a16="http://schemas.microsoft.com/office/drawing/2014/main" val="3726222540"/>
                    </a:ext>
                  </a:extLst>
                </a:gridCol>
                <a:gridCol w="2271712">
                  <a:extLst>
                    <a:ext uri="{9D8B030D-6E8A-4147-A177-3AD203B41FA5}">
                      <a16:colId xmlns:a16="http://schemas.microsoft.com/office/drawing/2014/main" val="4157738784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4109888522"/>
                    </a:ext>
                  </a:extLst>
                </a:gridCol>
                <a:gridCol w="1643063">
                  <a:extLst>
                    <a:ext uri="{9D8B030D-6E8A-4147-A177-3AD203B41FA5}">
                      <a16:colId xmlns:a16="http://schemas.microsoft.com/office/drawing/2014/main" val="1047716289"/>
                    </a:ext>
                  </a:extLst>
                </a:gridCol>
                <a:gridCol w="1652587">
                  <a:extLst>
                    <a:ext uri="{9D8B030D-6E8A-4147-A177-3AD203B41FA5}">
                      <a16:colId xmlns:a16="http://schemas.microsoft.com/office/drawing/2014/main" val="288279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/!\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8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tall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AS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AUSSI</a:t>
                      </a:r>
                      <a:r>
                        <a:rPr lang="fr-FR" dirty="0"/>
                        <a:t> grande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6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EVEN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ALS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5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nice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AS</a:t>
                      </a:r>
                      <a:r>
                        <a:rPr lang="fr-FR" dirty="0"/>
                        <a:t> a 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AUSSI</a:t>
                      </a:r>
                      <a:r>
                        <a:rPr lang="fr-FR" dirty="0"/>
                        <a:t> belle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une 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9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ZO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mooi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ALS </a:t>
                      </a:r>
                      <a:r>
                        <a:rPr lang="fr-FR" b="0" dirty="0" err="1"/>
                        <a:t>een</a:t>
                      </a:r>
                      <a:r>
                        <a:rPr lang="fr-FR" b="0" dirty="0"/>
                        <a:t> </a:t>
                      </a:r>
                      <a:r>
                        <a:rPr lang="fr-FR" b="0" dirty="0" err="1"/>
                        <a:t>roos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52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A3B5537-F9BB-1144-A2FE-4AE1DBB6ED33}"/>
              </a:ext>
            </a:extLst>
          </p:cNvPr>
          <p:cNvSpPr txBox="1"/>
          <p:nvPr/>
        </p:nvSpPr>
        <p:spPr>
          <a:xfrm>
            <a:off x="1243013" y="5629275"/>
            <a:ext cx="1011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le 2</a:t>
            </a:r>
            <a:r>
              <a:rPr lang="fr-FR" baseline="30000" dirty="0"/>
              <a:t>e</a:t>
            </a:r>
            <a:r>
              <a:rPr lang="fr-FR" dirty="0"/>
              <a:t> élément de la comparaison vient </a:t>
            </a:r>
            <a:r>
              <a:rPr lang="fr-FR" b="1" dirty="0"/>
              <a:t>APRÈS</a:t>
            </a:r>
            <a:r>
              <a:rPr lang="fr-FR" dirty="0"/>
              <a:t> le Reste du Groupe Verbal</a:t>
            </a:r>
          </a:p>
        </p:txBody>
      </p:sp>
    </p:spTree>
    <p:extLst>
      <p:ext uri="{BB962C8B-B14F-4D97-AF65-F5344CB8AC3E}">
        <p14:creationId xmlns:p14="http://schemas.microsoft.com/office/powerpoint/2010/main" val="2520017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COMPARATIF d’inégalité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889A8-6D08-C845-A8B2-70D11B3D0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 et PIET font la même taille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69B094-20A2-0C47-9E52-3A643C675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519648"/>
              </p:ext>
            </p:extLst>
          </p:nvPr>
        </p:nvGraphicFramePr>
        <p:xfrm>
          <a:off x="1013254" y="2659380"/>
          <a:ext cx="103405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309">
                  <a:extLst>
                    <a:ext uri="{9D8B030D-6E8A-4147-A177-3AD203B41FA5}">
                      <a16:colId xmlns:a16="http://schemas.microsoft.com/office/drawing/2014/main" val="3726222540"/>
                    </a:ext>
                  </a:extLst>
                </a:gridCol>
                <a:gridCol w="2271712">
                  <a:extLst>
                    <a:ext uri="{9D8B030D-6E8A-4147-A177-3AD203B41FA5}">
                      <a16:colId xmlns:a16="http://schemas.microsoft.com/office/drawing/2014/main" val="4157738784"/>
                    </a:ext>
                  </a:extLst>
                </a:gridCol>
                <a:gridCol w="3571875">
                  <a:extLst>
                    <a:ext uri="{9D8B030D-6E8A-4147-A177-3AD203B41FA5}">
                      <a16:colId xmlns:a16="http://schemas.microsoft.com/office/drawing/2014/main" val="4109888522"/>
                    </a:ext>
                  </a:extLst>
                </a:gridCol>
                <a:gridCol w="1643063">
                  <a:extLst>
                    <a:ext uri="{9D8B030D-6E8A-4147-A177-3AD203B41FA5}">
                      <a16:colId xmlns:a16="http://schemas.microsoft.com/office/drawing/2014/main" val="1047716289"/>
                    </a:ext>
                  </a:extLst>
                </a:gridCol>
                <a:gridCol w="1652587">
                  <a:extLst>
                    <a:ext uri="{9D8B030D-6E8A-4147-A177-3AD203B41FA5}">
                      <a16:colId xmlns:a16="http://schemas.microsoft.com/office/drawing/2014/main" val="288279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/!\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8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not AS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tall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AS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pas AUSSI</a:t>
                      </a:r>
                      <a:r>
                        <a:rPr lang="fr-FR" dirty="0"/>
                        <a:t> grande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6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niet EVEN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ALS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5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not AS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nice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AS</a:t>
                      </a:r>
                      <a:r>
                        <a:rPr lang="fr-FR" dirty="0"/>
                        <a:t> a 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pas AUSSI</a:t>
                      </a:r>
                      <a:r>
                        <a:rPr lang="fr-FR" dirty="0"/>
                        <a:t> belle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une rose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9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niet ZO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mooi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ALS </a:t>
                      </a:r>
                      <a:r>
                        <a:rPr lang="fr-FR" b="0" dirty="0" err="1"/>
                        <a:t>een</a:t>
                      </a:r>
                      <a:r>
                        <a:rPr lang="fr-FR" b="0" dirty="0"/>
                        <a:t> </a:t>
                      </a:r>
                      <a:r>
                        <a:rPr lang="fr-FR" b="0" dirty="0" err="1"/>
                        <a:t>roos</a:t>
                      </a:r>
                      <a:endParaRPr lang="fr-FR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52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3A3B5537-F9BB-1144-A2FE-4AE1DBB6ED33}"/>
              </a:ext>
            </a:extLst>
          </p:cNvPr>
          <p:cNvSpPr txBox="1"/>
          <p:nvPr/>
        </p:nvSpPr>
        <p:spPr>
          <a:xfrm>
            <a:off x="1243013" y="5629275"/>
            <a:ext cx="1011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le 2</a:t>
            </a:r>
            <a:r>
              <a:rPr lang="fr-FR" baseline="30000" dirty="0"/>
              <a:t>e</a:t>
            </a:r>
            <a:r>
              <a:rPr lang="fr-FR" dirty="0"/>
              <a:t> élément de la comparaison vient </a:t>
            </a:r>
            <a:r>
              <a:rPr lang="fr-FR" b="1" dirty="0"/>
              <a:t>APRÈS</a:t>
            </a:r>
            <a:r>
              <a:rPr lang="fr-FR" dirty="0"/>
              <a:t> le Reste du Groupe Verbal</a:t>
            </a:r>
          </a:p>
        </p:txBody>
      </p:sp>
    </p:spTree>
    <p:extLst>
      <p:ext uri="{BB962C8B-B14F-4D97-AF65-F5344CB8AC3E}">
        <p14:creationId xmlns:p14="http://schemas.microsoft.com/office/powerpoint/2010/main" val="821380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rgbClr val="C84E4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COMPARATIF d’égalité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E3C0757-05B6-4DF4-B30A-058973554A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9151941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1806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38061-80E9-7443-9159-2DDFB4D1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Notons le lien à l’anglais</a:t>
            </a:r>
          </a:p>
        </p:txBody>
      </p:sp>
      <p:sp useBgFill="1"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0830E5-4E55-A14F-AFB6-4668A70BF1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(not) AS … </a:t>
            </a:r>
            <a:r>
              <a:rPr lang="fr-FR" b="1" dirty="0"/>
              <a:t>AS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E55180-A222-4E49-8E0D-B23355EC89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(niet) EVEN/ZO … </a:t>
            </a:r>
            <a:r>
              <a:rPr lang="fr-FR" b="1" dirty="0"/>
              <a:t>ALS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2E9AD8-6801-6E4A-A91B-6DA267A0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0" y="3433645"/>
            <a:ext cx="4164037" cy="25368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477F0A-BA14-784A-B625-4AE125785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763" y="3429000"/>
            <a:ext cx="4165461" cy="254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50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03CCB0-2436-394F-948E-05445C32A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SUPERIORITE</a:t>
            </a:r>
          </a:p>
        </p:txBody>
      </p:sp>
      <p:pic>
        <p:nvPicPr>
          <p:cNvPr id="7" name="Espace réservé du contenu 6" descr="Une image contenant extérieur, lumière, trafic, volant&#10;&#10;Description générée automatiquement">
            <a:extLst>
              <a:ext uri="{FF2B5EF4-FFF2-40B4-BE49-F238E27FC236}">
                <a16:creationId xmlns:a16="http://schemas.microsoft.com/office/drawing/2014/main" id="{B0E3F3F8-5127-1B45-92FC-DECB96624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9422" y="2391204"/>
            <a:ext cx="5041900" cy="2819400"/>
          </a:xfrm>
        </p:spPr>
      </p:pic>
    </p:spTree>
    <p:extLst>
      <p:ext uri="{BB962C8B-B14F-4D97-AF65-F5344CB8AC3E}">
        <p14:creationId xmlns:p14="http://schemas.microsoft.com/office/powerpoint/2010/main" val="251168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COMPARATIF de supériorité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889A8-6D08-C845-A8B2-70D11B3D0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 et PIET </a:t>
            </a:r>
            <a:r>
              <a:rPr lang="fr-FR" u="sng" dirty="0"/>
              <a:t>ne</a:t>
            </a:r>
            <a:r>
              <a:rPr lang="fr-FR" dirty="0"/>
              <a:t> font </a:t>
            </a:r>
            <a:r>
              <a:rPr lang="fr-FR" u="sng" dirty="0"/>
              <a:t>pas</a:t>
            </a:r>
            <a:r>
              <a:rPr lang="fr-FR" dirty="0"/>
              <a:t> la même taille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69B094-20A2-0C47-9E52-3A643C675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180771"/>
              </p:ext>
            </p:extLst>
          </p:nvPr>
        </p:nvGraphicFramePr>
        <p:xfrm>
          <a:off x="1013254" y="2794000"/>
          <a:ext cx="103405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921">
                  <a:extLst>
                    <a:ext uri="{9D8B030D-6E8A-4147-A177-3AD203B41FA5}">
                      <a16:colId xmlns:a16="http://schemas.microsoft.com/office/drawing/2014/main" val="372622254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4157738784"/>
                    </a:ext>
                  </a:extLst>
                </a:gridCol>
                <a:gridCol w="2989563">
                  <a:extLst>
                    <a:ext uri="{9D8B030D-6E8A-4147-A177-3AD203B41FA5}">
                      <a16:colId xmlns:a16="http://schemas.microsoft.com/office/drawing/2014/main" val="4109888522"/>
                    </a:ext>
                  </a:extLst>
                </a:gridCol>
                <a:gridCol w="1725312">
                  <a:extLst>
                    <a:ext uri="{9D8B030D-6E8A-4147-A177-3AD203B41FA5}">
                      <a16:colId xmlns:a16="http://schemas.microsoft.com/office/drawing/2014/main" val="1047716289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88279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/!\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8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taller </a:t>
                      </a:r>
                      <a:r>
                        <a:rPr lang="fr-FR" b="1" dirty="0"/>
                        <a:t>THAN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PLUS </a:t>
                      </a:r>
                      <a:r>
                        <a:rPr lang="fr-FR" dirty="0"/>
                        <a:t>grande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6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DAN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5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nicer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THAN</a:t>
                      </a:r>
                      <a:r>
                        <a:rPr lang="fr-FR" dirty="0"/>
                        <a:t>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PLUS</a:t>
                      </a:r>
                      <a:r>
                        <a:rPr lang="fr-FR" dirty="0"/>
                        <a:t> gentil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9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grotER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DAN</a:t>
                      </a:r>
                      <a:r>
                        <a:rPr lang="fr-FR" dirty="0"/>
                        <a:t> 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52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04904FA-F414-5947-AC6D-F9B1522D3E12}"/>
              </a:ext>
            </a:extLst>
          </p:cNvPr>
          <p:cNvSpPr txBox="1"/>
          <p:nvPr/>
        </p:nvSpPr>
        <p:spPr>
          <a:xfrm>
            <a:off x="1243013" y="5629275"/>
            <a:ext cx="1011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le 2</a:t>
            </a:r>
            <a:r>
              <a:rPr lang="fr-FR" baseline="30000" dirty="0"/>
              <a:t>e</a:t>
            </a:r>
            <a:r>
              <a:rPr lang="fr-FR" dirty="0"/>
              <a:t> élément de la comparaison vient </a:t>
            </a:r>
            <a:r>
              <a:rPr lang="fr-FR" b="1" dirty="0"/>
              <a:t>APRÈS</a:t>
            </a:r>
            <a:r>
              <a:rPr lang="fr-FR" dirty="0"/>
              <a:t> le Reste du Groupe Verbal</a:t>
            </a:r>
          </a:p>
        </p:txBody>
      </p:sp>
    </p:spTree>
    <p:extLst>
      <p:ext uri="{BB962C8B-B14F-4D97-AF65-F5344CB8AC3E}">
        <p14:creationId xmlns:p14="http://schemas.microsoft.com/office/powerpoint/2010/main" val="1737257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rgbClr val="C84E4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COMPARATIF de supériorité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E3C0757-05B6-4DF4-B30A-058973554A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2520479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4575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88F20F8-60BF-42FE-A252-DFD5A7445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8A68847-134F-4AF1-B1C6-332344C9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rgbClr val="C84E48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7E2F2E7-574D-924B-8FA8-668170A14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Note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53159819-A5CE-4C9F-9717-92999C998F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1091671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354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88F20F8-60BF-42FE-A252-DFD5A7445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A68847-134F-4AF1-B1C6-332344C9C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rgbClr val="C84E48">
              <a:alpha val="20000"/>
            </a:srgb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D1B852-4F7E-AF4C-AA51-F893C3C9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Cas particuliers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0FDFD6D-7A7F-7A47-863E-9BCB5E120E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882224"/>
              </p:ext>
            </p:extLst>
          </p:nvPr>
        </p:nvGraphicFramePr>
        <p:xfrm>
          <a:off x="314326" y="2066122"/>
          <a:ext cx="11515724" cy="405132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300662">
                  <a:extLst>
                    <a:ext uri="{9D8B030D-6E8A-4147-A177-3AD203B41FA5}">
                      <a16:colId xmlns:a16="http://schemas.microsoft.com/office/drawing/2014/main" val="456264612"/>
                    </a:ext>
                  </a:extLst>
                </a:gridCol>
                <a:gridCol w="6215062">
                  <a:extLst>
                    <a:ext uri="{9D8B030D-6E8A-4147-A177-3AD203B41FA5}">
                      <a16:colId xmlns:a16="http://schemas.microsoft.com/office/drawing/2014/main" val="259136778"/>
                    </a:ext>
                  </a:extLst>
                </a:gridCol>
              </a:tblGrid>
              <a:tr h="578760">
                <a:tc>
                  <a:txBody>
                    <a:bodyPr/>
                    <a:lstStyle/>
                    <a:p>
                      <a:r>
                        <a:rPr lang="fr-FR" sz="2600"/>
                        <a:t>français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r>
                        <a:rPr lang="fr-FR" sz="2600"/>
                        <a:t>néerlandais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391273420"/>
                  </a:ext>
                </a:extLst>
              </a:tr>
              <a:tr h="578760">
                <a:tc>
                  <a:txBody>
                    <a:bodyPr/>
                    <a:lstStyle/>
                    <a:p>
                      <a:r>
                        <a:rPr lang="fr-FR" sz="2600" b="1" dirty="0"/>
                        <a:t>toujours plus (adjectif)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r>
                        <a:rPr lang="fr-FR" sz="2600" b="1"/>
                        <a:t>steeds (adjectif-ER)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4034094715"/>
                  </a:ext>
                </a:extLst>
              </a:tr>
              <a:tr h="578760">
                <a:tc>
                  <a:txBody>
                    <a:bodyPr/>
                    <a:lstStyle/>
                    <a:p>
                      <a:pPr algn="ctr"/>
                      <a:r>
                        <a:rPr lang="fr-FR" sz="2600" i="1" dirty="0"/>
                        <a:t>C’est toujours plus grand.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i="1" dirty="0"/>
                        <a:t>Het </a:t>
                      </a:r>
                      <a:r>
                        <a:rPr lang="fr-FR" sz="2600" i="1" dirty="0" err="1"/>
                        <a:t>is</a:t>
                      </a:r>
                      <a:r>
                        <a:rPr lang="fr-FR" sz="2600" i="1" dirty="0"/>
                        <a:t> </a:t>
                      </a:r>
                      <a:r>
                        <a:rPr lang="fr-FR" sz="2600" i="1" dirty="0" err="1"/>
                        <a:t>steeds</a:t>
                      </a:r>
                      <a:r>
                        <a:rPr lang="fr-FR" sz="2600" i="1" dirty="0"/>
                        <a:t> </a:t>
                      </a:r>
                      <a:r>
                        <a:rPr lang="fr-FR" sz="2600" i="1" dirty="0" err="1"/>
                        <a:t>groter</a:t>
                      </a:r>
                      <a:r>
                        <a:rPr lang="fr-FR" sz="2600" i="1" dirty="0"/>
                        <a:t>.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4166548264"/>
                  </a:ext>
                </a:extLst>
              </a:tr>
              <a:tr h="578760">
                <a:tc>
                  <a:txBody>
                    <a:bodyPr/>
                    <a:lstStyle/>
                    <a:p>
                      <a:r>
                        <a:rPr lang="fr-FR" sz="2600" b="1" dirty="0"/>
                        <a:t>plus c’est …, plus c’est …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r>
                        <a:rPr lang="fr-FR" sz="2600" b="1" dirty="0" err="1"/>
                        <a:t>hoe</a:t>
                      </a:r>
                      <a:r>
                        <a:rPr lang="fr-FR" sz="2600" b="1" dirty="0"/>
                        <a:t> (adjectif-ER), </a:t>
                      </a:r>
                      <a:r>
                        <a:rPr lang="fr-FR" sz="2600" b="1" dirty="0" err="1"/>
                        <a:t>hoe</a:t>
                      </a:r>
                      <a:r>
                        <a:rPr lang="fr-FR" sz="2600" b="1" dirty="0"/>
                        <a:t> (adjectif-ER)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3144946991"/>
                  </a:ext>
                </a:extLst>
              </a:tr>
              <a:tr h="578760">
                <a:tc>
                  <a:txBody>
                    <a:bodyPr/>
                    <a:lstStyle/>
                    <a:p>
                      <a:pPr algn="ctr"/>
                      <a:r>
                        <a:rPr lang="fr-FR" sz="2600" i="1" dirty="0"/>
                        <a:t>Plus c’est cher, mieux c’est. 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i="1" dirty="0" err="1"/>
                        <a:t>Hoe</a:t>
                      </a:r>
                      <a:r>
                        <a:rPr lang="fr-FR" sz="2600" i="1" dirty="0"/>
                        <a:t> </a:t>
                      </a:r>
                      <a:r>
                        <a:rPr lang="fr-FR" sz="2600" i="1" dirty="0" err="1"/>
                        <a:t>duurder</a:t>
                      </a:r>
                      <a:r>
                        <a:rPr lang="fr-FR" sz="2600" i="1" dirty="0"/>
                        <a:t>, </a:t>
                      </a:r>
                      <a:r>
                        <a:rPr lang="fr-FR" sz="2600" i="1" dirty="0" err="1"/>
                        <a:t>hoe</a:t>
                      </a:r>
                      <a:r>
                        <a:rPr lang="fr-FR" sz="2600" i="1" dirty="0"/>
                        <a:t> </a:t>
                      </a:r>
                      <a:r>
                        <a:rPr lang="fr-FR" sz="2600" i="1" dirty="0" err="1"/>
                        <a:t>beter</a:t>
                      </a:r>
                      <a:r>
                        <a:rPr lang="fr-FR" sz="2600" i="1" dirty="0"/>
                        <a:t>.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216142991"/>
                  </a:ext>
                </a:extLst>
              </a:tr>
              <a:tr h="578760">
                <a:tc>
                  <a:txBody>
                    <a:bodyPr/>
                    <a:lstStyle/>
                    <a:p>
                      <a:r>
                        <a:rPr lang="fr-FR" sz="2600" b="1" dirty="0"/>
                        <a:t>plus … ET plus …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r>
                        <a:rPr lang="fr-FR" sz="2600" b="1" dirty="0"/>
                        <a:t>(adjectif-ER) EN (adjectif-ER)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938709910"/>
                  </a:ext>
                </a:extLst>
              </a:tr>
              <a:tr h="578760">
                <a:tc>
                  <a:txBody>
                    <a:bodyPr/>
                    <a:lstStyle/>
                    <a:p>
                      <a:pPr algn="ctr"/>
                      <a:r>
                        <a:rPr lang="fr-FR" sz="2600" i="1" dirty="0"/>
                        <a:t>Il devient plus fort et plus fort.</a:t>
                      </a:r>
                    </a:p>
                  </a:txBody>
                  <a:tcPr marL="131536" marR="131536" marT="65768" marB="6576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600" i="1" dirty="0" err="1"/>
                        <a:t>Hij</a:t>
                      </a:r>
                      <a:r>
                        <a:rPr lang="fr-FR" sz="2600" i="1" dirty="0"/>
                        <a:t> </a:t>
                      </a:r>
                      <a:r>
                        <a:rPr lang="fr-FR" sz="2600" i="1" dirty="0" err="1"/>
                        <a:t>wordt</a:t>
                      </a:r>
                      <a:r>
                        <a:rPr lang="fr-FR" sz="2600" i="1" dirty="0"/>
                        <a:t> </a:t>
                      </a:r>
                      <a:r>
                        <a:rPr lang="fr-FR" sz="2600" i="1" dirty="0" err="1"/>
                        <a:t>sterker</a:t>
                      </a:r>
                      <a:r>
                        <a:rPr lang="fr-FR" sz="2600" i="1" dirty="0"/>
                        <a:t> en </a:t>
                      </a:r>
                      <a:r>
                        <a:rPr lang="fr-FR" sz="2600" i="1" dirty="0" err="1"/>
                        <a:t>sterker</a:t>
                      </a:r>
                      <a:r>
                        <a:rPr lang="fr-FR" sz="2600" i="1" dirty="0"/>
                        <a:t>.</a:t>
                      </a:r>
                    </a:p>
                  </a:txBody>
                  <a:tcPr marL="131536" marR="131536" marT="65768" marB="65768"/>
                </a:tc>
                <a:extLst>
                  <a:ext uri="{0D108BD9-81ED-4DB2-BD59-A6C34878D82A}">
                    <a16:rowId xmlns:a16="http://schemas.microsoft.com/office/drawing/2014/main" val="3718692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942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38061-80E9-7443-9159-2DDFB4D1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Notons le lien à l’anglais</a:t>
            </a:r>
          </a:p>
        </p:txBody>
      </p:sp>
      <p:sp useBgFill="1"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0830E5-4E55-A14F-AFB6-4668A70BF1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/>
              <a:t>… </a:t>
            </a:r>
            <a:r>
              <a:rPr lang="fr-FR" b="1" dirty="0"/>
              <a:t>-ER THAN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E55180-A222-4E49-8E0D-B23355EC89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…</a:t>
            </a:r>
            <a:r>
              <a:rPr lang="fr-FR" b="1" dirty="0"/>
              <a:t>-ER DAN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2E9AD8-6801-6E4A-A91B-6DA267A0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0" y="3433645"/>
            <a:ext cx="4164037" cy="25368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477F0A-BA14-784A-B625-4AE125785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763" y="3429000"/>
            <a:ext cx="4165461" cy="254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308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D5B5935-AEE3-C24F-9B04-729F7318E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INFERIORITE</a:t>
            </a:r>
          </a:p>
        </p:txBody>
      </p:sp>
      <p:pic>
        <p:nvPicPr>
          <p:cNvPr id="7" name="Espace réservé du contenu 6" descr="Une image contenant extérieur, personne, neige, eau&#10;&#10;Description générée automatiquement">
            <a:extLst>
              <a:ext uri="{FF2B5EF4-FFF2-40B4-BE49-F238E27FC236}">
                <a16:creationId xmlns:a16="http://schemas.microsoft.com/office/drawing/2014/main" id="{1CF6C938-BA51-784F-93F1-E29230F4A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1010" y="2621280"/>
            <a:ext cx="4427510" cy="2473393"/>
          </a:xfrm>
        </p:spPr>
      </p:pic>
    </p:spTree>
    <p:extLst>
      <p:ext uri="{BB962C8B-B14F-4D97-AF65-F5344CB8AC3E}">
        <p14:creationId xmlns:p14="http://schemas.microsoft.com/office/powerpoint/2010/main" val="2878596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COMPARATIF d’infériorité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889A8-6D08-C845-A8B2-70D11B3D0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AN et PIET </a:t>
            </a:r>
            <a:r>
              <a:rPr lang="fr-FR" u="sng" dirty="0"/>
              <a:t>ne</a:t>
            </a:r>
            <a:r>
              <a:rPr lang="fr-FR" dirty="0"/>
              <a:t> font </a:t>
            </a:r>
            <a:r>
              <a:rPr lang="fr-FR" u="sng" dirty="0"/>
              <a:t>pas</a:t>
            </a:r>
            <a:r>
              <a:rPr lang="fr-FR" dirty="0"/>
              <a:t> la même taille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69B094-20A2-0C47-9E52-3A643C675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430688"/>
              </p:ext>
            </p:extLst>
          </p:nvPr>
        </p:nvGraphicFramePr>
        <p:xfrm>
          <a:off x="1013254" y="2794000"/>
          <a:ext cx="103405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921">
                  <a:extLst>
                    <a:ext uri="{9D8B030D-6E8A-4147-A177-3AD203B41FA5}">
                      <a16:colId xmlns:a16="http://schemas.microsoft.com/office/drawing/2014/main" val="372622254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4157738784"/>
                    </a:ext>
                  </a:extLst>
                </a:gridCol>
                <a:gridCol w="2989563">
                  <a:extLst>
                    <a:ext uri="{9D8B030D-6E8A-4147-A177-3AD203B41FA5}">
                      <a16:colId xmlns:a16="http://schemas.microsoft.com/office/drawing/2014/main" val="4109888522"/>
                    </a:ext>
                  </a:extLst>
                </a:gridCol>
                <a:gridCol w="1725312">
                  <a:extLst>
                    <a:ext uri="{9D8B030D-6E8A-4147-A177-3AD203B41FA5}">
                      <a16:colId xmlns:a16="http://schemas.microsoft.com/office/drawing/2014/main" val="1047716289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88279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/!\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8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LESS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tall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THAN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MOINS </a:t>
                      </a:r>
                      <a:r>
                        <a:rPr lang="fr-FR" dirty="0"/>
                        <a:t>grande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6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MINDER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DAN</a:t>
                      </a:r>
                      <a:r>
                        <a:rPr lang="fr-FR" dirty="0"/>
                        <a:t> Piet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5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LESS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nice</a:t>
                      </a:r>
                      <a:r>
                        <a:rPr lang="fr-FR" dirty="0"/>
                        <a:t> </a:t>
                      </a:r>
                      <a:r>
                        <a:rPr lang="fr-FR" b="1" dirty="0"/>
                        <a:t>THAN</a:t>
                      </a:r>
                      <a:r>
                        <a:rPr lang="fr-FR" dirty="0"/>
                        <a:t>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MOINS</a:t>
                      </a:r>
                      <a:r>
                        <a:rPr lang="fr-FR" dirty="0"/>
                        <a:t> gentil </a:t>
                      </a:r>
                      <a:r>
                        <a:rPr lang="fr-FR" b="1" dirty="0"/>
                        <a:t>QUE</a:t>
                      </a:r>
                      <a:r>
                        <a:rPr lang="fr-FR" dirty="0"/>
                        <a:t>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9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MINDER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groot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DAN</a:t>
                      </a:r>
                      <a:r>
                        <a:rPr lang="fr-FR" dirty="0"/>
                        <a:t> 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52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04904FA-F414-5947-AC6D-F9B1522D3E12}"/>
              </a:ext>
            </a:extLst>
          </p:cNvPr>
          <p:cNvSpPr txBox="1"/>
          <p:nvPr/>
        </p:nvSpPr>
        <p:spPr>
          <a:xfrm>
            <a:off x="1243013" y="5629275"/>
            <a:ext cx="1011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le 2</a:t>
            </a:r>
            <a:r>
              <a:rPr lang="fr-FR" baseline="30000" dirty="0"/>
              <a:t>e</a:t>
            </a:r>
            <a:r>
              <a:rPr lang="fr-FR" dirty="0"/>
              <a:t> élément de la comparaison vient </a:t>
            </a:r>
            <a:r>
              <a:rPr lang="fr-FR" b="1" dirty="0"/>
              <a:t>APRÈS</a:t>
            </a:r>
            <a:r>
              <a:rPr lang="fr-FR" dirty="0"/>
              <a:t> le Reste du Groupe Verbal</a:t>
            </a:r>
          </a:p>
        </p:txBody>
      </p:sp>
    </p:spTree>
    <p:extLst>
      <p:ext uri="{BB962C8B-B14F-4D97-AF65-F5344CB8AC3E}">
        <p14:creationId xmlns:p14="http://schemas.microsoft.com/office/powerpoint/2010/main" val="4261739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rgbClr val="C84E4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COMPARATIF d’infériorité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E3C0757-05B6-4DF4-B30A-058973554A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3104151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9756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38061-80E9-7443-9159-2DDFB4D1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Notons le lien à l’anglais</a:t>
            </a:r>
          </a:p>
        </p:txBody>
      </p:sp>
      <p:sp useBgFill="1"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0830E5-4E55-A14F-AFB6-4668A70BF1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/>
              <a:t>LESS</a:t>
            </a:r>
            <a:r>
              <a:rPr lang="fr-FR" dirty="0"/>
              <a:t> …</a:t>
            </a:r>
            <a:r>
              <a:rPr lang="fr-FR" b="1" dirty="0"/>
              <a:t> THAN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E55180-A222-4E49-8E0D-B23355EC89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/>
              <a:t>MINDER</a:t>
            </a:r>
            <a:r>
              <a:rPr lang="fr-FR" dirty="0"/>
              <a:t> …</a:t>
            </a:r>
            <a:r>
              <a:rPr lang="fr-FR" b="1" dirty="0"/>
              <a:t> DAN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2E9AD8-6801-6E4A-A91B-6DA267A0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0" y="3433645"/>
            <a:ext cx="4164037" cy="25368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477F0A-BA14-784A-B625-4AE125785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763" y="3429000"/>
            <a:ext cx="4165461" cy="254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">
            <a:extLst>
              <a:ext uri="{FF2B5EF4-FFF2-40B4-BE49-F238E27FC236}">
                <a16:creationId xmlns:a16="http://schemas.microsoft.com/office/drawing/2014/main" id="{0D57E7FA-E8FC-45AC-868F-CDC814493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599854" y="527562"/>
            <a:ext cx="6992292" cy="5102484"/>
          </a:xfrm>
          <a:custGeom>
            <a:avLst/>
            <a:gdLst/>
            <a:ahLst/>
            <a:cxnLst/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DF0A974-2042-AB47-BE29-3BAAEDD4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43467"/>
            <a:ext cx="4620584" cy="45671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SUPERLATIF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A175494F-65A8-974D-9E00-7D416A420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932" r="512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58689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02815-B316-444E-97C5-F3374047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COMPARATIF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016425-017F-3342-9E4D-51ECBF9A5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On compare 1 item</a:t>
            </a:r>
          </a:p>
          <a:p>
            <a:pPr marL="0" indent="0">
              <a:buNone/>
            </a:pPr>
            <a:r>
              <a:rPr lang="fr-FR" dirty="0"/>
              <a:t>à tout le reste</a:t>
            </a:r>
          </a:p>
        </p:txBody>
      </p:sp>
      <p:sp>
        <p:nvSpPr>
          <p:cNvPr id="4" name="Triangle 3">
            <a:extLst>
              <a:ext uri="{FF2B5EF4-FFF2-40B4-BE49-F238E27FC236}">
                <a16:creationId xmlns:a16="http://schemas.microsoft.com/office/drawing/2014/main" id="{AA7294F8-D649-6A41-94D1-412E443881CA}"/>
              </a:ext>
            </a:extLst>
          </p:cNvPr>
          <p:cNvSpPr/>
          <p:nvPr/>
        </p:nvSpPr>
        <p:spPr>
          <a:xfrm>
            <a:off x="3991233" y="2108680"/>
            <a:ext cx="4720281" cy="39665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256E966-E45F-514B-8A9B-D6DE473F0973}"/>
              </a:ext>
            </a:extLst>
          </p:cNvPr>
          <p:cNvSpPr txBox="1"/>
          <p:nvPr/>
        </p:nvSpPr>
        <p:spPr>
          <a:xfrm>
            <a:off x="5713971" y="3244334"/>
            <a:ext cx="2879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SUPERLATIF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9B4288-83B8-1442-9AB6-66265F7CA5A2}"/>
              </a:ext>
            </a:extLst>
          </p:cNvPr>
          <p:cNvSpPr txBox="1"/>
          <p:nvPr/>
        </p:nvSpPr>
        <p:spPr>
          <a:xfrm>
            <a:off x="5979318" y="796386"/>
            <a:ext cx="12573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500" b="1" dirty="0"/>
              <a:t>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9D246D4-759C-F443-A643-09D17668C31A}"/>
              </a:ext>
            </a:extLst>
          </p:cNvPr>
          <p:cNvSpPr txBox="1"/>
          <p:nvPr/>
        </p:nvSpPr>
        <p:spPr>
          <a:xfrm>
            <a:off x="5466127" y="6123699"/>
            <a:ext cx="17704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000" b="1" dirty="0"/>
              <a:t>Le reste</a:t>
            </a:r>
          </a:p>
        </p:txBody>
      </p:sp>
    </p:spTree>
    <p:extLst>
      <p:ext uri="{BB962C8B-B14F-4D97-AF65-F5344CB8AC3E}">
        <p14:creationId xmlns:p14="http://schemas.microsoft.com/office/powerpoint/2010/main" val="3112552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SUPERLATIF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3889A8-6D08-C845-A8B2-70D11B3D0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374"/>
            <a:ext cx="10515600" cy="4314825"/>
          </a:xfrm>
        </p:spPr>
        <p:txBody>
          <a:bodyPr/>
          <a:lstStyle/>
          <a:p>
            <a:r>
              <a:rPr lang="fr-FR" dirty="0"/>
              <a:t>AN surpasse PIET (ou le monde) - qualité absolue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69B094-20A2-0C47-9E52-3A643C6751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578673"/>
              </p:ext>
            </p:extLst>
          </p:nvPr>
        </p:nvGraphicFramePr>
        <p:xfrm>
          <a:off x="1013254" y="2794000"/>
          <a:ext cx="103405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921">
                  <a:extLst>
                    <a:ext uri="{9D8B030D-6E8A-4147-A177-3AD203B41FA5}">
                      <a16:colId xmlns:a16="http://schemas.microsoft.com/office/drawing/2014/main" val="372622254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4157738784"/>
                    </a:ext>
                  </a:extLst>
                </a:gridCol>
                <a:gridCol w="2989563">
                  <a:extLst>
                    <a:ext uri="{9D8B030D-6E8A-4147-A177-3AD203B41FA5}">
                      <a16:colId xmlns:a16="http://schemas.microsoft.com/office/drawing/2014/main" val="4109888522"/>
                    </a:ext>
                  </a:extLst>
                </a:gridCol>
                <a:gridCol w="1725312">
                  <a:extLst>
                    <a:ext uri="{9D8B030D-6E8A-4147-A177-3AD203B41FA5}">
                      <a16:colId xmlns:a16="http://schemas.microsoft.com/office/drawing/2014/main" val="1047716289"/>
                    </a:ext>
                  </a:extLst>
                </a:gridCol>
                <a:gridCol w="1695450">
                  <a:extLst>
                    <a:ext uri="{9D8B030D-6E8A-4147-A177-3AD203B41FA5}">
                      <a16:colId xmlns:a16="http://schemas.microsoft.com/office/drawing/2014/main" val="2882795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/!\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8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THE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tallest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5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LA PLUS </a:t>
                      </a:r>
                      <a:r>
                        <a:rPr lang="fr-FR" dirty="0"/>
                        <a:t>grande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46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HET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grootSTE</a:t>
                      </a:r>
                      <a:r>
                        <a:rPr lang="fr-FR" dirty="0"/>
                        <a:t> (</a:t>
                      </a:r>
                      <a:r>
                        <a:rPr lang="fr-FR" dirty="0" err="1"/>
                        <a:t>meisje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5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/(has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become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THE </a:t>
                      </a:r>
                      <a:r>
                        <a:rPr lang="fr-FR" dirty="0" err="1"/>
                        <a:t>nicest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est (devenu)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LE PLUS</a:t>
                      </a:r>
                      <a:r>
                        <a:rPr lang="fr-FR" dirty="0"/>
                        <a:t> gentil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9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aardigSTE</a:t>
                      </a:r>
                      <a:r>
                        <a:rPr lang="fr-FR" dirty="0"/>
                        <a:t> (man)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geworden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527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04904FA-F414-5947-AC6D-F9B1522D3E12}"/>
              </a:ext>
            </a:extLst>
          </p:cNvPr>
          <p:cNvSpPr txBox="1"/>
          <p:nvPr/>
        </p:nvSpPr>
        <p:spPr>
          <a:xfrm>
            <a:off x="1243013" y="5629275"/>
            <a:ext cx="10110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N.B. : il n’y a pas de 2</a:t>
            </a:r>
            <a:r>
              <a:rPr lang="fr-FR" baseline="30000" dirty="0"/>
              <a:t>e</a:t>
            </a:r>
            <a:r>
              <a:rPr lang="fr-FR" dirty="0"/>
              <a:t> élément de la comparaison</a:t>
            </a:r>
          </a:p>
        </p:txBody>
      </p:sp>
    </p:spTree>
    <p:extLst>
      <p:ext uri="{BB962C8B-B14F-4D97-AF65-F5344CB8AC3E}">
        <p14:creationId xmlns:p14="http://schemas.microsoft.com/office/powerpoint/2010/main" val="637850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A8886A6-5426-494B-96D8-D962D2BA0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3ED336-C09E-46E8-9774-B977D15FC5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2347"/>
            <a:ext cx="12191999" cy="6105653"/>
          </a:xfrm>
          <a:custGeom>
            <a:avLst/>
            <a:gdLst>
              <a:gd name="connsiteX0" fmla="*/ 7538181 w 12191999"/>
              <a:gd name="connsiteY0" fmla="*/ 484 h 6105653"/>
              <a:gd name="connsiteX1" fmla="*/ 7569993 w 12191999"/>
              <a:gd name="connsiteY1" fmla="*/ 5527 h 6105653"/>
              <a:gd name="connsiteX2" fmla="*/ 7587853 w 12191999"/>
              <a:gd name="connsiteY2" fmla="*/ 84028 h 6105653"/>
              <a:gd name="connsiteX3" fmla="*/ 7559278 w 12191999"/>
              <a:gd name="connsiteY3" fmla="*/ 325347 h 6105653"/>
              <a:gd name="connsiteX4" fmla="*/ 7795021 w 12191999"/>
              <a:gd name="connsiteY4" fmla="*/ 25878 h 6105653"/>
              <a:gd name="connsiteX5" fmla="*/ 7759302 w 12191999"/>
              <a:gd name="connsiteY5" fmla="*/ 249752 h 6105653"/>
              <a:gd name="connsiteX6" fmla="*/ 7852171 w 12191999"/>
              <a:gd name="connsiteY6" fmla="*/ 313717 h 6105653"/>
              <a:gd name="connsiteX7" fmla="*/ 8002190 w 12191999"/>
              <a:gd name="connsiteY7" fmla="*/ 418385 h 6105653"/>
              <a:gd name="connsiteX8" fmla="*/ 8084343 w 12191999"/>
              <a:gd name="connsiteY8" fmla="*/ 491072 h 6105653"/>
              <a:gd name="connsiteX9" fmla="*/ 8348662 w 12191999"/>
              <a:gd name="connsiteY9" fmla="*/ 520146 h 6105653"/>
              <a:gd name="connsiteX10" fmla="*/ 8637984 w 12191999"/>
              <a:gd name="connsiteY10" fmla="*/ 459090 h 6105653"/>
              <a:gd name="connsiteX11" fmla="*/ 8784431 w 12191999"/>
              <a:gd name="connsiteY11" fmla="*/ 290457 h 6105653"/>
              <a:gd name="connsiteX12" fmla="*/ 8948737 w 12191999"/>
              <a:gd name="connsiteY12" fmla="*/ 339884 h 6105653"/>
              <a:gd name="connsiteX13" fmla="*/ 8848725 w 12191999"/>
              <a:gd name="connsiteY13" fmla="*/ 697501 h 6105653"/>
              <a:gd name="connsiteX14" fmla="*/ 9238059 w 12191999"/>
              <a:gd name="connsiteY14" fmla="*/ 165437 h 6105653"/>
              <a:gd name="connsiteX15" fmla="*/ 9255919 w 12191999"/>
              <a:gd name="connsiteY15" fmla="*/ 255567 h 6105653"/>
              <a:gd name="connsiteX16" fmla="*/ 9477374 w 12191999"/>
              <a:gd name="connsiteY16" fmla="*/ 578295 h 6105653"/>
              <a:gd name="connsiteX17" fmla="*/ 9488091 w 12191999"/>
              <a:gd name="connsiteY17" fmla="*/ 595740 h 6105653"/>
              <a:gd name="connsiteX18" fmla="*/ 9627393 w 12191999"/>
              <a:gd name="connsiteY18" fmla="*/ 650981 h 6105653"/>
              <a:gd name="connsiteX19" fmla="*/ 9648824 w 12191999"/>
              <a:gd name="connsiteY19" fmla="*/ 825429 h 6105653"/>
              <a:gd name="connsiteX20" fmla="*/ 9616678 w 12191999"/>
              <a:gd name="connsiteY20" fmla="*/ 970802 h 6105653"/>
              <a:gd name="connsiteX21" fmla="*/ 9655968 w 12191999"/>
              <a:gd name="connsiteY21" fmla="*/ 1127805 h 6105653"/>
              <a:gd name="connsiteX22" fmla="*/ 9638109 w 12191999"/>
              <a:gd name="connsiteY22" fmla="*/ 1267362 h 6105653"/>
              <a:gd name="connsiteX23" fmla="*/ 9663111 w 12191999"/>
              <a:gd name="connsiteY23" fmla="*/ 1386568 h 6105653"/>
              <a:gd name="connsiteX24" fmla="*/ 9780984 w 12191999"/>
              <a:gd name="connsiteY24" fmla="*/ 1270269 h 6105653"/>
              <a:gd name="connsiteX25" fmla="*/ 9780984 w 12191999"/>
              <a:gd name="connsiteY25" fmla="*/ 1107452 h 6105653"/>
              <a:gd name="connsiteX26" fmla="*/ 9855993 w 12191999"/>
              <a:gd name="connsiteY26" fmla="*/ 991154 h 6105653"/>
              <a:gd name="connsiteX27" fmla="*/ 9991724 w 12191999"/>
              <a:gd name="connsiteY27" fmla="*/ 880670 h 6105653"/>
              <a:gd name="connsiteX28" fmla="*/ 10209609 w 12191999"/>
              <a:gd name="connsiteY28" fmla="*/ 491071 h 6105653"/>
              <a:gd name="connsiteX29" fmla="*/ 10291762 w 12191999"/>
              <a:gd name="connsiteY29" fmla="*/ 421292 h 6105653"/>
              <a:gd name="connsiteX30" fmla="*/ 9973865 w 12191999"/>
              <a:gd name="connsiteY30" fmla="*/ 1531941 h 6105653"/>
              <a:gd name="connsiteX31" fmla="*/ 10106024 w 12191999"/>
              <a:gd name="connsiteY31" fmla="*/ 1188861 h 6105653"/>
              <a:gd name="connsiteX32" fmla="*/ 10081022 w 12191999"/>
              <a:gd name="connsiteY32" fmla="*/ 1421458 h 6105653"/>
              <a:gd name="connsiteX33" fmla="*/ 10170318 w 12191999"/>
              <a:gd name="connsiteY33" fmla="*/ 1549385 h 6105653"/>
              <a:gd name="connsiteX34" fmla="*/ 10198893 w 12191999"/>
              <a:gd name="connsiteY34" fmla="*/ 1549385 h 6105653"/>
              <a:gd name="connsiteX35" fmla="*/ 10281046 w 12191999"/>
              <a:gd name="connsiteY35" fmla="*/ 1453439 h 6105653"/>
              <a:gd name="connsiteX36" fmla="*/ 10334625 w 12191999"/>
              <a:gd name="connsiteY36" fmla="*/ 1398198 h 6105653"/>
              <a:gd name="connsiteX37" fmla="*/ 10527506 w 12191999"/>
              <a:gd name="connsiteY37" fmla="*/ 1247010 h 6105653"/>
              <a:gd name="connsiteX38" fmla="*/ 10548937 w 12191999"/>
              <a:gd name="connsiteY38" fmla="*/ 1354586 h 6105653"/>
              <a:gd name="connsiteX39" fmla="*/ 10588228 w 12191999"/>
              <a:gd name="connsiteY39" fmla="*/ 1395290 h 6105653"/>
              <a:gd name="connsiteX40" fmla="*/ 10645378 w 12191999"/>
              <a:gd name="connsiteY40" fmla="*/ 1366216 h 6105653"/>
              <a:gd name="connsiteX41" fmla="*/ 10820400 w 12191999"/>
              <a:gd name="connsiteY41" fmla="*/ 1031858 h 6105653"/>
              <a:gd name="connsiteX42" fmla="*/ 10956131 w 12191999"/>
              <a:gd name="connsiteY42" fmla="*/ 1005691 h 6105653"/>
              <a:gd name="connsiteX43" fmla="*/ 10977562 w 12191999"/>
              <a:gd name="connsiteY43" fmla="*/ 1069655 h 6105653"/>
              <a:gd name="connsiteX44" fmla="*/ 10966847 w 12191999"/>
              <a:gd name="connsiteY44" fmla="*/ 1142341 h 6105653"/>
              <a:gd name="connsiteX45" fmla="*/ 11074003 w 12191999"/>
              <a:gd name="connsiteY45" fmla="*/ 1084192 h 6105653"/>
              <a:gd name="connsiteX46" fmla="*/ 11181159 w 12191999"/>
              <a:gd name="connsiteY46" fmla="*/ 848688 h 6105653"/>
              <a:gd name="connsiteX47" fmla="*/ 11238309 w 12191999"/>
              <a:gd name="connsiteY47" fmla="*/ 805077 h 6105653"/>
              <a:gd name="connsiteX48" fmla="*/ 11266884 w 12191999"/>
              <a:gd name="connsiteY48" fmla="*/ 863226 h 6105653"/>
              <a:gd name="connsiteX49" fmla="*/ 11277600 w 12191999"/>
              <a:gd name="connsiteY49" fmla="*/ 906838 h 6105653"/>
              <a:gd name="connsiteX50" fmla="*/ 11724084 w 12191999"/>
              <a:gd name="connsiteY50" fmla="*/ 5527 h 6105653"/>
              <a:gd name="connsiteX51" fmla="*/ 11727656 w 12191999"/>
              <a:gd name="connsiteY51" fmla="*/ 209048 h 6105653"/>
              <a:gd name="connsiteX52" fmla="*/ 11656218 w 12191999"/>
              <a:gd name="connsiteY52" fmla="*/ 409663 h 6105653"/>
              <a:gd name="connsiteX53" fmla="*/ 11666934 w 12191999"/>
              <a:gd name="connsiteY53" fmla="*/ 621907 h 6105653"/>
              <a:gd name="connsiteX54" fmla="*/ 11631215 w 12191999"/>
              <a:gd name="connsiteY54" fmla="*/ 822521 h 6105653"/>
              <a:gd name="connsiteX55" fmla="*/ 11631215 w 12191999"/>
              <a:gd name="connsiteY55" fmla="*/ 996969 h 6105653"/>
              <a:gd name="connsiteX56" fmla="*/ 11684793 w 12191999"/>
              <a:gd name="connsiteY56" fmla="*/ 834151 h 6105653"/>
              <a:gd name="connsiteX57" fmla="*/ 11774090 w 12191999"/>
              <a:gd name="connsiteY57" fmla="*/ 773095 h 6105653"/>
              <a:gd name="connsiteX58" fmla="*/ 11856243 w 12191999"/>
              <a:gd name="connsiteY58" fmla="*/ 793447 h 6105653"/>
              <a:gd name="connsiteX59" fmla="*/ 11831240 w 12191999"/>
              <a:gd name="connsiteY59" fmla="*/ 860319 h 6105653"/>
              <a:gd name="connsiteX60" fmla="*/ 11738371 w 12191999"/>
              <a:gd name="connsiteY60" fmla="*/ 938820 h 6105653"/>
              <a:gd name="connsiteX61" fmla="*/ 11795521 w 12191999"/>
              <a:gd name="connsiteY61" fmla="*/ 956264 h 6105653"/>
              <a:gd name="connsiteX62" fmla="*/ 11838384 w 12191999"/>
              <a:gd name="connsiteY62" fmla="*/ 1002784 h 6105653"/>
              <a:gd name="connsiteX63" fmla="*/ 11816952 w 12191999"/>
              <a:gd name="connsiteY63" fmla="*/ 1270269 h 6105653"/>
              <a:gd name="connsiteX64" fmla="*/ 11999118 w 12191999"/>
              <a:gd name="connsiteY64" fmla="*/ 1092915 h 6105653"/>
              <a:gd name="connsiteX65" fmla="*/ 12027693 w 12191999"/>
              <a:gd name="connsiteY65" fmla="*/ 979524 h 6105653"/>
              <a:gd name="connsiteX66" fmla="*/ 12102703 w 12191999"/>
              <a:gd name="connsiteY66" fmla="*/ 953357 h 6105653"/>
              <a:gd name="connsiteX67" fmla="*/ 12120562 w 12191999"/>
              <a:gd name="connsiteY67" fmla="*/ 1005691 h 6105653"/>
              <a:gd name="connsiteX68" fmla="*/ 12056268 w 12191999"/>
              <a:gd name="connsiteY68" fmla="*/ 1267362 h 6105653"/>
              <a:gd name="connsiteX69" fmla="*/ 12081272 w 12191999"/>
              <a:gd name="connsiteY69" fmla="*/ 1310974 h 6105653"/>
              <a:gd name="connsiteX70" fmla="*/ 12191999 w 12191999"/>
              <a:gd name="connsiteY70" fmla="*/ 1008598 h 6105653"/>
              <a:gd name="connsiteX71" fmla="*/ 12191999 w 12191999"/>
              <a:gd name="connsiteY71" fmla="*/ 6105653 h 6105653"/>
              <a:gd name="connsiteX72" fmla="*/ 0 w 12191999"/>
              <a:gd name="connsiteY72" fmla="*/ 6105653 h 6105653"/>
              <a:gd name="connsiteX73" fmla="*/ 0 w 12191999"/>
              <a:gd name="connsiteY73" fmla="*/ 927116 h 6105653"/>
              <a:gd name="connsiteX74" fmla="*/ 61930 w 12191999"/>
              <a:gd name="connsiteY74" fmla="*/ 902578 h 6105653"/>
              <a:gd name="connsiteX75" fmla="*/ 155971 w 12191999"/>
              <a:gd name="connsiteY75" fmla="*/ 883588 h 6105653"/>
              <a:gd name="connsiteX76" fmla="*/ 277414 w 12191999"/>
              <a:gd name="connsiteY76" fmla="*/ 802179 h 6105653"/>
              <a:gd name="connsiteX77" fmla="*/ 638174 w 12191999"/>
              <a:gd name="connsiteY77" fmla="*/ 430025 h 6105653"/>
              <a:gd name="connsiteX78" fmla="*/ 477440 w 12191999"/>
              <a:gd name="connsiteY78" fmla="*/ 784735 h 6105653"/>
              <a:gd name="connsiteX79" fmla="*/ 827483 w 12191999"/>
              <a:gd name="connsiteY79" fmla="*/ 418395 h 6105653"/>
              <a:gd name="connsiteX80" fmla="*/ 956071 w 12191999"/>
              <a:gd name="connsiteY80" fmla="*/ 241040 h 6105653"/>
              <a:gd name="connsiteX81" fmla="*/ 999268 w 12191999"/>
              <a:gd name="connsiteY81" fmla="*/ 192386 h 6105653"/>
              <a:gd name="connsiteX82" fmla="*/ 1031080 w 12191999"/>
              <a:gd name="connsiteY82" fmla="*/ 197429 h 6105653"/>
              <a:gd name="connsiteX83" fmla="*/ 1048940 w 12191999"/>
              <a:gd name="connsiteY83" fmla="*/ 275930 h 6105653"/>
              <a:gd name="connsiteX84" fmla="*/ 1020365 w 12191999"/>
              <a:gd name="connsiteY84" fmla="*/ 517249 h 6105653"/>
              <a:gd name="connsiteX85" fmla="*/ 1256108 w 12191999"/>
              <a:gd name="connsiteY85" fmla="*/ 217780 h 6105653"/>
              <a:gd name="connsiteX86" fmla="*/ 1220389 w 12191999"/>
              <a:gd name="connsiteY86" fmla="*/ 441654 h 6105653"/>
              <a:gd name="connsiteX87" fmla="*/ 1313258 w 12191999"/>
              <a:gd name="connsiteY87" fmla="*/ 505619 h 6105653"/>
              <a:gd name="connsiteX88" fmla="*/ 1463277 w 12191999"/>
              <a:gd name="connsiteY88" fmla="*/ 610287 h 6105653"/>
              <a:gd name="connsiteX89" fmla="*/ 1545430 w 12191999"/>
              <a:gd name="connsiteY89" fmla="*/ 682974 h 6105653"/>
              <a:gd name="connsiteX90" fmla="*/ 1809749 w 12191999"/>
              <a:gd name="connsiteY90" fmla="*/ 712048 h 6105653"/>
              <a:gd name="connsiteX91" fmla="*/ 2099071 w 12191999"/>
              <a:gd name="connsiteY91" fmla="*/ 650992 h 6105653"/>
              <a:gd name="connsiteX92" fmla="*/ 2245518 w 12191999"/>
              <a:gd name="connsiteY92" fmla="*/ 482359 h 6105653"/>
              <a:gd name="connsiteX93" fmla="*/ 2409824 w 12191999"/>
              <a:gd name="connsiteY93" fmla="*/ 531786 h 6105653"/>
              <a:gd name="connsiteX94" fmla="*/ 2309812 w 12191999"/>
              <a:gd name="connsiteY94" fmla="*/ 889403 h 6105653"/>
              <a:gd name="connsiteX95" fmla="*/ 2699146 w 12191999"/>
              <a:gd name="connsiteY95" fmla="*/ 357339 h 6105653"/>
              <a:gd name="connsiteX96" fmla="*/ 2717006 w 12191999"/>
              <a:gd name="connsiteY96" fmla="*/ 447469 h 6105653"/>
              <a:gd name="connsiteX97" fmla="*/ 2938461 w 12191999"/>
              <a:gd name="connsiteY97" fmla="*/ 770197 h 6105653"/>
              <a:gd name="connsiteX98" fmla="*/ 2949178 w 12191999"/>
              <a:gd name="connsiteY98" fmla="*/ 787642 h 6105653"/>
              <a:gd name="connsiteX99" fmla="*/ 3088480 w 12191999"/>
              <a:gd name="connsiteY99" fmla="*/ 842883 h 6105653"/>
              <a:gd name="connsiteX100" fmla="*/ 3109911 w 12191999"/>
              <a:gd name="connsiteY100" fmla="*/ 1017331 h 6105653"/>
              <a:gd name="connsiteX101" fmla="*/ 3077765 w 12191999"/>
              <a:gd name="connsiteY101" fmla="*/ 1162704 h 6105653"/>
              <a:gd name="connsiteX102" fmla="*/ 3117055 w 12191999"/>
              <a:gd name="connsiteY102" fmla="*/ 1319707 h 6105653"/>
              <a:gd name="connsiteX103" fmla="*/ 3099196 w 12191999"/>
              <a:gd name="connsiteY103" fmla="*/ 1459264 h 6105653"/>
              <a:gd name="connsiteX104" fmla="*/ 3124198 w 12191999"/>
              <a:gd name="connsiteY104" fmla="*/ 1578470 h 6105653"/>
              <a:gd name="connsiteX105" fmla="*/ 3242071 w 12191999"/>
              <a:gd name="connsiteY105" fmla="*/ 1462171 h 6105653"/>
              <a:gd name="connsiteX106" fmla="*/ 3242071 w 12191999"/>
              <a:gd name="connsiteY106" fmla="*/ 1299354 h 6105653"/>
              <a:gd name="connsiteX107" fmla="*/ 3317080 w 12191999"/>
              <a:gd name="connsiteY107" fmla="*/ 1183056 h 6105653"/>
              <a:gd name="connsiteX108" fmla="*/ 3452811 w 12191999"/>
              <a:gd name="connsiteY108" fmla="*/ 1072572 h 6105653"/>
              <a:gd name="connsiteX109" fmla="*/ 3670696 w 12191999"/>
              <a:gd name="connsiteY109" fmla="*/ 682973 h 6105653"/>
              <a:gd name="connsiteX110" fmla="*/ 3752849 w 12191999"/>
              <a:gd name="connsiteY110" fmla="*/ 613194 h 6105653"/>
              <a:gd name="connsiteX111" fmla="*/ 3434952 w 12191999"/>
              <a:gd name="connsiteY111" fmla="*/ 1723843 h 6105653"/>
              <a:gd name="connsiteX112" fmla="*/ 3567111 w 12191999"/>
              <a:gd name="connsiteY112" fmla="*/ 1380763 h 6105653"/>
              <a:gd name="connsiteX113" fmla="*/ 3542109 w 12191999"/>
              <a:gd name="connsiteY113" fmla="*/ 1613360 h 6105653"/>
              <a:gd name="connsiteX114" fmla="*/ 3631405 w 12191999"/>
              <a:gd name="connsiteY114" fmla="*/ 1741287 h 6105653"/>
              <a:gd name="connsiteX115" fmla="*/ 3659980 w 12191999"/>
              <a:gd name="connsiteY115" fmla="*/ 1741287 h 6105653"/>
              <a:gd name="connsiteX116" fmla="*/ 3742133 w 12191999"/>
              <a:gd name="connsiteY116" fmla="*/ 1645341 h 6105653"/>
              <a:gd name="connsiteX117" fmla="*/ 3795712 w 12191999"/>
              <a:gd name="connsiteY117" fmla="*/ 1590100 h 6105653"/>
              <a:gd name="connsiteX118" fmla="*/ 3988593 w 12191999"/>
              <a:gd name="connsiteY118" fmla="*/ 1438912 h 6105653"/>
              <a:gd name="connsiteX119" fmla="*/ 4010024 w 12191999"/>
              <a:gd name="connsiteY119" fmla="*/ 1546488 h 6105653"/>
              <a:gd name="connsiteX120" fmla="*/ 4049315 w 12191999"/>
              <a:gd name="connsiteY120" fmla="*/ 1587192 h 6105653"/>
              <a:gd name="connsiteX121" fmla="*/ 4106465 w 12191999"/>
              <a:gd name="connsiteY121" fmla="*/ 1558118 h 6105653"/>
              <a:gd name="connsiteX122" fmla="*/ 4281487 w 12191999"/>
              <a:gd name="connsiteY122" fmla="*/ 1223760 h 6105653"/>
              <a:gd name="connsiteX123" fmla="*/ 4417219 w 12191999"/>
              <a:gd name="connsiteY123" fmla="*/ 1197593 h 6105653"/>
              <a:gd name="connsiteX124" fmla="*/ 4438649 w 12191999"/>
              <a:gd name="connsiteY124" fmla="*/ 1261557 h 6105653"/>
              <a:gd name="connsiteX125" fmla="*/ 4427935 w 12191999"/>
              <a:gd name="connsiteY125" fmla="*/ 1334243 h 6105653"/>
              <a:gd name="connsiteX126" fmla="*/ 4535090 w 12191999"/>
              <a:gd name="connsiteY126" fmla="*/ 1276094 h 6105653"/>
              <a:gd name="connsiteX127" fmla="*/ 4642246 w 12191999"/>
              <a:gd name="connsiteY127" fmla="*/ 1040590 h 6105653"/>
              <a:gd name="connsiteX128" fmla="*/ 4699396 w 12191999"/>
              <a:gd name="connsiteY128" fmla="*/ 996979 h 6105653"/>
              <a:gd name="connsiteX129" fmla="*/ 4727971 w 12191999"/>
              <a:gd name="connsiteY129" fmla="*/ 1055128 h 6105653"/>
              <a:gd name="connsiteX130" fmla="*/ 4738688 w 12191999"/>
              <a:gd name="connsiteY130" fmla="*/ 1098740 h 6105653"/>
              <a:gd name="connsiteX131" fmla="*/ 5185172 w 12191999"/>
              <a:gd name="connsiteY131" fmla="*/ 197429 h 6105653"/>
              <a:gd name="connsiteX132" fmla="*/ 5188744 w 12191999"/>
              <a:gd name="connsiteY132" fmla="*/ 400950 h 6105653"/>
              <a:gd name="connsiteX133" fmla="*/ 5117306 w 12191999"/>
              <a:gd name="connsiteY133" fmla="*/ 601565 h 6105653"/>
              <a:gd name="connsiteX134" fmla="*/ 5128021 w 12191999"/>
              <a:gd name="connsiteY134" fmla="*/ 813809 h 6105653"/>
              <a:gd name="connsiteX135" fmla="*/ 5092302 w 12191999"/>
              <a:gd name="connsiteY135" fmla="*/ 1014423 h 6105653"/>
              <a:gd name="connsiteX136" fmla="*/ 5092302 w 12191999"/>
              <a:gd name="connsiteY136" fmla="*/ 1188871 h 6105653"/>
              <a:gd name="connsiteX137" fmla="*/ 5145880 w 12191999"/>
              <a:gd name="connsiteY137" fmla="*/ 1026053 h 6105653"/>
              <a:gd name="connsiteX138" fmla="*/ 5235177 w 12191999"/>
              <a:gd name="connsiteY138" fmla="*/ 964997 h 6105653"/>
              <a:gd name="connsiteX139" fmla="*/ 5317331 w 12191999"/>
              <a:gd name="connsiteY139" fmla="*/ 985349 h 6105653"/>
              <a:gd name="connsiteX140" fmla="*/ 5292327 w 12191999"/>
              <a:gd name="connsiteY140" fmla="*/ 1052221 h 6105653"/>
              <a:gd name="connsiteX141" fmla="*/ 5199458 w 12191999"/>
              <a:gd name="connsiteY141" fmla="*/ 1130722 h 6105653"/>
              <a:gd name="connsiteX142" fmla="*/ 5256608 w 12191999"/>
              <a:gd name="connsiteY142" fmla="*/ 1148166 h 6105653"/>
              <a:gd name="connsiteX143" fmla="*/ 5299471 w 12191999"/>
              <a:gd name="connsiteY143" fmla="*/ 1194686 h 6105653"/>
              <a:gd name="connsiteX144" fmla="*/ 5278039 w 12191999"/>
              <a:gd name="connsiteY144" fmla="*/ 1462171 h 6105653"/>
              <a:gd name="connsiteX145" fmla="*/ 5460205 w 12191999"/>
              <a:gd name="connsiteY145" fmla="*/ 1284817 h 6105653"/>
              <a:gd name="connsiteX146" fmla="*/ 5488780 w 12191999"/>
              <a:gd name="connsiteY146" fmla="*/ 1171426 h 6105653"/>
              <a:gd name="connsiteX147" fmla="*/ 5539513 w 12191999"/>
              <a:gd name="connsiteY147" fmla="*/ 1140353 h 6105653"/>
              <a:gd name="connsiteX148" fmla="*/ 5552720 w 12191999"/>
              <a:gd name="connsiteY148" fmla="*/ 1143022 h 6105653"/>
              <a:gd name="connsiteX149" fmla="*/ 5574208 w 12191999"/>
              <a:gd name="connsiteY149" fmla="*/ 1115811 h 6105653"/>
              <a:gd name="connsiteX150" fmla="*/ 5734050 w 12191999"/>
              <a:gd name="connsiteY150" fmla="*/ 1075470 h 6105653"/>
              <a:gd name="connsiteX151" fmla="*/ 5798343 w 12191999"/>
              <a:gd name="connsiteY151" fmla="*/ 1020228 h 6105653"/>
              <a:gd name="connsiteX152" fmla="*/ 5884068 w 12191999"/>
              <a:gd name="connsiteY152" fmla="*/ 883578 h 6105653"/>
              <a:gd name="connsiteX153" fmla="*/ 6066234 w 12191999"/>
              <a:gd name="connsiteY153" fmla="*/ 645166 h 6105653"/>
              <a:gd name="connsiteX154" fmla="*/ 6109096 w 12191999"/>
              <a:gd name="connsiteY154" fmla="*/ 732391 h 6105653"/>
              <a:gd name="connsiteX155" fmla="*/ 5998368 w 12191999"/>
              <a:gd name="connsiteY155" fmla="*/ 985338 h 6105653"/>
              <a:gd name="connsiteX156" fmla="*/ 5969793 w 12191999"/>
              <a:gd name="connsiteY156" fmla="*/ 1168509 h 6105653"/>
              <a:gd name="connsiteX157" fmla="*/ 6162674 w 12191999"/>
              <a:gd name="connsiteY157" fmla="*/ 909745 h 6105653"/>
              <a:gd name="connsiteX158" fmla="*/ 6412705 w 12191999"/>
              <a:gd name="connsiteY158" fmla="*/ 659704 h 6105653"/>
              <a:gd name="connsiteX159" fmla="*/ 6366271 w 12191999"/>
              <a:gd name="connsiteY159" fmla="*/ 851596 h 6105653"/>
              <a:gd name="connsiteX160" fmla="*/ 6398418 w 12191999"/>
              <a:gd name="connsiteY160" fmla="*/ 860319 h 6105653"/>
              <a:gd name="connsiteX161" fmla="*/ 6694884 w 12191999"/>
              <a:gd name="connsiteY161" fmla="*/ 691686 h 6105653"/>
              <a:gd name="connsiteX162" fmla="*/ 6816327 w 12191999"/>
              <a:gd name="connsiteY162" fmla="*/ 610277 h 6105653"/>
              <a:gd name="connsiteX163" fmla="*/ 7177087 w 12191999"/>
              <a:gd name="connsiteY163" fmla="*/ 238123 h 6105653"/>
              <a:gd name="connsiteX164" fmla="*/ 7016353 w 12191999"/>
              <a:gd name="connsiteY164" fmla="*/ 592833 h 6105653"/>
              <a:gd name="connsiteX165" fmla="*/ 7366396 w 12191999"/>
              <a:gd name="connsiteY165" fmla="*/ 226493 h 6105653"/>
              <a:gd name="connsiteX166" fmla="*/ 7494984 w 12191999"/>
              <a:gd name="connsiteY166" fmla="*/ 49138 h 6105653"/>
              <a:gd name="connsiteX167" fmla="*/ 7538181 w 12191999"/>
              <a:gd name="connsiteY167" fmla="*/ 484 h 610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1999" h="6105653">
                <a:moveTo>
                  <a:pt x="7538181" y="484"/>
                </a:moveTo>
                <a:cubicBezTo>
                  <a:pt x="7546999" y="-833"/>
                  <a:pt x="7557492" y="439"/>
                  <a:pt x="7569993" y="5527"/>
                </a:cubicBezTo>
                <a:cubicBezTo>
                  <a:pt x="7612855" y="22971"/>
                  <a:pt x="7598567" y="54953"/>
                  <a:pt x="7587853" y="84028"/>
                </a:cubicBezTo>
                <a:cubicBezTo>
                  <a:pt x="7559278" y="153806"/>
                  <a:pt x="7559278" y="229401"/>
                  <a:pt x="7559278" y="325347"/>
                </a:cubicBezTo>
                <a:cubicBezTo>
                  <a:pt x="7695009" y="243938"/>
                  <a:pt x="7652146" y="95658"/>
                  <a:pt x="7795021" y="25878"/>
                </a:cubicBezTo>
                <a:cubicBezTo>
                  <a:pt x="7820024" y="113102"/>
                  <a:pt x="7770018" y="179974"/>
                  <a:pt x="7759302" y="249752"/>
                </a:cubicBezTo>
                <a:cubicBezTo>
                  <a:pt x="7748587" y="313717"/>
                  <a:pt x="7773590" y="328254"/>
                  <a:pt x="7852171" y="313717"/>
                </a:cubicBezTo>
                <a:cubicBezTo>
                  <a:pt x="7973615" y="290457"/>
                  <a:pt x="8034337" y="325347"/>
                  <a:pt x="8002190" y="418385"/>
                </a:cubicBezTo>
                <a:cubicBezTo>
                  <a:pt x="7970043" y="505609"/>
                  <a:pt x="8016478" y="514331"/>
                  <a:pt x="8084343" y="491072"/>
                </a:cubicBezTo>
                <a:cubicBezTo>
                  <a:pt x="8184355" y="456182"/>
                  <a:pt x="8262937" y="493979"/>
                  <a:pt x="8348662" y="520146"/>
                </a:cubicBezTo>
                <a:cubicBezTo>
                  <a:pt x="8477249" y="560851"/>
                  <a:pt x="8541543" y="543406"/>
                  <a:pt x="8637984" y="459090"/>
                </a:cubicBezTo>
                <a:cubicBezTo>
                  <a:pt x="8691561" y="409663"/>
                  <a:pt x="8737996" y="360236"/>
                  <a:pt x="8784431" y="290457"/>
                </a:cubicBezTo>
                <a:cubicBezTo>
                  <a:pt x="8809434" y="450367"/>
                  <a:pt x="8895158" y="284642"/>
                  <a:pt x="8948737" y="339884"/>
                </a:cubicBezTo>
                <a:cubicBezTo>
                  <a:pt x="8970168" y="453274"/>
                  <a:pt x="8798717" y="543406"/>
                  <a:pt x="8848725" y="697501"/>
                </a:cubicBezTo>
                <a:cubicBezTo>
                  <a:pt x="8995171" y="511424"/>
                  <a:pt x="9041606" y="302087"/>
                  <a:pt x="9238059" y="165437"/>
                </a:cubicBezTo>
                <a:cubicBezTo>
                  <a:pt x="9280921" y="197419"/>
                  <a:pt x="9238059" y="229401"/>
                  <a:pt x="9255919" y="255567"/>
                </a:cubicBezTo>
                <a:cubicBezTo>
                  <a:pt x="9266634" y="255567"/>
                  <a:pt x="9198767" y="560851"/>
                  <a:pt x="9477374" y="578295"/>
                </a:cubicBezTo>
                <a:cubicBezTo>
                  <a:pt x="9477374" y="584110"/>
                  <a:pt x="9477374" y="589925"/>
                  <a:pt x="9488091" y="595740"/>
                </a:cubicBezTo>
                <a:cubicBezTo>
                  <a:pt x="9527380" y="627722"/>
                  <a:pt x="9620249" y="598648"/>
                  <a:pt x="9627393" y="650981"/>
                </a:cubicBezTo>
                <a:cubicBezTo>
                  <a:pt x="9634537" y="709131"/>
                  <a:pt x="9666684" y="764373"/>
                  <a:pt x="9648824" y="825429"/>
                </a:cubicBezTo>
                <a:cubicBezTo>
                  <a:pt x="9634537" y="871948"/>
                  <a:pt x="9616678" y="921374"/>
                  <a:pt x="9616678" y="970802"/>
                </a:cubicBezTo>
                <a:cubicBezTo>
                  <a:pt x="9616678" y="1023136"/>
                  <a:pt x="9495233" y="1095822"/>
                  <a:pt x="9655968" y="1127805"/>
                </a:cubicBezTo>
                <a:cubicBezTo>
                  <a:pt x="9663111" y="1127805"/>
                  <a:pt x="9645252" y="1217935"/>
                  <a:pt x="9638109" y="1267362"/>
                </a:cubicBezTo>
                <a:cubicBezTo>
                  <a:pt x="9630965" y="1308066"/>
                  <a:pt x="9598818" y="1357494"/>
                  <a:pt x="9663111" y="1386568"/>
                </a:cubicBezTo>
                <a:cubicBezTo>
                  <a:pt x="9702403" y="1401105"/>
                  <a:pt x="9773840" y="1331326"/>
                  <a:pt x="9780984" y="1270269"/>
                </a:cubicBezTo>
                <a:cubicBezTo>
                  <a:pt x="9788127" y="1215028"/>
                  <a:pt x="9795271" y="1159787"/>
                  <a:pt x="9780984" y="1107452"/>
                </a:cubicBezTo>
                <a:cubicBezTo>
                  <a:pt x="9763125" y="1043488"/>
                  <a:pt x="9791699" y="1008598"/>
                  <a:pt x="9855993" y="991154"/>
                </a:cubicBezTo>
                <a:cubicBezTo>
                  <a:pt x="9923858" y="970802"/>
                  <a:pt x="9959577" y="933005"/>
                  <a:pt x="9991724" y="880670"/>
                </a:cubicBezTo>
                <a:cubicBezTo>
                  <a:pt x="10070305" y="752742"/>
                  <a:pt x="10163174" y="630630"/>
                  <a:pt x="10209609" y="491071"/>
                </a:cubicBezTo>
                <a:cubicBezTo>
                  <a:pt x="10216753" y="464905"/>
                  <a:pt x="10231040" y="432923"/>
                  <a:pt x="10291762" y="421292"/>
                </a:cubicBezTo>
                <a:cubicBezTo>
                  <a:pt x="10198893" y="799262"/>
                  <a:pt x="9959577" y="1142341"/>
                  <a:pt x="9973865" y="1531941"/>
                </a:cubicBezTo>
                <a:cubicBezTo>
                  <a:pt x="10048874" y="1427272"/>
                  <a:pt x="10052446" y="1302252"/>
                  <a:pt x="10106024" y="1188861"/>
                </a:cubicBezTo>
                <a:cubicBezTo>
                  <a:pt x="10145315" y="1270269"/>
                  <a:pt x="10102453" y="1345863"/>
                  <a:pt x="10081022" y="1421458"/>
                </a:cubicBezTo>
                <a:cubicBezTo>
                  <a:pt x="10063162" y="1485421"/>
                  <a:pt x="10059590" y="1543570"/>
                  <a:pt x="10170318" y="1549385"/>
                </a:cubicBezTo>
                <a:cubicBezTo>
                  <a:pt x="10181034" y="1549385"/>
                  <a:pt x="10188178" y="1549385"/>
                  <a:pt x="10198893" y="1549385"/>
                </a:cubicBezTo>
                <a:cubicBezTo>
                  <a:pt x="10245327" y="1526126"/>
                  <a:pt x="10266759" y="1494144"/>
                  <a:pt x="10281046" y="1453439"/>
                </a:cubicBezTo>
                <a:cubicBezTo>
                  <a:pt x="10288190" y="1430180"/>
                  <a:pt x="10302477" y="1398198"/>
                  <a:pt x="10334625" y="1398198"/>
                </a:cubicBezTo>
                <a:cubicBezTo>
                  <a:pt x="10456068" y="1401105"/>
                  <a:pt x="10491787" y="1322604"/>
                  <a:pt x="10527506" y="1247010"/>
                </a:cubicBezTo>
                <a:cubicBezTo>
                  <a:pt x="10588228" y="1287714"/>
                  <a:pt x="10545365" y="1322604"/>
                  <a:pt x="10548937" y="1354586"/>
                </a:cubicBezTo>
                <a:cubicBezTo>
                  <a:pt x="10552509" y="1374938"/>
                  <a:pt x="10556080" y="1395290"/>
                  <a:pt x="10588228" y="1395290"/>
                </a:cubicBezTo>
                <a:cubicBezTo>
                  <a:pt x="10613230" y="1395290"/>
                  <a:pt x="10645378" y="1386568"/>
                  <a:pt x="10645378" y="1366216"/>
                </a:cubicBezTo>
                <a:cubicBezTo>
                  <a:pt x="10648949" y="1238288"/>
                  <a:pt x="10820400" y="1165601"/>
                  <a:pt x="10820400" y="1031858"/>
                </a:cubicBezTo>
                <a:cubicBezTo>
                  <a:pt x="10820400" y="950449"/>
                  <a:pt x="10916840" y="1072563"/>
                  <a:pt x="10956131" y="1005691"/>
                </a:cubicBezTo>
                <a:cubicBezTo>
                  <a:pt x="10966847" y="991154"/>
                  <a:pt x="10981133" y="1046395"/>
                  <a:pt x="10977562" y="1069655"/>
                </a:cubicBezTo>
                <a:cubicBezTo>
                  <a:pt x="10973991" y="1092915"/>
                  <a:pt x="10948987" y="1113267"/>
                  <a:pt x="10966847" y="1142341"/>
                </a:cubicBezTo>
                <a:cubicBezTo>
                  <a:pt x="11031140" y="1156879"/>
                  <a:pt x="11056143" y="1119081"/>
                  <a:pt x="11074003" y="1084192"/>
                </a:cubicBezTo>
                <a:cubicBezTo>
                  <a:pt x="11116865" y="1008598"/>
                  <a:pt x="11166871" y="933005"/>
                  <a:pt x="11181159" y="848688"/>
                </a:cubicBezTo>
                <a:cubicBezTo>
                  <a:pt x="11184730" y="819614"/>
                  <a:pt x="11202590" y="802169"/>
                  <a:pt x="11238309" y="805077"/>
                </a:cubicBezTo>
                <a:cubicBezTo>
                  <a:pt x="11284744" y="810891"/>
                  <a:pt x="11270456" y="839966"/>
                  <a:pt x="11266884" y="863226"/>
                </a:cubicBezTo>
                <a:cubicBezTo>
                  <a:pt x="11263312" y="877763"/>
                  <a:pt x="11252596" y="892300"/>
                  <a:pt x="11277600" y="906838"/>
                </a:cubicBezTo>
                <a:cubicBezTo>
                  <a:pt x="11531203" y="566666"/>
                  <a:pt x="11516915" y="386403"/>
                  <a:pt x="11724084" y="5527"/>
                </a:cubicBezTo>
                <a:cubicBezTo>
                  <a:pt x="11763375" y="89842"/>
                  <a:pt x="11734800" y="150899"/>
                  <a:pt x="11727656" y="209048"/>
                </a:cubicBezTo>
                <a:cubicBezTo>
                  <a:pt x="11709796" y="354421"/>
                  <a:pt x="11677649" y="264290"/>
                  <a:pt x="11656218" y="409663"/>
                </a:cubicBezTo>
                <a:cubicBezTo>
                  <a:pt x="11645503" y="479442"/>
                  <a:pt x="11609784" y="543406"/>
                  <a:pt x="11666934" y="621907"/>
                </a:cubicBezTo>
                <a:cubicBezTo>
                  <a:pt x="11706225" y="674241"/>
                  <a:pt x="11663362" y="758557"/>
                  <a:pt x="11631215" y="822521"/>
                </a:cubicBezTo>
                <a:cubicBezTo>
                  <a:pt x="11602640" y="874856"/>
                  <a:pt x="11595497" y="927190"/>
                  <a:pt x="11631215" y="996969"/>
                </a:cubicBezTo>
                <a:cubicBezTo>
                  <a:pt x="11652646" y="933005"/>
                  <a:pt x="11670505" y="883578"/>
                  <a:pt x="11684793" y="834151"/>
                </a:cubicBezTo>
                <a:cubicBezTo>
                  <a:pt x="11695509" y="793447"/>
                  <a:pt x="11720512" y="770187"/>
                  <a:pt x="11774090" y="773095"/>
                </a:cubicBezTo>
                <a:cubicBezTo>
                  <a:pt x="11802665" y="773095"/>
                  <a:pt x="11841956" y="764373"/>
                  <a:pt x="11856243" y="793447"/>
                </a:cubicBezTo>
                <a:cubicBezTo>
                  <a:pt x="11870531" y="816706"/>
                  <a:pt x="11856243" y="848688"/>
                  <a:pt x="11831240" y="860319"/>
                </a:cubicBezTo>
                <a:cubicBezTo>
                  <a:pt x="11784806" y="874856"/>
                  <a:pt x="11741944" y="889393"/>
                  <a:pt x="11738371" y="938820"/>
                </a:cubicBezTo>
                <a:cubicBezTo>
                  <a:pt x="11731228" y="1005691"/>
                  <a:pt x="11759802" y="967894"/>
                  <a:pt x="11795521" y="956264"/>
                </a:cubicBezTo>
                <a:cubicBezTo>
                  <a:pt x="11834812" y="944634"/>
                  <a:pt x="11845527" y="979524"/>
                  <a:pt x="11838384" y="1002784"/>
                </a:cubicBezTo>
                <a:cubicBezTo>
                  <a:pt x="11806237" y="1090007"/>
                  <a:pt x="11863387" y="1180138"/>
                  <a:pt x="11816952" y="1270269"/>
                </a:cubicBezTo>
                <a:cubicBezTo>
                  <a:pt x="11931252" y="1247010"/>
                  <a:pt x="11981259" y="1197583"/>
                  <a:pt x="11999118" y="1092915"/>
                </a:cubicBezTo>
                <a:cubicBezTo>
                  <a:pt x="12002690" y="1055118"/>
                  <a:pt x="11995547" y="1014413"/>
                  <a:pt x="12027693" y="979524"/>
                </a:cubicBezTo>
                <a:cubicBezTo>
                  <a:pt x="12045553" y="959172"/>
                  <a:pt x="12066984" y="938820"/>
                  <a:pt x="12102703" y="953357"/>
                </a:cubicBezTo>
                <a:cubicBezTo>
                  <a:pt x="12127705" y="962080"/>
                  <a:pt x="12127705" y="985338"/>
                  <a:pt x="12120562" y="1005691"/>
                </a:cubicBezTo>
                <a:cubicBezTo>
                  <a:pt x="12081272" y="1090007"/>
                  <a:pt x="12070555" y="1180138"/>
                  <a:pt x="12056268" y="1267362"/>
                </a:cubicBezTo>
                <a:cubicBezTo>
                  <a:pt x="12052697" y="1281899"/>
                  <a:pt x="12045553" y="1296437"/>
                  <a:pt x="12081272" y="1310974"/>
                </a:cubicBezTo>
                <a:cubicBezTo>
                  <a:pt x="12113418" y="1209213"/>
                  <a:pt x="12156280" y="1110359"/>
                  <a:pt x="12191999" y="1008598"/>
                </a:cubicBezTo>
                <a:lnTo>
                  <a:pt x="12191999" y="6105653"/>
                </a:lnTo>
                <a:lnTo>
                  <a:pt x="0" y="6105653"/>
                </a:lnTo>
                <a:lnTo>
                  <a:pt x="0" y="927116"/>
                </a:lnTo>
                <a:lnTo>
                  <a:pt x="61930" y="902578"/>
                </a:lnTo>
                <a:cubicBezTo>
                  <a:pt x="91454" y="894128"/>
                  <a:pt x="122931" y="887949"/>
                  <a:pt x="155971" y="883588"/>
                </a:cubicBezTo>
                <a:cubicBezTo>
                  <a:pt x="223837" y="877773"/>
                  <a:pt x="245268" y="839976"/>
                  <a:pt x="277414" y="802179"/>
                </a:cubicBezTo>
                <a:cubicBezTo>
                  <a:pt x="388143" y="674251"/>
                  <a:pt x="488155" y="537601"/>
                  <a:pt x="638174" y="430025"/>
                </a:cubicBezTo>
                <a:cubicBezTo>
                  <a:pt x="620315" y="555046"/>
                  <a:pt x="520302" y="653899"/>
                  <a:pt x="477440" y="784735"/>
                </a:cubicBezTo>
                <a:cubicBezTo>
                  <a:pt x="641746" y="680066"/>
                  <a:pt x="727471" y="543415"/>
                  <a:pt x="827483" y="418395"/>
                </a:cubicBezTo>
                <a:cubicBezTo>
                  <a:pt x="873917" y="360246"/>
                  <a:pt x="931068" y="307912"/>
                  <a:pt x="956071" y="241040"/>
                </a:cubicBezTo>
                <a:cubicBezTo>
                  <a:pt x="961429" y="223595"/>
                  <a:pt x="972814" y="196338"/>
                  <a:pt x="999268" y="192386"/>
                </a:cubicBezTo>
                <a:cubicBezTo>
                  <a:pt x="1008086" y="191069"/>
                  <a:pt x="1018579" y="192341"/>
                  <a:pt x="1031080" y="197429"/>
                </a:cubicBezTo>
                <a:cubicBezTo>
                  <a:pt x="1073942" y="214873"/>
                  <a:pt x="1059654" y="246855"/>
                  <a:pt x="1048940" y="275930"/>
                </a:cubicBezTo>
                <a:cubicBezTo>
                  <a:pt x="1020365" y="345708"/>
                  <a:pt x="1020365" y="421303"/>
                  <a:pt x="1020365" y="517249"/>
                </a:cubicBezTo>
                <a:cubicBezTo>
                  <a:pt x="1156096" y="435840"/>
                  <a:pt x="1113233" y="287560"/>
                  <a:pt x="1256108" y="217780"/>
                </a:cubicBezTo>
                <a:cubicBezTo>
                  <a:pt x="1281111" y="305004"/>
                  <a:pt x="1231105" y="371876"/>
                  <a:pt x="1220389" y="441654"/>
                </a:cubicBezTo>
                <a:cubicBezTo>
                  <a:pt x="1209674" y="505619"/>
                  <a:pt x="1234677" y="520156"/>
                  <a:pt x="1313258" y="505619"/>
                </a:cubicBezTo>
                <a:cubicBezTo>
                  <a:pt x="1434702" y="482359"/>
                  <a:pt x="1495424" y="517249"/>
                  <a:pt x="1463277" y="610287"/>
                </a:cubicBezTo>
                <a:cubicBezTo>
                  <a:pt x="1431130" y="697511"/>
                  <a:pt x="1477565" y="706233"/>
                  <a:pt x="1545430" y="682974"/>
                </a:cubicBezTo>
                <a:cubicBezTo>
                  <a:pt x="1645442" y="648084"/>
                  <a:pt x="1724024" y="685881"/>
                  <a:pt x="1809749" y="712048"/>
                </a:cubicBezTo>
                <a:cubicBezTo>
                  <a:pt x="1938336" y="752753"/>
                  <a:pt x="2002630" y="735308"/>
                  <a:pt x="2099071" y="650992"/>
                </a:cubicBezTo>
                <a:cubicBezTo>
                  <a:pt x="2152648" y="601565"/>
                  <a:pt x="2199083" y="552138"/>
                  <a:pt x="2245518" y="482359"/>
                </a:cubicBezTo>
                <a:cubicBezTo>
                  <a:pt x="2270521" y="642269"/>
                  <a:pt x="2356245" y="476544"/>
                  <a:pt x="2409824" y="531786"/>
                </a:cubicBezTo>
                <a:cubicBezTo>
                  <a:pt x="2431255" y="645176"/>
                  <a:pt x="2259804" y="735308"/>
                  <a:pt x="2309812" y="889403"/>
                </a:cubicBezTo>
                <a:cubicBezTo>
                  <a:pt x="2456258" y="703326"/>
                  <a:pt x="2502693" y="493989"/>
                  <a:pt x="2699146" y="357339"/>
                </a:cubicBezTo>
                <a:cubicBezTo>
                  <a:pt x="2742008" y="389321"/>
                  <a:pt x="2699146" y="421303"/>
                  <a:pt x="2717006" y="447469"/>
                </a:cubicBezTo>
                <a:cubicBezTo>
                  <a:pt x="2727721" y="447469"/>
                  <a:pt x="2659854" y="752753"/>
                  <a:pt x="2938461" y="770197"/>
                </a:cubicBezTo>
                <a:cubicBezTo>
                  <a:pt x="2938461" y="776012"/>
                  <a:pt x="2938461" y="781827"/>
                  <a:pt x="2949178" y="787642"/>
                </a:cubicBezTo>
                <a:cubicBezTo>
                  <a:pt x="2988467" y="819624"/>
                  <a:pt x="3081336" y="790550"/>
                  <a:pt x="3088480" y="842883"/>
                </a:cubicBezTo>
                <a:cubicBezTo>
                  <a:pt x="3095624" y="901033"/>
                  <a:pt x="3127771" y="956275"/>
                  <a:pt x="3109911" y="1017331"/>
                </a:cubicBezTo>
                <a:cubicBezTo>
                  <a:pt x="3095624" y="1063850"/>
                  <a:pt x="3077765" y="1113276"/>
                  <a:pt x="3077765" y="1162704"/>
                </a:cubicBezTo>
                <a:cubicBezTo>
                  <a:pt x="3077765" y="1215038"/>
                  <a:pt x="2956320" y="1287724"/>
                  <a:pt x="3117055" y="1319707"/>
                </a:cubicBezTo>
                <a:cubicBezTo>
                  <a:pt x="3124198" y="1319707"/>
                  <a:pt x="3106339" y="1409837"/>
                  <a:pt x="3099196" y="1459264"/>
                </a:cubicBezTo>
                <a:cubicBezTo>
                  <a:pt x="3092052" y="1499968"/>
                  <a:pt x="3059905" y="1549396"/>
                  <a:pt x="3124198" y="1578470"/>
                </a:cubicBezTo>
                <a:cubicBezTo>
                  <a:pt x="3163490" y="1593007"/>
                  <a:pt x="3234927" y="1523228"/>
                  <a:pt x="3242071" y="1462171"/>
                </a:cubicBezTo>
                <a:cubicBezTo>
                  <a:pt x="3249214" y="1406930"/>
                  <a:pt x="3256358" y="1351689"/>
                  <a:pt x="3242071" y="1299354"/>
                </a:cubicBezTo>
                <a:cubicBezTo>
                  <a:pt x="3224212" y="1235390"/>
                  <a:pt x="3252786" y="1200500"/>
                  <a:pt x="3317080" y="1183056"/>
                </a:cubicBezTo>
                <a:cubicBezTo>
                  <a:pt x="3384945" y="1162704"/>
                  <a:pt x="3420664" y="1124907"/>
                  <a:pt x="3452811" y="1072572"/>
                </a:cubicBezTo>
                <a:cubicBezTo>
                  <a:pt x="3531392" y="944644"/>
                  <a:pt x="3624261" y="822532"/>
                  <a:pt x="3670696" y="682973"/>
                </a:cubicBezTo>
                <a:cubicBezTo>
                  <a:pt x="3677840" y="656807"/>
                  <a:pt x="3692127" y="624825"/>
                  <a:pt x="3752849" y="613194"/>
                </a:cubicBezTo>
                <a:cubicBezTo>
                  <a:pt x="3659980" y="991164"/>
                  <a:pt x="3420664" y="1334243"/>
                  <a:pt x="3434952" y="1723843"/>
                </a:cubicBezTo>
                <a:cubicBezTo>
                  <a:pt x="3509961" y="1619174"/>
                  <a:pt x="3513533" y="1494154"/>
                  <a:pt x="3567111" y="1380763"/>
                </a:cubicBezTo>
                <a:cubicBezTo>
                  <a:pt x="3606402" y="1462171"/>
                  <a:pt x="3563540" y="1537765"/>
                  <a:pt x="3542109" y="1613360"/>
                </a:cubicBezTo>
                <a:cubicBezTo>
                  <a:pt x="3524249" y="1677323"/>
                  <a:pt x="3520677" y="1735472"/>
                  <a:pt x="3631405" y="1741287"/>
                </a:cubicBezTo>
                <a:cubicBezTo>
                  <a:pt x="3642121" y="1741287"/>
                  <a:pt x="3649265" y="1741287"/>
                  <a:pt x="3659980" y="1741287"/>
                </a:cubicBezTo>
                <a:cubicBezTo>
                  <a:pt x="3706414" y="1718028"/>
                  <a:pt x="3727846" y="1686046"/>
                  <a:pt x="3742133" y="1645341"/>
                </a:cubicBezTo>
                <a:cubicBezTo>
                  <a:pt x="3749277" y="1622082"/>
                  <a:pt x="3763564" y="1590100"/>
                  <a:pt x="3795712" y="1590100"/>
                </a:cubicBezTo>
                <a:cubicBezTo>
                  <a:pt x="3917155" y="1593007"/>
                  <a:pt x="3952874" y="1514506"/>
                  <a:pt x="3988593" y="1438912"/>
                </a:cubicBezTo>
                <a:cubicBezTo>
                  <a:pt x="4049315" y="1479616"/>
                  <a:pt x="4006452" y="1514506"/>
                  <a:pt x="4010024" y="1546488"/>
                </a:cubicBezTo>
                <a:cubicBezTo>
                  <a:pt x="4013596" y="1566840"/>
                  <a:pt x="4017167" y="1587192"/>
                  <a:pt x="4049315" y="1587192"/>
                </a:cubicBezTo>
                <a:cubicBezTo>
                  <a:pt x="4074317" y="1587192"/>
                  <a:pt x="4106465" y="1578470"/>
                  <a:pt x="4106465" y="1558118"/>
                </a:cubicBezTo>
                <a:cubicBezTo>
                  <a:pt x="4110036" y="1430190"/>
                  <a:pt x="4281487" y="1357503"/>
                  <a:pt x="4281487" y="1223760"/>
                </a:cubicBezTo>
                <a:cubicBezTo>
                  <a:pt x="4281487" y="1142351"/>
                  <a:pt x="4377927" y="1264465"/>
                  <a:pt x="4417219" y="1197593"/>
                </a:cubicBezTo>
                <a:cubicBezTo>
                  <a:pt x="4427935" y="1183056"/>
                  <a:pt x="4442220" y="1238297"/>
                  <a:pt x="4438649" y="1261557"/>
                </a:cubicBezTo>
                <a:cubicBezTo>
                  <a:pt x="4435078" y="1284817"/>
                  <a:pt x="4410074" y="1305169"/>
                  <a:pt x="4427935" y="1334243"/>
                </a:cubicBezTo>
                <a:cubicBezTo>
                  <a:pt x="4492228" y="1348781"/>
                  <a:pt x="4517230" y="1310983"/>
                  <a:pt x="4535090" y="1276094"/>
                </a:cubicBezTo>
                <a:cubicBezTo>
                  <a:pt x="4577952" y="1200500"/>
                  <a:pt x="4627958" y="1124907"/>
                  <a:pt x="4642246" y="1040590"/>
                </a:cubicBezTo>
                <a:cubicBezTo>
                  <a:pt x="4645817" y="1011516"/>
                  <a:pt x="4663677" y="994071"/>
                  <a:pt x="4699396" y="996979"/>
                </a:cubicBezTo>
                <a:cubicBezTo>
                  <a:pt x="4745832" y="1002793"/>
                  <a:pt x="4731544" y="1031868"/>
                  <a:pt x="4727971" y="1055128"/>
                </a:cubicBezTo>
                <a:cubicBezTo>
                  <a:pt x="4724399" y="1069665"/>
                  <a:pt x="4713683" y="1084202"/>
                  <a:pt x="4738688" y="1098740"/>
                </a:cubicBezTo>
                <a:cubicBezTo>
                  <a:pt x="4992291" y="758568"/>
                  <a:pt x="4978002" y="578305"/>
                  <a:pt x="5185172" y="197429"/>
                </a:cubicBezTo>
                <a:cubicBezTo>
                  <a:pt x="5224462" y="281744"/>
                  <a:pt x="5195887" y="342801"/>
                  <a:pt x="5188744" y="400950"/>
                </a:cubicBezTo>
                <a:cubicBezTo>
                  <a:pt x="5170883" y="546323"/>
                  <a:pt x="5138736" y="456192"/>
                  <a:pt x="5117306" y="601565"/>
                </a:cubicBezTo>
                <a:cubicBezTo>
                  <a:pt x="5106590" y="671344"/>
                  <a:pt x="5070871" y="735308"/>
                  <a:pt x="5128021" y="813809"/>
                </a:cubicBezTo>
                <a:cubicBezTo>
                  <a:pt x="5167312" y="866143"/>
                  <a:pt x="5124450" y="950459"/>
                  <a:pt x="5092302" y="1014423"/>
                </a:cubicBezTo>
                <a:cubicBezTo>
                  <a:pt x="5063727" y="1066758"/>
                  <a:pt x="5056585" y="1119092"/>
                  <a:pt x="5092302" y="1188871"/>
                </a:cubicBezTo>
                <a:cubicBezTo>
                  <a:pt x="5113734" y="1124907"/>
                  <a:pt x="5131592" y="1075480"/>
                  <a:pt x="5145880" y="1026053"/>
                </a:cubicBezTo>
                <a:cubicBezTo>
                  <a:pt x="5156596" y="985349"/>
                  <a:pt x="5181600" y="962089"/>
                  <a:pt x="5235177" y="964997"/>
                </a:cubicBezTo>
                <a:cubicBezTo>
                  <a:pt x="5263752" y="964997"/>
                  <a:pt x="5303044" y="956275"/>
                  <a:pt x="5317331" y="985349"/>
                </a:cubicBezTo>
                <a:cubicBezTo>
                  <a:pt x="5331618" y="1008608"/>
                  <a:pt x="5317331" y="1040590"/>
                  <a:pt x="5292327" y="1052221"/>
                </a:cubicBezTo>
                <a:cubicBezTo>
                  <a:pt x="5245894" y="1066758"/>
                  <a:pt x="5203031" y="1081295"/>
                  <a:pt x="5199458" y="1130722"/>
                </a:cubicBezTo>
                <a:cubicBezTo>
                  <a:pt x="5192315" y="1197593"/>
                  <a:pt x="5220889" y="1159796"/>
                  <a:pt x="5256608" y="1148166"/>
                </a:cubicBezTo>
                <a:cubicBezTo>
                  <a:pt x="5295899" y="1136536"/>
                  <a:pt x="5306616" y="1171426"/>
                  <a:pt x="5299471" y="1194686"/>
                </a:cubicBezTo>
                <a:cubicBezTo>
                  <a:pt x="5267324" y="1281909"/>
                  <a:pt x="5324474" y="1372040"/>
                  <a:pt x="5278039" y="1462171"/>
                </a:cubicBezTo>
                <a:cubicBezTo>
                  <a:pt x="5392339" y="1438912"/>
                  <a:pt x="5442347" y="1389485"/>
                  <a:pt x="5460205" y="1284817"/>
                </a:cubicBezTo>
                <a:cubicBezTo>
                  <a:pt x="5463777" y="1247020"/>
                  <a:pt x="5456634" y="1206315"/>
                  <a:pt x="5488780" y="1171426"/>
                </a:cubicBezTo>
                <a:cubicBezTo>
                  <a:pt x="5502175" y="1156162"/>
                  <a:pt x="5517579" y="1140898"/>
                  <a:pt x="5539513" y="1140353"/>
                </a:cubicBezTo>
                <a:lnTo>
                  <a:pt x="5552720" y="1143022"/>
                </a:lnTo>
                <a:lnTo>
                  <a:pt x="5574208" y="1115811"/>
                </a:lnTo>
                <a:cubicBezTo>
                  <a:pt x="5609034" y="1085646"/>
                  <a:pt x="5659040" y="1068202"/>
                  <a:pt x="5734050" y="1075470"/>
                </a:cubicBezTo>
                <a:cubicBezTo>
                  <a:pt x="5776912" y="1078377"/>
                  <a:pt x="5809058" y="1055118"/>
                  <a:pt x="5798343" y="1020228"/>
                </a:cubicBezTo>
                <a:cubicBezTo>
                  <a:pt x="5776912" y="953357"/>
                  <a:pt x="5837634" y="921375"/>
                  <a:pt x="5884068" y="883578"/>
                </a:cubicBezTo>
                <a:cubicBezTo>
                  <a:pt x="5966221" y="816706"/>
                  <a:pt x="6051947" y="752742"/>
                  <a:pt x="6066234" y="645166"/>
                </a:cubicBezTo>
                <a:cubicBezTo>
                  <a:pt x="6130528" y="665519"/>
                  <a:pt x="6123384" y="700408"/>
                  <a:pt x="6109096" y="732391"/>
                </a:cubicBezTo>
                <a:cubicBezTo>
                  <a:pt x="6073377" y="816706"/>
                  <a:pt x="6034087" y="901023"/>
                  <a:pt x="5998368" y="985338"/>
                </a:cubicBezTo>
                <a:cubicBezTo>
                  <a:pt x="5976937" y="1040581"/>
                  <a:pt x="5944790" y="1095822"/>
                  <a:pt x="5969793" y="1168509"/>
                </a:cubicBezTo>
                <a:cubicBezTo>
                  <a:pt x="6098380" y="1104545"/>
                  <a:pt x="6123384" y="996969"/>
                  <a:pt x="6162674" y="909745"/>
                </a:cubicBezTo>
                <a:cubicBezTo>
                  <a:pt x="6212681" y="802169"/>
                  <a:pt x="6305549" y="738205"/>
                  <a:pt x="6412705" y="659704"/>
                </a:cubicBezTo>
                <a:cubicBezTo>
                  <a:pt x="6441280" y="738205"/>
                  <a:pt x="6362699" y="787632"/>
                  <a:pt x="6366271" y="851596"/>
                </a:cubicBezTo>
                <a:cubicBezTo>
                  <a:pt x="6376987" y="854503"/>
                  <a:pt x="6398418" y="860319"/>
                  <a:pt x="6398418" y="860319"/>
                </a:cubicBezTo>
                <a:cubicBezTo>
                  <a:pt x="6455568" y="755650"/>
                  <a:pt x="6562724" y="709131"/>
                  <a:pt x="6694884" y="691686"/>
                </a:cubicBezTo>
                <a:cubicBezTo>
                  <a:pt x="6762750" y="685871"/>
                  <a:pt x="6784181" y="648074"/>
                  <a:pt x="6816327" y="610277"/>
                </a:cubicBezTo>
                <a:cubicBezTo>
                  <a:pt x="6927056" y="482349"/>
                  <a:pt x="7027068" y="345699"/>
                  <a:pt x="7177087" y="238123"/>
                </a:cubicBezTo>
                <a:cubicBezTo>
                  <a:pt x="7159228" y="363144"/>
                  <a:pt x="7059215" y="461997"/>
                  <a:pt x="7016353" y="592833"/>
                </a:cubicBezTo>
                <a:cubicBezTo>
                  <a:pt x="7180659" y="488164"/>
                  <a:pt x="7266384" y="351513"/>
                  <a:pt x="7366396" y="226493"/>
                </a:cubicBezTo>
                <a:cubicBezTo>
                  <a:pt x="7412830" y="168344"/>
                  <a:pt x="7469981" y="116010"/>
                  <a:pt x="7494984" y="49138"/>
                </a:cubicBezTo>
                <a:cubicBezTo>
                  <a:pt x="7500342" y="31693"/>
                  <a:pt x="7511727" y="4436"/>
                  <a:pt x="7538181" y="484"/>
                </a:cubicBezTo>
                <a:close/>
              </a:path>
            </a:pathLst>
          </a:custGeom>
          <a:solidFill>
            <a:srgbClr val="C84E4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07045C4-6600-2B4B-83B9-6ACDEDEAF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/>
              <a:t>COMPARATIF de supériorité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4E3C0757-05B6-4DF4-B30A-058973554A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369671"/>
              </p:ext>
            </p:extLst>
          </p:nvPr>
        </p:nvGraphicFramePr>
        <p:xfrm>
          <a:off x="838200" y="2011363"/>
          <a:ext cx="10515600" cy="416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9584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538061-80E9-7443-9159-2DDFB4D1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Notons le lien à l’anglais</a:t>
            </a:r>
          </a:p>
        </p:txBody>
      </p:sp>
      <p:sp useBgFill="1"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0830E5-4E55-A14F-AFB6-4668A70BF1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b="1" dirty="0"/>
              <a:t>THE</a:t>
            </a:r>
            <a:r>
              <a:rPr lang="fr-FR" dirty="0"/>
              <a:t> …</a:t>
            </a:r>
            <a:r>
              <a:rPr lang="fr-FR" b="1" dirty="0"/>
              <a:t> -EST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9E55180-A222-4E49-8E0D-B23355EC890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b="1" dirty="0"/>
              <a:t>DE/HET</a:t>
            </a:r>
            <a:r>
              <a:rPr lang="fr-FR" dirty="0"/>
              <a:t> …</a:t>
            </a:r>
            <a:r>
              <a:rPr lang="fr-FR" b="1" dirty="0"/>
              <a:t> -STE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72E9AD8-6801-6E4A-A91B-6DA267A03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90" y="3433645"/>
            <a:ext cx="4164037" cy="253687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8477F0A-BA14-784A-B625-4AE125785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8763" y="3429000"/>
            <a:ext cx="4165461" cy="254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2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44896-5465-ED4F-9348-F5889633B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Cas irréguliers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849D158-2FDE-0845-A51F-F76FA281DA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868483"/>
              </p:ext>
            </p:extLst>
          </p:nvPr>
        </p:nvGraphicFramePr>
        <p:xfrm>
          <a:off x="838200" y="2325688"/>
          <a:ext cx="10515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8686048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819073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94378692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515177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adjectif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comparatif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superlatif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8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goed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beter</a:t>
                      </a:r>
                      <a:endParaRPr lang="fr-FR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endParaRPr lang="fr-FR" dirty="0"/>
                    </a:p>
                    <a:p>
                      <a:pPr algn="ctr"/>
                      <a:r>
                        <a:rPr lang="fr-FR" dirty="0"/>
                        <a:t>het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best(e)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graag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liever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liefst</a:t>
                      </a:r>
                      <a:r>
                        <a:rPr lang="fr-FR" dirty="0"/>
                        <a:t>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94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dikwijls</a:t>
                      </a:r>
                      <a:r>
                        <a:rPr lang="fr-FR" dirty="0"/>
                        <a:t> (</a:t>
                      </a:r>
                      <a:r>
                        <a:rPr lang="fr-FR" dirty="0" err="1"/>
                        <a:t>vaak</a:t>
                      </a:r>
                      <a:r>
                        <a:rPr lang="fr-FR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vaker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vaakst</a:t>
                      </a:r>
                      <a:r>
                        <a:rPr lang="fr-FR" dirty="0"/>
                        <a:t>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90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kwaad</a:t>
                      </a:r>
                      <a:r>
                        <a:rPr lang="fr-FR" dirty="0"/>
                        <a:t> (erg)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erger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ergst</a:t>
                      </a:r>
                      <a:r>
                        <a:rPr lang="fr-FR" dirty="0"/>
                        <a:t>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19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veel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meer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meest</a:t>
                      </a:r>
                      <a:r>
                        <a:rPr lang="fr-FR" dirty="0"/>
                        <a:t>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6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weinig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minder</a:t>
                      </a:r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minst</a:t>
                      </a:r>
                      <a:r>
                        <a:rPr lang="fr-FR" dirty="0"/>
                        <a:t>(e)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781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657947"/>
      </p:ext>
    </p:extLst>
  </p:cSld>
  <p:clrMapOvr>
    <a:masterClrMapping/>
  </p:clrMapOvr>
</p:sld>
</file>

<file path=ppt/theme/theme1.xml><?xml version="1.0" encoding="utf-8"?>
<a:theme xmlns:a="http://schemas.openxmlformats.org/drawingml/2006/main" name="BrushVTI">
  <a:themeElements>
    <a:clrScheme name="AnalogousFromDarkSeedLeftStep">
      <a:dk1>
        <a:srgbClr val="000000"/>
      </a:dk1>
      <a:lt1>
        <a:srgbClr val="FFFFFF"/>
      </a:lt1>
      <a:dk2>
        <a:srgbClr val="41243B"/>
      </a:dk2>
      <a:lt2>
        <a:srgbClr val="E2E8E8"/>
      </a:lt2>
      <a:accent1>
        <a:srgbClr val="C84E48"/>
      </a:accent1>
      <a:accent2>
        <a:srgbClr val="B63665"/>
      </a:accent2>
      <a:accent3>
        <a:srgbClr val="C848AC"/>
      </a:accent3>
      <a:accent4>
        <a:srgbClr val="9C36B6"/>
      </a:accent4>
      <a:accent5>
        <a:srgbClr val="7948C8"/>
      </a:accent5>
      <a:accent6>
        <a:srgbClr val="4B4FBD"/>
      </a:accent6>
      <a:hlink>
        <a:srgbClr val="975BC8"/>
      </a:hlink>
      <a:folHlink>
        <a:srgbClr val="7F7F7F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VTI" id="{7102FA3A-9D7B-4497-8C4B-FB535AAFDE06}" vid="{C6D41F62-6FAB-440A-BEC7-CB7BF190811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1101</Words>
  <Application>Microsoft Macintosh PowerPoint</Application>
  <PresentationFormat>Grand écran</PresentationFormat>
  <Paragraphs>297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Elephant</vt:lpstr>
      <vt:lpstr>BrushVTI</vt:lpstr>
      <vt:lpstr>Comparaison</vt:lpstr>
      <vt:lpstr>Comparer, c’est quoi ?</vt:lpstr>
      <vt:lpstr>L’ADJECTIF</vt:lpstr>
      <vt:lpstr>L’ADJECTIF</vt:lpstr>
      <vt:lpstr>COMPARATIF</vt:lpstr>
      <vt:lpstr>(IN)EGALITE</vt:lpstr>
      <vt:lpstr>LE COMPARATIF</vt:lpstr>
      <vt:lpstr>COMPARATIF d’égalité</vt:lpstr>
      <vt:lpstr>COMPARATIF d’inégalité</vt:lpstr>
      <vt:lpstr>COMPARATIF d’égalité</vt:lpstr>
      <vt:lpstr>Notons le lien à l’anglais</vt:lpstr>
      <vt:lpstr>SUPERIORITE</vt:lpstr>
      <vt:lpstr>COMPARATIF de supériorité</vt:lpstr>
      <vt:lpstr>COMPARATIF de supériorité</vt:lpstr>
      <vt:lpstr>Note</vt:lpstr>
      <vt:lpstr>Cas particuliers</vt:lpstr>
      <vt:lpstr>Notons le lien à l’anglais</vt:lpstr>
      <vt:lpstr>INFERIORITE</vt:lpstr>
      <vt:lpstr>COMPARATIF d’infériorité</vt:lpstr>
      <vt:lpstr>COMPARATIF d’infériorité</vt:lpstr>
      <vt:lpstr>Notons le lien à l’anglais</vt:lpstr>
      <vt:lpstr>SUPERLATIF</vt:lpstr>
      <vt:lpstr>LE COMPARATIF</vt:lpstr>
      <vt:lpstr>SUPERLATIF</vt:lpstr>
      <vt:lpstr>COMPARATIF de supériorité</vt:lpstr>
      <vt:lpstr>Notons le lien à l’anglais</vt:lpstr>
      <vt:lpstr>Cas irréguliers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Comparaison</dc:title>
  <dc:creator>LUTHERS Cédric</dc:creator>
  <cp:lastModifiedBy>LUTHERS Cédric</cp:lastModifiedBy>
  <cp:revision>3</cp:revision>
  <dcterms:created xsi:type="dcterms:W3CDTF">2020-07-14T09:53:24Z</dcterms:created>
  <dcterms:modified xsi:type="dcterms:W3CDTF">2020-07-14T09:55:32Z</dcterms:modified>
</cp:coreProperties>
</file>