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8" r:id="rId12"/>
    <p:sldId id="266" r:id="rId13"/>
    <p:sldId id="267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15" autoAdjust="0"/>
    <p:restoredTop sz="94660"/>
  </p:normalViewPr>
  <p:slideViewPr>
    <p:cSldViewPr snapToGrid="0">
      <p:cViewPr varScale="1">
        <p:scale>
          <a:sx n="74" d="100"/>
          <a:sy n="74" d="100"/>
        </p:scale>
        <p:origin x="208" y="5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9464B-D7CE-4363-9BD0-6546D56FA275}" type="datetimeFigureOut">
              <a:rPr lang="fr-BE" smtClean="0"/>
              <a:t>21/09/21</a:t>
            </a:fld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3B28EA2C-D03B-43E3-B6FC-D0EF77D72C69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305747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9464B-D7CE-4363-9BD0-6546D56FA275}" type="datetimeFigureOut">
              <a:rPr lang="fr-BE" smtClean="0"/>
              <a:t>21/09/21</a:t>
            </a:fld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8EA2C-D03B-43E3-B6FC-D0EF77D72C69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8181337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9464B-D7CE-4363-9BD0-6546D56FA275}" type="datetimeFigureOut">
              <a:rPr lang="fr-BE" smtClean="0"/>
              <a:t>21/09/21</a:t>
            </a:fld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3B28EA2C-D03B-43E3-B6FC-D0EF77D72C69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9723843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9464B-D7CE-4363-9BD0-6546D56FA275}" type="datetimeFigureOut">
              <a:rPr lang="fr-BE" smtClean="0"/>
              <a:t>21/09/21</a:t>
            </a:fld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3B28EA2C-D03B-43E3-B6FC-D0EF77D72C69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4471667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9464B-D7CE-4363-9BD0-6546D56FA275}" type="datetimeFigureOut">
              <a:rPr lang="fr-BE" smtClean="0"/>
              <a:t>21/09/21</a:t>
            </a:fld>
            <a:endParaRPr lang="fr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3B28EA2C-D03B-43E3-B6FC-D0EF77D72C69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9776651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9464B-D7CE-4363-9BD0-6546D56FA275}" type="datetimeFigureOut">
              <a:rPr lang="fr-BE" smtClean="0"/>
              <a:t>21/09/21</a:t>
            </a:fld>
            <a:endParaRPr lang="fr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8EA2C-D03B-43E3-B6FC-D0EF77D72C69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7299458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9464B-D7CE-4363-9BD0-6546D56FA275}" type="datetimeFigureOut">
              <a:rPr lang="fr-BE" smtClean="0"/>
              <a:t>21/09/21</a:t>
            </a:fld>
            <a:endParaRPr lang="fr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8EA2C-D03B-43E3-B6FC-D0EF77D72C69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8545351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9464B-D7CE-4363-9BD0-6546D56FA275}" type="datetimeFigureOut">
              <a:rPr lang="fr-BE" smtClean="0"/>
              <a:t>21/09/21</a:t>
            </a:fld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8EA2C-D03B-43E3-B6FC-D0EF77D72C69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5992626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9464B-D7CE-4363-9BD0-6546D56FA275}" type="datetimeFigureOut">
              <a:rPr lang="fr-BE" smtClean="0"/>
              <a:t>21/09/21</a:t>
            </a:fld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3B28EA2C-D03B-43E3-B6FC-D0EF77D72C69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9797422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9464B-D7CE-4363-9BD0-6546D56FA275}" type="datetimeFigureOut">
              <a:rPr lang="fr-BE" smtClean="0"/>
              <a:t>21/09/21</a:t>
            </a:fld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3B28EA2C-D03B-43E3-B6FC-D0EF77D72C69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6076222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9464B-D7CE-4363-9BD0-6546D56FA275}" type="datetimeFigureOut">
              <a:rPr lang="fr-BE" smtClean="0"/>
              <a:t>21/09/21</a:t>
            </a:fld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3B28EA2C-D03B-43E3-B6FC-D0EF77D72C69}" type="slidenum">
              <a:rPr lang="fr-BE" smtClean="0"/>
              <a:t>‹N°›</a:t>
            </a:fld>
            <a:endParaRPr lang="fr-BE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7532958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9464B-D7CE-4363-9BD0-6546D56FA275}" type="datetimeFigureOut">
              <a:rPr lang="fr-BE" smtClean="0"/>
              <a:t>21/09/21</a:t>
            </a:fld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3B28EA2C-D03B-43E3-B6FC-D0EF77D72C69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043133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 ci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9464B-D7CE-4363-9BD0-6546D56FA275}" type="datetimeFigureOut">
              <a:rPr lang="fr-BE" smtClean="0"/>
              <a:t>21/09/21</a:t>
            </a:fld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3B28EA2C-D03B-43E3-B6FC-D0EF77D72C69}" type="slidenum">
              <a:rPr lang="fr-BE" smtClean="0"/>
              <a:t>‹N°›</a:t>
            </a:fld>
            <a:endParaRPr lang="fr-BE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53574845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rai ou fau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9464B-D7CE-4363-9BD0-6546D56FA275}" type="datetimeFigureOut">
              <a:rPr lang="fr-BE" smtClean="0"/>
              <a:t>21/09/21</a:t>
            </a:fld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3B28EA2C-D03B-43E3-B6FC-D0EF77D72C69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77062070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9464B-D7CE-4363-9BD0-6546D56FA275}" type="datetimeFigureOut">
              <a:rPr lang="fr-BE" smtClean="0"/>
              <a:t>21/09/21</a:t>
            </a:fld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8EA2C-D03B-43E3-B6FC-D0EF77D72C69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73721881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9464B-D7CE-4363-9BD0-6546D56FA275}" type="datetimeFigureOut">
              <a:rPr lang="fr-BE" smtClean="0"/>
              <a:t>21/09/21</a:t>
            </a:fld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8EA2C-D03B-43E3-B6FC-D0EF77D72C69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721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59464B-D7CE-4363-9BD0-6546D56FA275}" type="datetimeFigureOut">
              <a:rPr lang="fr-BE" smtClean="0"/>
              <a:t>21/09/21</a:t>
            </a:fld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3B28EA2C-D03B-43E3-B6FC-D0EF77D72C69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3793777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9" name="Rectangle 7">
            <a:extLst>
              <a:ext uri="{FF2B5EF4-FFF2-40B4-BE49-F238E27FC236}">
                <a16:creationId xmlns:a16="http://schemas.microsoft.com/office/drawing/2014/main" id="{F81819F9-8CAC-4A6C-8F06-0482027F97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99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373062" y="1864865"/>
            <a:ext cx="8131550" cy="2262781"/>
          </a:xfrm>
        </p:spPr>
        <p:txBody>
          <a:bodyPr>
            <a:normAutofit/>
          </a:bodyPr>
          <a:lstStyle/>
          <a:p>
            <a:r>
              <a:rPr lang="fr-BE"/>
              <a:t>Vraagwoorden</a:t>
            </a:r>
            <a:endParaRPr lang="fr-BE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373062" y="4127644"/>
            <a:ext cx="8131550" cy="1126283"/>
          </a:xfrm>
        </p:spPr>
        <p:txBody>
          <a:bodyPr>
            <a:normAutofit/>
          </a:bodyPr>
          <a:lstStyle/>
          <a:p>
            <a:r>
              <a:rPr lang="fr-BE"/>
              <a:t>Maak vragen</a:t>
            </a:r>
            <a:endParaRPr lang="fr-BE" dirty="0"/>
          </a:p>
        </p:txBody>
      </p:sp>
      <p:sp>
        <p:nvSpPr>
          <p:cNvPr id="41" name="Rectangle 9">
            <a:extLst>
              <a:ext uri="{FF2B5EF4-FFF2-40B4-BE49-F238E27FC236}">
                <a16:creationId xmlns:a16="http://schemas.microsoft.com/office/drawing/2014/main" id="{4A98CC08-AEC2-4E8F-8F52-0F5C6372DB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2851515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2" name="Group 11">
            <a:extLst>
              <a:ext uri="{FF2B5EF4-FFF2-40B4-BE49-F238E27FC236}">
                <a16:creationId xmlns:a16="http://schemas.microsoft.com/office/drawing/2014/main" id="{5D1545E6-EB3C-4478-A661-A2CA963F12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" y="228600"/>
            <a:ext cx="2851523" cy="6638625"/>
            <a:chOff x="2487613" y="285750"/>
            <a:chExt cx="2428875" cy="5654676"/>
          </a:xfrm>
          <a:solidFill>
            <a:schemeClr val="tx2">
              <a:lumMod val="60000"/>
              <a:lumOff val="40000"/>
              <a:alpha val="40000"/>
            </a:schemeClr>
          </a:solidFill>
        </p:grpSpPr>
        <p:sp>
          <p:nvSpPr>
            <p:cNvPr id="13" name="Freeform 11">
              <a:extLst>
                <a:ext uri="{FF2B5EF4-FFF2-40B4-BE49-F238E27FC236}">
                  <a16:creationId xmlns:a16="http://schemas.microsoft.com/office/drawing/2014/main" id="{B2E5B960-0C5D-4F77-8E9F-9F3D883D83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43" name="Freeform 12">
              <a:extLst>
                <a:ext uri="{FF2B5EF4-FFF2-40B4-BE49-F238E27FC236}">
                  <a16:creationId xmlns:a16="http://schemas.microsoft.com/office/drawing/2014/main" id="{258E44FC-92AD-43A0-BB05-DB268C82D8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5" name="Freeform 13">
              <a:extLst>
                <a:ext uri="{FF2B5EF4-FFF2-40B4-BE49-F238E27FC236}">
                  <a16:creationId xmlns:a16="http://schemas.microsoft.com/office/drawing/2014/main" id="{C63D3083-A56C-4199-8DE0-63C8BE9EDF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6" name="Freeform 14">
              <a:extLst>
                <a:ext uri="{FF2B5EF4-FFF2-40B4-BE49-F238E27FC236}">
                  <a16:creationId xmlns:a16="http://schemas.microsoft.com/office/drawing/2014/main" id="{C7CD3581-635D-438F-A64F-68404E7AE0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7" name="Freeform 15">
              <a:extLst>
                <a:ext uri="{FF2B5EF4-FFF2-40B4-BE49-F238E27FC236}">
                  <a16:creationId xmlns:a16="http://schemas.microsoft.com/office/drawing/2014/main" id="{AD6904C0-211C-41A2-BDB8-3B07C90BBB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8" name="Freeform 16">
              <a:extLst>
                <a:ext uri="{FF2B5EF4-FFF2-40B4-BE49-F238E27FC236}">
                  <a16:creationId xmlns:a16="http://schemas.microsoft.com/office/drawing/2014/main" id="{B0837DA6-CAF9-4E78-A39E-6358EDE2B1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9" name="Freeform 17">
              <a:extLst>
                <a:ext uri="{FF2B5EF4-FFF2-40B4-BE49-F238E27FC236}">
                  <a16:creationId xmlns:a16="http://schemas.microsoft.com/office/drawing/2014/main" id="{0A99DD7D-3AB3-471E-842F-8AFEA09D07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0" name="Freeform 18">
              <a:extLst>
                <a:ext uri="{FF2B5EF4-FFF2-40B4-BE49-F238E27FC236}">
                  <a16:creationId xmlns:a16="http://schemas.microsoft.com/office/drawing/2014/main" id="{9C70B0D4-92FE-478F-86BD-93BA2C4DFC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1" name="Freeform 19">
              <a:extLst>
                <a:ext uri="{FF2B5EF4-FFF2-40B4-BE49-F238E27FC236}">
                  <a16:creationId xmlns:a16="http://schemas.microsoft.com/office/drawing/2014/main" id="{C9156BE6-11D4-4696-9E3F-C325BFAC81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2" name="Freeform 20">
              <a:extLst>
                <a:ext uri="{FF2B5EF4-FFF2-40B4-BE49-F238E27FC236}">
                  <a16:creationId xmlns:a16="http://schemas.microsoft.com/office/drawing/2014/main" id="{4E667226-1D20-4A9D-BBE3-AC17EA436F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3" name="Freeform 21">
              <a:extLst>
                <a:ext uri="{FF2B5EF4-FFF2-40B4-BE49-F238E27FC236}">
                  <a16:creationId xmlns:a16="http://schemas.microsoft.com/office/drawing/2014/main" id="{2F87E3B6-5202-4434-9B26-42B46774F3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4" name="Freeform 22">
              <a:extLst>
                <a:ext uri="{FF2B5EF4-FFF2-40B4-BE49-F238E27FC236}">
                  <a16:creationId xmlns:a16="http://schemas.microsoft.com/office/drawing/2014/main" id="{AEA5E85F-F1F4-40E4-A62C-95324F6749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grpFill/>
            <a:ln>
              <a:noFill/>
            </a:ln>
          </p:spPr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40A75861-F6C5-44A9-B161-B03701CBDE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7224" y="-786"/>
            <a:ext cx="2356675" cy="6854040"/>
            <a:chOff x="6627813" y="194833"/>
            <a:chExt cx="1952625" cy="5678918"/>
          </a:xfrm>
          <a:solidFill>
            <a:schemeClr val="tx2">
              <a:lumMod val="75000"/>
              <a:alpha val="70000"/>
            </a:schemeClr>
          </a:solidFill>
        </p:grpSpPr>
        <p:sp>
          <p:nvSpPr>
            <p:cNvPr id="27" name="Freeform 27">
              <a:extLst>
                <a:ext uri="{FF2B5EF4-FFF2-40B4-BE49-F238E27FC236}">
                  <a16:creationId xmlns:a16="http://schemas.microsoft.com/office/drawing/2014/main" id="{72EE642D-4F69-47C0-99BA-CE43503573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8" name="Freeform 28">
              <a:extLst>
                <a:ext uri="{FF2B5EF4-FFF2-40B4-BE49-F238E27FC236}">
                  <a16:creationId xmlns:a16="http://schemas.microsoft.com/office/drawing/2014/main" id="{26178CE4-DA2D-46EA-AB8D-341C5AC563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9" name="Freeform 29">
              <a:extLst>
                <a:ext uri="{FF2B5EF4-FFF2-40B4-BE49-F238E27FC236}">
                  <a16:creationId xmlns:a16="http://schemas.microsoft.com/office/drawing/2014/main" id="{698E9F53-8381-4FA5-A510-846925D242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0" name="Freeform 30">
              <a:extLst>
                <a:ext uri="{FF2B5EF4-FFF2-40B4-BE49-F238E27FC236}">
                  <a16:creationId xmlns:a16="http://schemas.microsoft.com/office/drawing/2014/main" id="{B13CE284-F21E-411B-BB8E-9C03B853CE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1" name="Freeform 31">
              <a:extLst>
                <a:ext uri="{FF2B5EF4-FFF2-40B4-BE49-F238E27FC236}">
                  <a16:creationId xmlns:a16="http://schemas.microsoft.com/office/drawing/2014/main" id="{23DF4578-4703-437C-A797-2A2D0CEE5F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2" name="Freeform 32">
              <a:extLst>
                <a:ext uri="{FF2B5EF4-FFF2-40B4-BE49-F238E27FC236}">
                  <a16:creationId xmlns:a16="http://schemas.microsoft.com/office/drawing/2014/main" id="{F878F330-AF64-4F8F-88FD-A4A408D6D3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3" name="Freeform 33">
              <a:extLst>
                <a:ext uri="{FF2B5EF4-FFF2-40B4-BE49-F238E27FC236}">
                  <a16:creationId xmlns:a16="http://schemas.microsoft.com/office/drawing/2014/main" id="{AC9B00BF-4FB7-42FA-BBBD-7DB54ED3F06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4" name="Freeform 34">
              <a:extLst>
                <a:ext uri="{FF2B5EF4-FFF2-40B4-BE49-F238E27FC236}">
                  <a16:creationId xmlns:a16="http://schemas.microsoft.com/office/drawing/2014/main" id="{BD3D64CA-2AAD-4609-8DAA-3EAD4609A6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5" name="Freeform 35">
              <a:extLst>
                <a:ext uri="{FF2B5EF4-FFF2-40B4-BE49-F238E27FC236}">
                  <a16:creationId xmlns:a16="http://schemas.microsoft.com/office/drawing/2014/main" id="{C669E05A-8550-4E91-B29E-E1912228EC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6" name="Freeform 36">
              <a:extLst>
                <a:ext uri="{FF2B5EF4-FFF2-40B4-BE49-F238E27FC236}">
                  <a16:creationId xmlns:a16="http://schemas.microsoft.com/office/drawing/2014/main" id="{F8C1FD53-1E8F-46CA-BC2D-FCEC4DAE07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7" name="Freeform 37">
              <a:extLst>
                <a:ext uri="{FF2B5EF4-FFF2-40B4-BE49-F238E27FC236}">
                  <a16:creationId xmlns:a16="http://schemas.microsoft.com/office/drawing/2014/main" id="{CC97A31F-CFDE-4EA3-98F1-13FDD16702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8" name="Freeform 38">
              <a:extLst>
                <a:ext uri="{FF2B5EF4-FFF2-40B4-BE49-F238E27FC236}">
                  <a16:creationId xmlns:a16="http://schemas.microsoft.com/office/drawing/2014/main" id="{9E1540E7-E6C3-4907-B70A-B1756836559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grpFill/>
            <a:ln>
              <a:noFill/>
            </a:ln>
          </p:spPr>
        </p:sp>
      </p:grpSp>
      <p:sp>
        <p:nvSpPr>
          <p:cNvPr id="40" name="Freeform 11">
            <a:extLst>
              <a:ext uri="{FF2B5EF4-FFF2-40B4-BE49-F238E27FC236}">
                <a16:creationId xmlns:a16="http://schemas.microsoft.com/office/drawing/2014/main" id="{1310EFE2-B91D-47E7-B117-C2A802800A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-159" y="3411452"/>
            <a:ext cx="1098194" cy="514066"/>
          </a:xfrm>
          <a:custGeom>
            <a:avLst/>
            <a:gdLst>
              <a:gd name="connsiteX0" fmla="*/ 10000 w 10044"/>
              <a:gd name="connsiteY0" fmla="*/ 4701 h 9966"/>
              <a:gd name="connsiteX1" fmla="*/ 8559 w 10044"/>
              <a:gd name="connsiteY1" fmla="*/ 188 h 9966"/>
              <a:gd name="connsiteX2" fmla="*/ 8527 w 10044"/>
              <a:gd name="connsiteY2" fmla="*/ 94 h 9966"/>
              <a:gd name="connsiteX3" fmla="*/ 8438 w 10044"/>
              <a:gd name="connsiteY3" fmla="*/ 0 h 9966"/>
              <a:gd name="connsiteX4" fmla="*/ 7867 w 10044"/>
              <a:gd name="connsiteY4" fmla="*/ 0 h 9966"/>
              <a:gd name="connsiteX5" fmla="*/ 0 w 10044"/>
              <a:gd name="connsiteY5" fmla="*/ 70 h 9966"/>
              <a:gd name="connsiteX6" fmla="*/ 3132 w 10044"/>
              <a:gd name="connsiteY6" fmla="*/ 9763 h 9966"/>
              <a:gd name="connsiteX7" fmla="*/ 7867 w 10044"/>
              <a:gd name="connsiteY7" fmla="*/ 9966 h 9966"/>
              <a:gd name="connsiteX8" fmla="*/ 8438 w 10044"/>
              <a:gd name="connsiteY8" fmla="*/ 9966 h 9966"/>
              <a:gd name="connsiteX9" fmla="*/ 8527 w 10044"/>
              <a:gd name="connsiteY9" fmla="*/ 9872 h 9966"/>
              <a:gd name="connsiteX10" fmla="*/ 8559 w 10044"/>
              <a:gd name="connsiteY10" fmla="*/ 9778 h 9966"/>
              <a:gd name="connsiteX11" fmla="*/ 10000 w 10044"/>
              <a:gd name="connsiteY11" fmla="*/ 5265 h 9966"/>
              <a:gd name="connsiteX12" fmla="*/ 10000 w 10044"/>
              <a:gd name="connsiteY12" fmla="*/ 4701 h 9966"/>
              <a:gd name="connsiteX0" fmla="*/ 6839 w 6883"/>
              <a:gd name="connsiteY0" fmla="*/ 4885 h 10168"/>
              <a:gd name="connsiteX1" fmla="*/ 5405 w 6883"/>
              <a:gd name="connsiteY1" fmla="*/ 357 h 10168"/>
              <a:gd name="connsiteX2" fmla="*/ 5373 w 6883"/>
              <a:gd name="connsiteY2" fmla="*/ 262 h 10168"/>
              <a:gd name="connsiteX3" fmla="*/ 5284 w 6883"/>
              <a:gd name="connsiteY3" fmla="*/ 168 h 10168"/>
              <a:gd name="connsiteX4" fmla="*/ 4716 w 6883"/>
              <a:gd name="connsiteY4" fmla="*/ 168 h 10168"/>
              <a:gd name="connsiteX5" fmla="*/ 50 w 6883"/>
              <a:gd name="connsiteY5" fmla="*/ 0 h 10168"/>
              <a:gd name="connsiteX6" fmla="*/ 1 w 6883"/>
              <a:gd name="connsiteY6" fmla="*/ 9964 h 10168"/>
              <a:gd name="connsiteX7" fmla="*/ 4716 w 6883"/>
              <a:gd name="connsiteY7" fmla="*/ 10168 h 10168"/>
              <a:gd name="connsiteX8" fmla="*/ 5284 w 6883"/>
              <a:gd name="connsiteY8" fmla="*/ 10168 h 10168"/>
              <a:gd name="connsiteX9" fmla="*/ 5373 w 6883"/>
              <a:gd name="connsiteY9" fmla="*/ 10074 h 10168"/>
              <a:gd name="connsiteX10" fmla="*/ 5405 w 6883"/>
              <a:gd name="connsiteY10" fmla="*/ 9979 h 10168"/>
              <a:gd name="connsiteX11" fmla="*/ 6839 w 6883"/>
              <a:gd name="connsiteY11" fmla="*/ 5451 h 10168"/>
              <a:gd name="connsiteX12" fmla="*/ 6839 w 6883"/>
              <a:gd name="connsiteY12" fmla="*/ 4885 h 10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883" h="10168">
                <a:moveTo>
                  <a:pt x="6839" y="4885"/>
                </a:moveTo>
                <a:lnTo>
                  <a:pt x="5405" y="357"/>
                </a:lnTo>
                <a:cubicBezTo>
                  <a:pt x="5395" y="325"/>
                  <a:pt x="5383" y="294"/>
                  <a:pt x="5373" y="262"/>
                </a:cubicBezTo>
                <a:cubicBezTo>
                  <a:pt x="5344" y="168"/>
                  <a:pt x="5314" y="168"/>
                  <a:pt x="5284" y="168"/>
                </a:cubicBezTo>
                <a:lnTo>
                  <a:pt x="4716" y="168"/>
                </a:lnTo>
                <a:lnTo>
                  <a:pt x="50" y="0"/>
                </a:lnTo>
                <a:cubicBezTo>
                  <a:pt x="59" y="3322"/>
                  <a:pt x="-8" y="6643"/>
                  <a:pt x="1" y="9964"/>
                </a:cubicBezTo>
                <a:lnTo>
                  <a:pt x="4716" y="10168"/>
                </a:lnTo>
                <a:lnTo>
                  <a:pt x="5284" y="10168"/>
                </a:lnTo>
                <a:cubicBezTo>
                  <a:pt x="5314" y="10168"/>
                  <a:pt x="5344" y="10074"/>
                  <a:pt x="5373" y="10074"/>
                </a:cubicBezTo>
                <a:cubicBezTo>
                  <a:pt x="5373" y="9979"/>
                  <a:pt x="5405" y="9979"/>
                  <a:pt x="5405" y="9979"/>
                </a:cubicBezTo>
                <a:lnTo>
                  <a:pt x="6839" y="5451"/>
                </a:lnTo>
                <a:cubicBezTo>
                  <a:pt x="6898" y="5262"/>
                  <a:pt x="6898" y="5074"/>
                  <a:pt x="6839" y="488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14803895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/>
              <a:t>WIE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fr-BE" dirty="0" err="1"/>
              <a:t>Wie</a:t>
            </a:r>
            <a:r>
              <a:rPr lang="fr-BE" dirty="0"/>
              <a:t> </a:t>
            </a:r>
            <a:r>
              <a:rPr lang="fr-BE" dirty="0" err="1"/>
              <a:t>schrijft</a:t>
            </a:r>
            <a:r>
              <a:rPr lang="fr-BE" dirty="0"/>
              <a:t> (</a:t>
            </a:r>
            <a:r>
              <a:rPr lang="fr-BE" dirty="0" err="1"/>
              <a:t>een</a:t>
            </a:r>
            <a:r>
              <a:rPr lang="fr-BE" dirty="0"/>
              <a:t> </a:t>
            </a:r>
            <a:r>
              <a:rPr lang="fr-BE" dirty="0" err="1"/>
              <a:t>brief</a:t>
            </a:r>
            <a:r>
              <a:rPr lang="fr-BE" dirty="0"/>
              <a:t>)?</a:t>
            </a:r>
          </a:p>
          <a:p>
            <a:r>
              <a:rPr lang="fr-BE" dirty="0" err="1"/>
              <a:t>Wie</a:t>
            </a:r>
            <a:r>
              <a:rPr lang="fr-BE" dirty="0"/>
              <a:t> ben je?</a:t>
            </a:r>
          </a:p>
          <a:p>
            <a:r>
              <a:rPr lang="fr-BE" dirty="0" err="1"/>
              <a:t>Wie</a:t>
            </a:r>
            <a:r>
              <a:rPr lang="fr-BE" dirty="0"/>
              <a:t> </a:t>
            </a:r>
            <a:r>
              <a:rPr lang="fr-BE" dirty="0" err="1"/>
              <a:t>spreekt</a:t>
            </a:r>
            <a:r>
              <a:rPr lang="fr-BE" dirty="0"/>
              <a:t> </a:t>
            </a:r>
            <a:r>
              <a:rPr lang="fr-BE" dirty="0" err="1"/>
              <a:t>Nederlands</a:t>
            </a:r>
            <a:r>
              <a:rPr lang="fr-BE" dirty="0"/>
              <a:t>? </a:t>
            </a:r>
          </a:p>
          <a:p>
            <a:r>
              <a:rPr lang="fr-BE" dirty="0" err="1"/>
              <a:t>Wie</a:t>
            </a:r>
            <a:r>
              <a:rPr lang="fr-BE" dirty="0"/>
              <a:t> </a:t>
            </a:r>
            <a:r>
              <a:rPr lang="fr-BE" dirty="0" err="1"/>
              <a:t>studeert</a:t>
            </a:r>
            <a:r>
              <a:rPr lang="fr-BE" dirty="0"/>
              <a:t> op </a:t>
            </a:r>
            <a:r>
              <a:rPr lang="fr-BE" dirty="0" err="1"/>
              <a:t>HELMo</a:t>
            </a:r>
            <a:r>
              <a:rPr lang="fr-BE" dirty="0"/>
              <a:t>?</a:t>
            </a:r>
          </a:p>
          <a:p>
            <a:r>
              <a:rPr lang="fr-BE" dirty="0" err="1"/>
              <a:t>Wie</a:t>
            </a:r>
            <a:r>
              <a:rPr lang="fr-BE" dirty="0"/>
              <a:t> </a:t>
            </a:r>
            <a:r>
              <a:rPr lang="fr-BE" dirty="0" err="1"/>
              <a:t>heeft</a:t>
            </a:r>
            <a:r>
              <a:rPr lang="fr-BE" dirty="0"/>
              <a:t> al </a:t>
            </a:r>
            <a:r>
              <a:rPr lang="fr-BE" dirty="0" err="1"/>
              <a:t>een</a:t>
            </a:r>
            <a:r>
              <a:rPr lang="fr-BE" dirty="0"/>
              <a:t> </a:t>
            </a:r>
            <a:r>
              <a:rPr lang="fr-BE" dirty="0" err="1"/>
              <a:t>diploma</a:t>
            </a:r>
            <a:r>
              <a:rPr lang="fr-BE" dirty="0"/>
              <a:t>? </a:t>
            </a:r>
          </a:p>
          <a:p>
            <a:r>
              <a:rPr lang="fr-BE" dirty="0" err="1"/>
              <a:t>Wie</a:t>
            </a:r>
            <a:r>
              <a:rPr lang="fr-BE" dirty="0"/>
              <a:t> </a:t>
            </a:r>
            <a:r>
              <a:rPr lang="fr-BE" dirty="0" err="1"/>
              <a:t>komt</a:t>
            </a:r>
            <a:r>
              <a:rPr lang="fr-BE" dirty="0"/>
              <a:t> </a:t>
            </a:r>
            <a:r>
              <a:rPr lang="fr-BE" dirty="0" err="1"/>
              <a:t>uit</a:t>
            </a:r>
            <a:r>
              <a:rPr lang="fr-BE" dirty="0"/>
              <a:t> het </a:t>
            </a:r>
            <a:r>
              <a:rPr lang="fr-BE" dirty="0" err="1"/>
              <a:t>buitenland</a:t>
            </a:r>
            <a:r>
              <a:rPr lang="fr-BE" dirty="0"/>
              <a:t>?</a:t>
            </a:r>
          </a:p>
          <a:p>
            <a:r>
              <a:rPr lang="fr-BE" dirty="0" err="1"/>
              <a:t>Wie</a:t>
            </a:r>
            <a:r>
              <a:rPr lang="fr-BE" dirty="0"/>
              <a:t> </a:t>
            </a:r>
            <a:r>
              <a:rPr lang="fr-BE" dirty="0" err="1"/>
              <a:t>komt</a:t>
            </a:r>
            <a:r>
              <a:rPr lang="fr-BE" dirty="0"/>
              <a:t> met de bus?</a:t>
            </a:r>
          </a:p>
        </p:txBody>
      </p:sp>
      <p:pic>
        <p:nvPicPr>
          <p:cNvPr id="6" name="Espace réservé du contenu 5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458869" y="2125663"/>
            <a:ext cx="3778250" cy="3778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141644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/>
              <a:t>WANNEER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fr-BE" dirty="0" err="1"/>
              <a:t>Wanneer</a:t>
            </a:r>
            <a:r>
              <a:rPr lang="fr-BE" dirty="0"/>
              <a:t> </a:t>
            </a:r>
            <a:r>
              <a:rPr lang="fr-BE" dirty="0" err="1"/>
              <a:t>komt</a:t>
            </a:r>
            <a:r>
              <a:rPr lang="fr-BE" dirty="0"/>
              <a:t> de </a:t>
            </a:r>
            <a:r>
              <a:rPr lang="fr-BE" dirty="0" err="1"/>
              <a:t>trein</a:t>
            </a:r>
            <a:r>
              <a:rPr lang="fr-BE" dirty="0"/>
              <a:t> </a:t>
            </a:r>
            <a:r>
              <a:rPr lang="fr-BE" dirty="0" err="1"/>
              <a:t>aan</a:t>
            </a:r>
            <a:r>
              <a:rPr lang="fr-BE" dirty="0"/>
              <a:t>?</a:t>
            </a:r>
          </a:p>
          <a:p>
            <a:r>
              <a:rPr lang="fr-BE" dirty="0" err="1"/>
              <a:t>Wanner</a:t>
            </a:r>
            <a:r>
              <a:rPr lang="fr-BE" dirty="0"/>
              <a:t> </a:t>
            </a:r>
            <a:r>
              <a:rPr lang="fr-BE" dirty="0" err="1"/>
              <a:t>start</a:t>
            </a:r>
            <a:r>
              <a:rPr lang="fr-BE" dirty="0"/>
              <a:t> de les?</a:t>
            </a:r>
          </a:p>
          <a:p>
            <a:r>
              <a:rPr lang="fr-BE" dirty="0" err="1"/>
              <a:t>Wanneer</a:t>
            </a:r>
            <a:r>
              <a:rPr lang="fr-BE" dirty="0"/>
              <a:t> </a:t>
            </a:r>
            <a:r>
              <a:rPr lang="fr-BE" dirty="0" err="1"/>
              <a:t>word</a:t>
            </a:r>
            <a:r>
              <a:rPr lang="fr-BE" dirty="0"/>
              <a:t> je </a:t>
            </a:r>
            <a:r>
              <a:rPr lang="fr-BE" dirty="0" err="1"/>
              <a:t>wakker</a:t>
            </a:r>
            <a:r>
              <a:rPr lang="fr-BE" dirty="0"/>
              <a:t>?</a:t>
            </a:r>
          </a:p>
          <a:p>
            <a:r>
              <a:rPr lang="fr-BE" dirty="0" err="1"/>
              <a:t>Wanneer</a:t>
            </a:r>
            <a:r>
              <a:rPr lang="fr-BE" dirty="0"/>
              <a:t> ben je </a:t>
            </a:r>
            <a:r>
              <a:rPr lang="fr-BE" dirty="0" err="1"/>
              <a:t>thuis</a:t>
            </a:r>
            <a:r>
              <a:rPr lang="fr-BE" dirty="0"/>
              <a:t>?</a:t>
            </a:r>
          </a:p>
          <a:p>
            <a:r>
              <a:rPr lang="fr-BE" dirty="0" err="1"/>
              <a:t>Wanneer</a:t>
            </a:r>
            <a:r>
              <a:rPr lang="fr-BE" dirty="0"/>
              <a:t> </a:t>
            </a:r>
            <a:r>
              <a:rPr lang="fr-BE" dirty="0" err="1"/>
              <a:t>studeer</a:t>
            </a:r>
            <a:r>
              <a:rPr lang="fr-BE" dirty="0"/>
              <a:t> je?</a:t>
            </a:r>
          </a:p>
          <a:p>
            <a:r>
              <a:rPr lang="fr-BE" dirty="0" err="1"/>
              <a:t>Wanneer</a:t>
            </a:r>
            <a:r>
              <a:rPr lang="fr-BE" dirty="0"/>
              <a:t> </a:t>
            </a:r>
            <a:r>
              <a:rPr lang="fr-BE" dirty="0" err="1"/>
              <a:t>werk</a:t>
            </a:r>
            <a:r>
              <a:rPr lang="fr-BE" dirty="0"/>
              <a:t> je?</a:t>
            </a:r>
          </a:p>
          <a:p>
            <a:r>
              <a:rPr lang="fr-BE" dirty="0" err="1"/>
              <a:t>Wanneer</a:t>
            </a:r>
            <a:r>
              <a:rPr lang="fr-BE" dirty="0"/>
              <a:t> </a:t>
            </a:r>
            <a:r>
              <a:rPr lang="fr-BE" dirty="0" err="1"/>
              <a:t>eten</a:t>
            </a:r>
            <a:r>
              <a:rPr lang="fr-BE" dirty="0"/>
              <a:t> </a:t>
            </a:r>
            <a:r>
              <a:rPr lang="fr-BE" dirty="0" err="1"/>
              <a:t>jullie</a:t>
            </a:r>
            <a:r>
              <a:rPr lang="fr-BE" dirty="0"/>
              <a:t>?</a:t>
            </a:r>
          </a:p>
        </p:txBody>
      </p:sp>
      <p:pic>
        <p:nvPicPr>
          <p:cNvPr id="5" name="Espace réservé du contenu 4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1375" y="3273991"/>
            <a:ext cx="4313238" cy="1481594"/>
          </a:xfrm>
        </p:spPr>
      </p:pic>
    </p:spTree>
    <p:extLst>
      <p:ext uri="{BB962C8B-B14F-4D97-AF65-F5344CB8AC3E}">
        <p14:creationId xmlns:p14="http://schemas.microsoft.com/office/powerpoint/2010/main" val="3195809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/>
              <a:t>WAAR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fr-BE" dirty="0" err="1"/>
              <a:t>Waar</a:t>
            </a:r>
            <a:r>
              <a:rPr lang="fr-BE" dirty="0"/>
              <a:t> </a:t>
            </a:r>
            <a:r>
              <a:rPr lang="fr-BE" dirty="0" err="1"/>
              <a:t>woon</a:t>
            </a:r>
            <a:r>
              <a:rPr lang="fr-BE" dirty="0"/>
              <a:t> je?</a:t>
            </a:r>
          </a:p>
          <a:p>
            <a:r>
              <a:rPr lang="fr-BE" dirty="0" err="1"/>
              <a:t>Waar</a:t>
            </a:r>
            <a:r>
              <a:rPr lang="fr-BE" dirty="0"/>
              <a:t> </a:t>
            </a:r>
            <a:r>
              <a:rPr lang="fr-BE" dirty="0" err="1"/>
              <a:t>ga</a:t>
            </a:r>
            <a:r>
              <a:rPr lang="fr-BE" dirty="0"/>
              <a:t> je </a:t>
            </a:r>
            <a:r>
              <a:rPr lang="fr-BE" dirty="0" err="1"/>
              <a:t>naar</a:t>
            </a:r>
            <a:r>
              <a:rPr lang="fr-BE" dirty="0"/>
              <a:t> </a:t>
            </a:r>
            <a:r>
              <a:rPr lang="fr-BE" dirty="0" err="1"/>
              <a:t>school</a:t>
            </a:r>
            <a:r>
              <a:rPr lang="fr-BE" dirty="0"/>
              <a:t>?</a:t>
            </a:r>
          </a:p>
          <a:p>
            <a:r>
              <a:rPr lang="fr-BE" dirty="0" err="1"/>
              <a:t>Waar</a:t>
            </a:r>
            <a:r>
              <a:rPr lang="fr-BE" dirty="0"/>
              <a:t> </a:t>
            </a:r>
            <a:r>
              <a:rPr lang="fr-BE" dirty="0" err="1"/>
              <a:t>ga</a:t>
            </a:r>
            <a:r>
              <a:rPr lang="fr-BE" dirty="0"/>
              <a:t> je met </a:t>
            </a:r>
            <a:r>
              <a:rPr lang="fr-BE" dirty="0" err="1"/>
              <a:t>vakantie</a:t>
            </a:r>
            <a:r>
              <a:rPr lang="fr-BE" dirty="0"/>
              <a:t>?</a:t>
            </a:r>
          </a:p>
          <a:p>
            <a:r>
              <a:rPr lang="fr-BE" dirty="0" err="1"/>
              <a:t>Waar</a:t>
            </a:r>
            <a:r>
              <a:rPr lang="fr-BE" dirty="0"/>
              <a:t> </a:t>
            </a:r>
            <a:r>
              <a:rPr lang="fr-BE" dirty="0" err="1"/>
              <a:t>ligt</a:t>
            </a:r>
            <a:r>
              <a:rPr lang="fr-BE" dirty="0"/>
              <a:t> </a:t>
            </a:r>
            <a:r>
              <a:rPr lang="fr-BE" dirty="0" err="1"/>
              <a:t>Luik</a:t>
            </a:r>
            <a:r>
              <a:rPr lang="fr-BE" dirty="0"/>
              <a:t>?</a:t>
            </a:r>
          </a:p>
          <a:p>
            <a:r>
              <a:rPr lang="fr-BE" dirty="0" err="1"/>
              <a:t>Waar</a:t>
            </a:r>
            <a:r>
              <a:rPr lang="fr-BE" dirty="0"/>
              <a:t> </a:t>
            </a:r>
            <a:r>
              <a:rPr lang="fr-BE" dirty="0" err="1"/>
              <a:t>vind</a:t>
            </a:r>
            <a:r>
              <a:rPr lang="fr-BE" dirty="0"/>
              <a:t> </a:t>
            </a:r>
            <a:r>
              <a:rPr lang="fr-BE" dirty="0" err="1"/>
              <a:t>ik</a:t>
            </a:r>
            <a:r>
              <a:rPr lang="fr-BE" dirty="0"/>
              <a:t> het station?</a:t>
            </a:r>
          </a:p>
          <a:p>
            <a:r>
              <a:rPr lang="fr-BE" dirty="0" err="1"/>
              <a:t>Waar</a:t>
            </a:r>
            <a:r>
              <a:rPr lang="fr-BE" dirty="0"/>
              <a:t> </a:t>
            </a:r>
            <a:r>
              <a:rPr lang="fr-BE" dirty="0" err="1"/>
              <a:t>is</a:t>
            </a:r>
            <a:r>
              <a:rPr lang="fr-BE" dirty="0"/>
              <a:t> </a:t>
            </a:r>
            <a:r>
              <a:rPr lang="fr-BE" dirty="0" err="1"/>
              <a:t>mijn</a:t>
            </a:r>
            <a:r>
              <a:rPr lang="fr-BE" dirty="0"/>
              <a:t> syllabus?</a:t>
            </a:r>
          </a:p>
          <a:p>
            <a:r>
              <a:rPr lang="fr-BE" dirty="0" err="1"/>
              <a:t>Waar</a:t>
            </a:r>
            <a:r>
              <a:rPr lang="fr-BE" dirty="0"/>
              <a:t> </a:t>
            </a:r>
            <a:r>
              <a:rPr lang="fr-BE" dirty="0" err="1"/>
              <a:t>doe</a:t>
            </a:r>
            <a:r>
              <a:rPr lang="fr-BE" dirty="0"/>
              <a:t> je </a:t>
            </a:r>
            <a:r>
              <a:rPr lang="fr-BE" dirty="0" err="1"/>
              <a:t>boodschappen</a:t>
            </a:r>
            <a:r>
              <a:rPr lang="fr-BE" dirty="0"/>
              <a:t>?</a:t>
            </a:r>
          </a:p>
        </p:txBody>
      </p:sp>
      <p:pic>
        <p:nvPicPr>
          <p:cNvPr id="5" name="Espace réservé du contenu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2019" y="2462213"/>
            <a:ext cx="4171950" cy="3105150"/>
          </a:xfrm>
        </p:spPr>
      </p:pic>
    </p:spTree>
    <p:extLst>
      <p:ext uri="{BB962C8B-B14F-4D97-AF65-F5344CB8AC3E}">
        <p14:creationId xmlns:p14="http://schemas.microsoft.com/office/powerpoint/2010/main" val="42188881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/>
              <a:t>WAT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fr-BE" dirty="0"/>
              <a:t>Wat </a:t>
            </a:r>
            <a:r>
              <a:rPr lang="fr-BE" dirty="0" err="1"/>
              <a:t>is</a:t>
            </a:r>
            <a:r>
              <a:rPr lang="fr-BE" dirty="0"/>
              <a:t> </a:t>
            </a:r>
            <a:r>
              <a:rPr lang="fr-BE" dirty="0" err="1"/>
              <a:t>dat</a:t>
            </a:r>
            <a:r>
              <a:rPr lang="fr-BE" dirty="0"/>
              <a:t>?</a:t>
            </a:r>
          </a:p>
          <a:p>
            <a:r>
              <a:rPr lang="fr-BE" dirty="0"/>
              <a:t>Wat </a:t>
            </a:r>
            <a:r>
              <a:rPr lang="fr-BE" dirty="0" err="1"/>
              <a:t>is</a:t>
            </a:r>
            <a:r>
              <a:rPr lang="fr-BE" dirty="0"/>
              <a:t> </a:t>
            </a:r>
            <a:r>
              <a:rPr lang="fr-BE" dirty="0" err="1"/>
              <a:t>uw</a:t>
            </a:r>
            <a:r>
              <a:rPr lang="fr-BE" dirty="0"/>
              <a:t> </a:t>
            </a:r>
            <a:r>
              <a:rPr lang="fr-BE" dirty="0" err="1"/>
              <a:t>achternaam</a:t>
            </a:r>
            <a:r>
              <a:rPr lang="fr-BE" dirty="0"/>
              <a:t>?</a:t>
            </a:r>
          </a:p>
          <a:p>
            <a:r>
              <a:rPr lang="fr-BE" dirty="0"/>
              <a:t>Wat </a:t>
            </a:r>
            <a:r>
              <a:rPr lang="fr-BE" dirty="0" err="1"/>
              <a:t>vind</a:t>
            </a:r>
            <a:r>
              <a:rPr lang="fr-BE" dirty="0"/>
              <a:t> je </a:t>
            </a:r>
            <a:r>
              <a:rPr lang="fr-BE" dirty="0" err="1"/>
              <a:t>leuk</a:t>
            </a:r>
            <a:r>
              <a:rPr lang="fr-BE" dirty="0"/>
              <a:t>?</a:t>
            </a:r>
          </a:p>
          <a:p>
            <a:r>
              <a:rPr lang="fr-BE" dirty="0"/>
              <a:t>Wat </a:t>
            </a:r>
            <a:r>
              <a:rPr lang="fr-BE" dirty="0" err="1"/>
              <a:t>doe</a:t>
            </a:r>
            <a:r>
              <a:rPr lang="fr-BE" dirty="0"/>
              <a:t> je in het weekend?</a:t>
            </a:r>
          </a:p>
          <a:p>
            <a:r>
              <a:rPr lang="fr-BE" dirty="0"/>
              <a:t>Wat </a:t>
            </a:r>
            <a:r>
              <a:rPr lang="fr-BE" dirty="0" err="1"/>
              <a:t>eet</a:t>
            </a:r>
            <a:r>
              <a:rPr lang="fr-BE" dirty="0"/>
              <a:t> je </a:t>
            </a:r>
            <a:r>
              <a:rPr lang="fr-BE" dirty="0" err="1"/>
              <a:t>graag</a:t>
            </a:r>
            <a:r>
              <a:rPr lang="fr-BE" dirty="0"/>
              <a:t>?</a:t>
            </a:r>
          </a:p>
          <a:p>
            <a:r>
              <a:rPr lang="fr-BE" dirty="0"/>
              <a:t>Wat </a:t>
            </a:r>
            <a:r>
              <a:rPr lang="fr-BE" dirty="0" err="1"/>
              <a:t>studeer</a:t>
            </a:r>
            <a:r>
              <a:rPr lang="fr-BE" dirty="0"/>
              <a:t> je?</a:t>
            </a:r>
          </a:p>
          <a:p>
            <a:r>
              <a:rPr lang="fr-BE" dirty="0"/>
              <a:t>Wat </a:t>
            </a:r>
            <a:r>
              <a:rPr lang="fr-BE" dirty="0" err="1"/>
              <a:t>zeg</a:t>
            </a:r>
            <a:r>
              <a:rPr lang="fr-BE" dirty="0"/>
              <a:t> je?</a:t>
            </a:r>
          </a:p>
        </p:txBody>
      </p:sp>
      <p:pic>
        <p:nvPicPr>
          <p:cNvPr id="5" name="Espace réservé du contenu 4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3517" y="1884565"/>
            <a:ext cx="4376420" cy="3082945"/>
          </a:xfrm>
        </p:spPr>
      </p:pic>
    </p:spTree>
    <p:extLst>
      <p:ext uri="{BB962C8B-B14F-4D97-AF65-F5344CB8AC3E}">
        <p14:creationId xmlns:p14="http://schemas.microsoft.com/office/powerpoint/2010/main" val="31480206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/>
              <a:t>HOE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fr-BE" dirty="0" err="1"/>
              <a:t>Hoe</a:t>
            </a:r>
            <a:r>
              <a:rPr lang="fr-BE" dirty="0"/>
              <a:t> </a:t>
            </a:r>
            <a:r>
              <a:rPr lang="fr-BE" dirty="0" err="1"/>
              <a:t>gaat</a:t>
            </a:r>
            <a:r>
              <a:rPr lang="fr-BE" dirty="0"/>
              <a:t> het met </a:t>
            </a:r>
            <a:r>
              <a:rPr lang="fr-BE" dirty="0" err="1"/>
              <a:t>jou</a:t>
            </a:r>
            <a:r>
              <a:rPr lang="fr-BE" dirty="0"/>
              <a:t>?</a:t>
            </a:r>
          </a:p>
          <a:p>
            <a:r>
              <a:rPr lang="fr-BE" dirty="0" err="1"/>
              <a:t>Hoe</a:t>
            </a:r>
            <a:r>
              <a:rPr lang="fr-BE" dirty="0"/>
              <a:t> </a:t>
            </a:r>
            <a:r>
              <a:rPr lang="fr-BE" dirty="0" err="1"/>
              <a:t>ga</a:t>
            </a:r>
            <a:r>
              <a:rPr lang="fr-BE" dirty="0"/>
              <a:t> je </a:t>
            </a:r>
            <a:r>
              <a:rPr lang="fr-BE" dirty="0" err="1"/>
              <a:t>naar</a:t>
            </a:r>
            <a:r>
              <a:rPr lang="fr-BE" dirty="0"/>
              <a:t> </a:t>
            </a:r>
            <a:r>
              <a:rPr lang="fr-BE" dirty="0" err="1"/>
              <a:t>school</a:t>
            </a:r>
            <a:r>
              <a:rPr lang="fr-BE" dirty="0"/>
              <a:t>?</a:t>
            </a:r>
          </a:p>
          <a:p>
            <a:r>
              <a:rPr lang="fr-BE" dirty="0" err="1"/>
              <a:t>Hoe</a:t>
            </a:r>
            <a:r>
              <a:rPr lang="fr-BE" dirty="0"/>
              <a:t> </a:t>
            </a:r>
            <a:r>
              <a:rPr lang="fr-BE" dirty="0" err="1"/>
              <a:t>werkt</a:t>
            </a:r>
            <a:r>
              <a:rPr lang="fr-BE" dirty="0"/>
              <a:t> </a:t>
            </a:r>
            <a:r>
              <a:rPr lang="fr-BE" dirty="0" err="1"/>
              <a:t>dat</a:t>
            </a:r>
            <a:r>
              <a:rPr lang="fr-BE" dirty="0"/>
              <a:t>?</a:t>
            </a:r>
          </a:p>
          <a:p>
            <a:r>
              <a:rPr lang="fr-BE" dirty="0" err="1"/>
              <a:t>Hoe</a:t>
            </a:r>
            <a:r>
              <a:rPr lang="fr-BE" dirty="0"/>
              <a:t> </a:t>
            </a:r>
            <a:r>
              <a:rPr lang="fr-BE" dirty="0" err="1"/>
              <a:t>spreek</a:t>
            </a:r>
            <a:r>
              <a:rPr lang="fr-BE" dirty="0"/>
              <a:t> je </a:t>
            </a:r>
            <a:r>
              <a:rPr lang="fr-BE" dirty="0" err="1"/>
              <a:t>dat</a:t>
            </a:r>
            <a:r>
              <a:rPr lang="fr-BE" dirty="0"/>
              <a:t> </a:t>
            </a:r>
            <a:r>
              <a:rPr lang="fr-BE" dirty="0" err="1"/>
              <a:t>uit</a:t>
            </a:r>
            <a:r>
              <a:rPr lang="fr-BE" dirty="0"/>
              <a:t>?</a:t>
            </a:r>
          </a:p>
          <a:p>
            <a:r>
              <a:rPr lang="fr-BE" dirty="0" err="1"/>
              <a:t>Hoe</a:t>
            </a:r>
            <a:r>
              <a:rPr lang="fr-BE" dirty="0"/>
              <a:t> </a:t>
            </a:r>
            <a:r>
              <a:rPr lang="fr-BE" dirty="0" err="1"/>
              <a:t>spelt</a:t>
            </a:r>
            <a:r>
              <a:rPr lang="fr-BE" dirty="0"/>
              <a:t> men </a:t>
            </a:r>
            <a:r>
              <a:rPr lang="fr-BE" dirty="0" err="1"/>
              <a:t>dat</a:t>
            </a:r>
            <a:r>
              <a:rPr lang="fr-BE" dirty="0"/>
              <a:t>?</a:t>
            </a:r>
          </a:p>
          <a:p>
            <a:r>
              <a:rPr lang="fr-BE" dirty="0" err="1"/>
              <a:t>Hoe</a:t>
            </a:r>
            <a:r>
              <a:rPr lang="fr-BE" dirty="0"/>
              <a:t> </a:t>
            </a:r>
            <a:r>
              <a:rPr lang="fr-BE" dirty="0" err="1"/>
              <a:t>vertaalt</a:t>
            </a:r>
            <a:r>
              <a:rPr lang="fr-BE" dirty="0"/>
              <a:t> u dit </a:t>
            </a:r>
            <a:r>
              <a:rPr lang="fr-BE" dirty="0" err="1"/>
              <a:t>woord</a:t>
            </a:r>
            <a:r>
              <a:rPr lang="fr-BE" dirty="0"/>
              <a:t>?</a:t>
            </a:r>
          </a:p>
          <a:p>
            <a:r>
              <a:rPr lang="fr-BE" dirty="0" err="1"/>
              <a:t>Hoe</a:t>
            </a:r>
            <a:r>
              <a:rPr lang="fr-BE" dirty="0"/>
              <a:t> </a:t>
            </a:r>
            <a:r>
              <a:rPr lang="fr-BE" dirty="0" err="1"/>
              <a:t>zeg</a:t>
            </a:r>
            <a:r>
              <a:rPr lang="fr-BE" dirty="0"/>
              <a:t> je </a:t>
            </a:r>
            <a:r>
              <a:rPr lang="fr-BE" dirty="0" err="1"/>
              <a:t>dat</a:t>
            </a:r>
            <a:r>
              <a:rPr lang="fr-BE" dirty="0"/>
              <a:t> in het Frans?</a:t>
            </a:r>
          </a:p>
        </p:txBody>
      </p:sp>
      <p:pic>
        <p:nvPicPr>
          <p:cNvPr id="5" name="Espace réservé du contenu 4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4197" y="2125663"/>
            <a:ext cx="4187594" cy="3778250"/>
          </a:xfrm>
        </p:spPr>
      </p:pic>
    </p:spTree>
    <p:extLst>
      <p:ext uri="{BB962C8B-B14F-4D97-AF65-F5344CB8AC3E}">
        <p14:creationId xmlns:p14="http://schemas.microsoft.com/office/powerpoint/2010/main" val="3762641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/>
              <a:t>HOE LAAT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fr-BE" dirty="0" err="1"/>
              <a:t>Hoe</a:t>
            </a:r>
            <a:r>
              <a:rPr lang="fr-BE" dirty="0"/>
              <a:t> </a:t>
            </a:r>
            <a:r>
              <a:rPr lang="fr-BE" dirty="0" err="1"/>
              <a:t>laat</a:t>
            </a:r>
            <a:r>
              <a:rPr lang="fr-BE" dirty="0"/>
              <a:t> </a:t>
            </a:r>
            <a:r>
              <a:rPr lang="fr-BE" dirty="0" err="1"/>
              <a:t>is</a:t>
            </a:r>
            <a:r>
              <a:rPr lang="fr-BE" dirty="0"/>
              <a:t> het?</a:t>
            </a:r>
          </a:p>
          <a:p>
            <a:r>
              <a:rPr lang="fr-BE" dirty="0" err="1"/>
              <a:t>Hoe</a:t>
            </a:r>
            <a:r>
              <a:rPr lang="fr-BE" dirty="0"/>
              <a:t> </a:t>
            </a:r>
            <a:r>
              <a:rPr lang="fr-BE" dirty="0" err="1"/>
              <a:t>laat</a:t>
            </a:r>
            <a:r>
              <a:rPr lang="fr-BE" dirty="0"/>
              <a:t> </a:t>
            </a:r>
            <a:r>
              <a:rPr lang="fr-BE" dirty="0" err="1"/>
              <a:t>zijn</a:t>
            </a:r>
            <a:r>
              <a:rPr lang="fr-BE" dirty="0"/>
              <a:t> </a:t>
            </a:r>
            <a:r>
              <a:rPr lang="fr-BE" dirty="0" err="1"/>
              <a:t>we</a:t>
            </a:r>
            <a:r>
              <a:rPr lang="fr-BE" dirty="0"/>
              <a:t> </a:t>
            </a:r>
            <a:r>
              <a:rPr lang="fr-BE" dirty="0" err="1"/>
              <a:t>welkom</a:t>
            </a:r>
            <a:r>
              <a:rPr lang="fr-BE" dirty="0"/>
              <a:t>?</a:t>
            </a:r>
          </a:p>
          <a:p>
            <a:r>
              <a:rPr lang="fr-BE" dirty="0" err="1"/>
              <a:t>Hoe</a:t>
            </a:r>
            <a:r>
              <a:rPr lang="fr-BE" dirty="0"/>
              <a:t> </a:t>
            </a:r>
            <a:r>
              <a:rPr lang="fr-BE" dirty="0" err="1"/>
              <a:t>laat</a:t>
            </a:r>
            <a:r>
              <a:rPr lang="fr-BE" dirty="0"/>
              <a:t> </a:t>
            </a:r>
            <a:r>
              <a:rPr lang="fr-BE" dirty="0" err="1"/>
              <a:t>komt</a:t>
            </a:r>
            <a:r>
              <a:rPr lang="fr-BE" dirty="0"/>
              <a:t> de </a:t>
            </a:r>
            <a:r>
              <a:rPr lang="fr-BE" dirty="0" err="1"/>
              <a:t>trein</a:t>
            </a:r>
            <a:r>
              <a:rPr lang="fr-BE" dirty="0"/>
              <a:t> </a:t>
            </a:r>
            <a:r>
              <a:rPr lang="fr-BE" dirty="0" err="1"/>
              <a:t>aan</a:t>
            </a:r>
            <a:r>
              <a:rPr lang="fr-BE" dirty="0"/>
              <a:t>?</a:t>
            </a:r>
          </a:p>
          <a:p>
            <a:r>
              <a:rPr lang="fr-BE" dirty="0" err="1"/>
              <a:t>Hoe</a:t>
            </a:r>
            <a:r>
              <a:rPr lang="fr-BE" dirty="0"/>
              <a:t> </a:t>
            </a:r>
            <a:r>
              <a:rPr lang="fr-BE" dirty="0" err="1"/>
              <a:t>laat</a:t>
            </a:r>
            <a:r>
              <a:rPr lang="fr-BE" dirty="0"/>
              <a:t> </a:t>
            </a:r>
            <a:r>
              <a:rPr lang="fr-BE" dirty="0" err="1"/>
              <a:t>vertrekt</a:t>
            </a:r>
            <a:r>
              <a:rPr lang="fr-BE" dirty="0"/>
              <a:t> de </a:t>
            </a:r>
            <a:r>
              <a:rPr lang="fr-BE" dirty="0" err="1"/>
              <a:t>trein</a:t>
            </a:r>
            <a:r>
              <a:rPr lang="fr-BE" dirty="0"/>
              <a:t>?</a:t>
            </a:r>
          </a:p>
          <a:p>
            <a:r>
              <a:rPr lang="fr-BE" dirty="0" err="1"/>
              <a:t>Hoe</a:t>
            </a:r>
            <a:r>
              <a:rPr lang="fr-BE" dirty="0"/>
              <a:t> </a:t>
            </a:r>
            <a:r>
              <a:rPr lang="fr-BE" dirty="0" err="1"/>
              <a:t>laat</a:t>
            </a:r>
            <a:r>
              <a:rPr lang="fr-BE" dirty="0"/>
              <a:t> </a:t>
            </a:r>
            <a:r>
              <a:rPr lang="fr-BE" dirty="0" err="1"/>
              <a:t>start</a:t>
            </a:r>
            <a:r>
              <a:rPr lang="fr-BE" dirty="0"/>
              <a:t> de les?</a:t>
            </a:r>
          </a:p>
          <a:p>
            <a:r>
              <a:rPr lang="fr-BE" dirty="0" err="1"/>
              <a:t>Hoe</a:t>
            </a:r>
            <a:r>
              <a:rPr lang="fr-BE" dirty="0"/>
              <a:t> </a:t>
            </a:r>
            <a:r>
              <a:rPr lang="fr-BE" dirty="0" err="1"/>
              <a:t>laat</a:t>
            </a:r>
            <a:r>
              <a:rPr lang="fr-BE" dirty="0"/>
              <a:t> </a:t>
            </a:r>
            <a:r>
              <a:rPr lang="fr-BE" dirty="0" err="1"/>
              <a:t>word</a:t>
            </a:r>
            <a:r>
              <a:rPr lang="fr-BE" dirty="0"/>
              <a:t> je </a:t>
            </a:r>
            <a:r>
              <a:rPr lang="fr-BE" dirty="0" err="1"/>
              <a:t>wakker</a:t>
            </a:r>
            <a:r>
              <a:rPr lang="fr-BE" dirty="0"/>
              <a:t>?</a:t>
            </a:r>
          </a:p>
          <a:p>
            <a:r>
              <a:rPr lang="fr-BE" dirty="0" err="1"/>
              <a:t>Hoe</a:t>
            </a:r>
            <a:r>
              <a:rPr lang="fr-BE" dirty="0"/>
              <a:t> </a:t>
            </a:r>
            <a:r>
              <a:rPr lang="fr-BE" dirty="0" err="1"/>
              <a:t>laat</a:t>
            </a:r>
            <a:r>
              <a:rPr lang="fr-BE" dirty="0"/>
              <a:t> </a:t>
            </a:r>
            <a:r>
              <a:rPr lang="fr-BE" dirty="0" err="1"/>
              <a:t>neem</a:t>
            </a:r>
            <a:r>
              <a:rPr lang="fr-BE" dirty="0"/>
              <a:t> je de bus?</a:t>
            </a:r>
          </a:p>
          <a:p>
            <a:endParaRPr lang="fr-BE" dirty="0"/>
          </a:p>
        </p:txBody>
      </p:sp>
      <p:pic>
        <p:nvPicPr>
          <p:cNvPr id="5" name="Espace réservé du contenu 4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8869" y="2125663"/>
            <a:ext cx="3778250" cy="3778250"/>
          </a:xfrm>
        </p:spPr>
      </p:pic>
    </p:spTree>
    <p:extLst>
      <p:ext uri="{BB962C8B-B14F-4D97-AF65-F5344CB8AC3E}">
        <p14:creationId xmlns:p14="http://schemas.microsoft.com/office/powerpoint/2010/main" val="17943503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/>
              <a:t>HOELANG (≠ </a:t>
            </a:r>
            <a:r>
              <a:rPr lang="fr-BE" dirty="0" err="1"/>
              <a:t>hoe</a:t>
            </a:r>
            <a:r>
              <a:rPr lang="fr-BE" dirty="0"/>
              <a:t> </a:t>
            </a:r>
            <a:r>
              <a:rPr lang="fr-BE" dirty="0" err="1"/>
              <a:t>lang</a:t>
            </a:r>
            <a:r>
              <a:rPr lang="fr-BE" dirty="0"/>
              <a:t>)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fr-BE" dirty="0" err="1"/>
              <a:t>Hoelang</a:t>
            </a:r>
            <a:r>
              <a:rPr lang="fr-BE" dirty="0"/>
              <a:t> </a:t>
            </a:r>
            <a:r>
              <a:rPr lang="fr-BE" dirty="0" err="1"/>
              <a:t>duurt</a:t>
            </a:r>
            <a:r>
              <a:rPr lang="fr-BE" dirty="0"/>
              <a:t> de les?</a:t>
            </a:r>
          </a:p>
          <a:p>
            <a:r>
              <a:rPr lang="fr-BE" dirty="0" err="1"/>
              <a:t>Hoelang</a:t>
            </a:r>
            <a:r>
              <a:rPr lang="fr-BE" dirty="0"/>
              <a:t> </a:t>
            </a:r>
            <a:r>
              <a:rPr lang="fr-BE" dirty="0" err="1"/>
              <a:t>duurt</a:t>
            </a:r>
            <a:r>
              <a:rPr lang="fr-BE" dirty="0"/>
              <a:t> de </a:t>
            </a:r>
            <a:r>
              <a:rPr lang="fr-BE" dirty="0" err="1"/>
              <a:t>opleiding</a:t>
            </a:r>
            <a:r>
              <a:rPr lang="fr-BE" dirty="0"/>
              <a:t>?</a:t>
            </a:r>
          </a:p>
          <a:p>
            <a:r>
              <a:rPr lang="fr-BE" dirty="0" err="1"/>
              <a:t>Hoelang</a:t>
            </a:r>
            <a:r>
              <a:rPr lang="fr-BE" dirty="0"/>
              <a:t> </a:t>
            </a:r>
            <a:r>
              <a:rPr lang="fr-BE" dirty="0" err="1"/>
              <a:t>duurt</a:t>
            </a:r>
            <a:r>
              <a:rPr lang="fr-BE" dirty="0"/>
              <a:t> de rit?</a:t>
            </a:r>
          </a:p>
          <a:p>
            <a:r>
              <a:rPr lang="fr-BE" dirty="0" err="1"/>
              <a:t>Hoelang</a:t>
            </a:r>
            <a:r>
              <a:rPr lang="fr-BE" dirty="0"/>
              <a:t> </a:t>
            </a:r>
            <a:r>
              <a:rPr lang="fr-BE" dirty="0" err="1"/>
              <a:t>leeft</a:t>
            </a:r>
            <a:r>
              <a:rPr lang="fr-BE" dirty="0"/>
              <a:t> </a:t>
            </a:r>
            <a:r>
              <a:rPr lang="fr-BE" dirty="0" err="1"/>
              <a:t>een</a:t>
            </a:r>
            <a:r>
              <a:rPr lang="fr-BE" dirty="0"/>
              <a:t> mens?</a:t>
            </a:r>
          </a:p>
          <a:p>
            <a:r>
              <a:rPr lang="fr-BE" dirty="0" err="1"/>
              <a:t>Hoelang</a:t>
            </a:r>
            <a:r>
              <a:rPr lang="fr-BE" dirty="0"/>
              <a:t> </a:t>
            </a:r>
            <a:r>
              <a:rPr lang="fr-BE" dirty="0" err="1"/>
              <a:t>werkt</a:t>
            </a:r>
            <a:r>
              <a:rPr lang="fr-BE" dirty="0"/>
              <a:t> dit </a:t>
            </a:r>
            <a:r>
              <a:rPr lang="fr-BE" dirty="0" err="1"/>
              <a:t>middel</a:t>
            </a:r>
            <a:r>
              <a:rPr lang="fr-BE" dirty="0"/>
              <a:t>?</a:t>
            </a:r>
          </a:p>
          <a:p>
            <a:pPr marL="0" indent="0">
              <a:buNone/>
            </a:pPr>
            <a:endParaRPr lang="fr-BE" dirty="0"/>
          </a:p>
          <a:p>
            <a:r>
              <a:rPr lang="fr-BE" dirty="0" err="1"/>
              <a:t>Hoe</a:t>
            </a:r>
            <a:r>
              <a:rPr lang="fr-BE" dirty="0"/>
              <a:t> </a:t>
            </a:r>
            <a:r>
              <a:rPr lang="fr-BE" dirty="0" err="1"/>
              <a:t>lang</a:t>
            </a:r>
            <a:r>
              <a:rPr lang="fr-BE" dirty="0"/>
              <a:t> </a:t>
            </a:r>
            <a:r>
              <a:rPr lang="fr-BE" dirty="0" err="1"/>
              <a:t>is</a:t>
            </a:r>
            <a:r>
              <a:rPr lang="fr-BE" dirty="0"/>
              <a:t> </a:t>
            </a:r>
            <a:r>
              <a:rPr lang="fr-BE" dirty="0" err="1"/>
              <a:t>deze</a:t>
            </a:r>
            <a:r>
              <a:rPr lang="fr-BE" dirty="0"/>
              <a:t> man?</a:t>
            </a:r>
          </a:p>
          <a:p>
            <a:r>
              <a:rPr lang="fr-BE" dirty="0" err="1"/>
              <a:t>Hoe</a:t>
            </a:r>
            <a:r>
              <a:rPr lang="fr-BE" dirty="0"/>
              <a:t> </a:t>
            </a:r>
            <a:r>
              <a:rPr lang="fr-BE" dirty="0" err="1"/>
              <a:t>lang</a:t>
            </a:r>
            <a:r>
              <a:rPr lang="fr-BE" dirty="0"/>
              <a:t> </a:t>
            </a:r>
            <a:r>
              <a:rPr lang="fr-BE" dirty="0" err="1"/>
              <a:t>is</a:t>
            </a:r>
            <a:r>
              <a:rPr lang="fr-BE" dirty="0"/>
              <a:t> de boot?</a:t>
            </a:r>
          </a:p>
          <a:p>
            <a:pPr marL="0" indent="0">
              <a:buNone/>
            </a:pPr>
            <a:endParaRPr lang="fr-BE" dirty="0"/>
          </a:p>
        </p:txBody>
      </p:sp>
      <p:pic>
        <p:nvPicPr>
          <p:cNvPr id="5" name="Espace réservé du contenu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1375" y="2577042"/>
            <a:ext cx="4313238" cy="2875492"/>
          </a:xfrm>
        </p:spPr>
      </p:pic>
    </p:spTree>
    <p:extLst>
      <p:ext uri="{BB962C8B-B14F-4D97-AF65-F5344CB8AC3E}">
        <p14:creationId xmlns:p14="http://schemas.microsoft.com/office/powerpoint/2010/main" val="3340547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/>
              <a:t>HOE OUD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fr-BE" dirty="0" err="1"/>
              <a:t>Hoe</a:t>
            </a:r>
            <a:r>
              <a:rPr lang="fr-BE" dirty="0"/>
              <a:t> oud ben je?</a:t>
            </a:r>
          </a:p>
          <a:p>
            <a:r>
              <a:rPr lang="fr-BE" dirty="0" err="1"/>
              <a:t>Hoe</a:t>
            </a:r>
            <a:r>
              <a:rPr lang="fr-BE" dirty="0"/>
              <a:t> oud </a:t>
            </a:r>
            <a:r>
              <a:rPr lang="fr-BE" dirty="0" err="1"/>
              <a:t>is</a:t>
            </a:r>
            <a:r>
              <a:rPr lang="fr-BE" dirty="0"/>
              <a:t> </a:t>
            </a:r>
            <a:r>
              <a:rPr lang="fr-BE" dirty="0" err="1"/>
              <a:t>zijn</a:t>
            </a:r>
            <a:r>
              <a:rPr lang="fr-BE" dirty="0"/>
              <a:t> </a:t>
            </a:r>
            <a:r>
              <a:rPr lang="fr-BE" dirty="0" err="1"/>
              <a:t>moeder</a:t>
            </a:r>
            <a:r>
              <a:rPr lang="fr-BE" dirty="0"/>
              <a:t>?</a:t>
            </a:r>
          </a:p>
          <a:p>
            <a:r>
              <a:rPr lang="fr-BE" dirty="0" err="1"/>
              <a:t>Hoe</a:t>
            </a:r>
            <a:r>
              <a:rPr lang="fr-BE" dirty="0"/>
              <a:t> oud </a:t>
            </a:r>
            <a:r>
              <a:rPr lang="fr-BE" dirty="0" err="1"/>
              <a:t>is</a:t>
            </a:r>
            <a:r>
              <a:rPr lang="fr-BE" dirty="0"/>
              <a:t> </a:t>
            </a:r>
            <a:r>
              <a:rPr lang="fr-BE" dirty="0" err="1"/>
              <a:t>haar</a:t>
            </a:r>
            <a:r>
              <a:rPr lang="fr-BE" dirty="0"/>
              <a:t> </a:t>
            </a:r>
            <a:r>
              <a:rPr lang="fr-BE" dirty="0" err="1"/>
              <a:t>zus</a:t>
            </a:r>
            <a:r>
              <a:rPr lang="fr-BE" dirty="0"/>
              <a:t>?</a:t>
            </a:r>
          </a:p>
          <a:p>
            <a:r>
              <a:rPr lang="fr-BE" dirty="0" err="1"/>
              <a:t>Hoe</a:t>
            </a:r>
            <a:r>
              <a:rPr lang="fr-BE" dirty="0"/>
              <a:t> oud </a:t>
            </a:r>
            <a:r>
              <a:rPr lang="fr-BE" dirty="0" err="1"/>
              <a:t>zijn</a:t>
            </a:r>
            <a:r>
              <a:rPr lang="fr-BE" dirty="0"/>
              <a:t> hun </a:t>
            </a:r>
            <a:r>
              <a:rPr lang="fr-BE" dirty="0" err="1"/>
              <a:t>auto’s</a:t>
            </a:r>
            <a:r>
              <a:rPr lang="fr-BE" dirty="0"/>
              <a:t>?</a:t>
            </a:r>
          </a:p>
          <a:p>
            <a:r>
              <a:rPr lang="fr-BE" dirty="0" err="1"/>
              <a:t>Hoe</a:t>
            </a:r>
            <a:r>
              <a:rPr lang="fr-BE" dirty="0"/>
              <a:t> oud </a:t>
            </a:r>
            <a:r>
              <a:rPr lang="fr-BE" dirty="0" err="1"/>
              <a:t>is</a:t>
            </a:r>
            <a:r>
              <a:rPr lang="fr-BE" dirty="0"/>
              <a:t> </a:t>
            </a:r>
            <a:r>
              <a:rPr lang="fr-BE" dirty="0" err="1"/>
              <a:t>ons</a:t>
            </a:r>
            <a:r>
              <a:rPr lang="fr-BE" dirty="0"/>
              <a:t> huis?</a:t>
            </a:r>
          </a:p>
          <a:p>
            <a:r>
              <a:rPr lang="fr-BE" dirty="0" err="1"/>
              <a:t>Hoe</a:t>
            </a:r>
            <a:r>
              <a:rPr lang="fr-BE" dirty="0"/>
              <a:t> oud </a:t>
            </a:r>
            <a:r>
              <a:rPr lang="fr-BE" dirty="0" err="1"/>
              <a:t>is</a:t>
            </a:r>
            <a:r>
              <a:rPr lang="fr-BE" dirty="0"/>
              <a:t> onze </a:t>
            </a:r>
            <a:r>
              <a:rPr lang="fr-BE" dirty="0" err="1"/>
              <a:t>lerares</a:t>
            </a:r>
            <a:r>
              <a:rPr lang="fr-BE" dirty="0"/>
              <a:t>?</a:t>
            </a:r>
          </a:p>
          <a:p>
            <a:r>
              <a:rPr lang="fr-BE" dirty="0" err="1"/>
              <a:t>Hoe</a:t>
            </a:r>
            <a:r>
              <a:rPr lang="fr-BE" dirty="0"/>
              <a:t> oud </a:t>
            </a:r>
            <a:r>
              <a:rPr lang="fr-BE" dirty="0" err="1"/>
              <a:t>zijn</a:t>
            </a:r>
            <a:r>
              <a:rPr lang="fr-BE" dirty="0"/>
              <a:t> je </a:t>
            </a:r>
            <a:r>
              <a:rPr lang="fr-BE" dirty="0" err="1"/>
              <a:t>ouders</a:t>
            </a:r>
            <a:r>
              <a:rPr lang="fr-BE" dirty="0"/>
              <a:t>?</a:t>
            </a:r>
          </a:p>
        </p:txBody>
      </p:sp>
      <p:pic>
        <p:nvPicPr>
          <p:cNvPr id="5" name="Espace réservé du contenu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1375" y="2801690"/>
            <a:ext cx="4313238" cy="2426196"/>
          </a:xfrm>
        </p:spPr>
      </p:pic>
    </p:spTree>
    <p:extLst>
      <p:ext uri="{BB962C8B-B14F-4D97-AF65-F5344CB8AC3E}">
        <p14:creationId xmlns:p14="http://schemas.microsoft.com/office/powerpoint/2010/main" val="33918012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/>
              <a:t>WELK(E)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fr-BE" dirty="0" err="1"/>
              <a:t>Welke</a:t>
            </a:r>
            <a:r>
              <a:rPr lang="fr-BE" dirty="0"/>
              <a:t> </a:t>
            </a:r>
            <a:r>
              <a:rPr lang="fr-BE" dirty="0" err="1"/>
              <a:t>talen</a:t>
            </a:r>
            <a:r>
              <a:rPr lang="fr-BE" dirty="0"/>
              <a:t> </a:t>
            </a:r>
            <a:r>
              <a:rPr lang="fr-BE" dirty="0" err="1"/>
              <a:t>spreek</a:t>
            </a:r>
            <a:r>
              <a:rPr lang="fr-BE" dirty="0"/>
              <a:t> je?</a:t>
            </a:r>
          </a:p>
          <a:p>
            <a:r>
              <a:rPr lang="fr-BE" dirty="0" err="1"/>
              <a:t>Welke</a:t>
            </a:r>
            <a:r>
              <a:rPr lang="fr-BE" dirty="0"/>
              <a:t> les </a:t>
            </a:r>
            <a:r>
              <a:rPr lang="fr-BE" dirty="0" err="1"/>
              <a:t>heb</a:t>
            </a:r>
            <a:r>
              <a:rPr lang="fr-BE" dirty="0"/>
              <a:t> je nu?</a:t>
            </a:r>
          </a:p>
          <a:p>
            <a:r>
              <a:rPr lang="fr-BE" dirty="0" err="1"/>
              <a:t>Welk</a:t>
            </a:r>
            <a:r>
              <a:rPr lang="fr-BE" dirty="0"/>
              <a:t> </a:t>
            </a:r>
            <a:r>
              <a:rPr lang="fr-BE" dirty="0" err="1"/>
              <a:t>vak</a:t>
            </a:r>
            <a:r>
              <a:rPr lang="fr-BE" dirty="0"/>
              <a:t> </a:t>
            </a:r>
            <a:r>
              <a:rPr lang="fr-BE" dirty="0" err="1"/>
              <a:t>is</a:t>
            </a:r>
            <a:r>
              <a:rPr lang="fr-BE" dirty="0"/>
              <a:t> je </a:t>
            </a:r>
            <a:r>
              <a:rPr lang="fr-BE" dirty="0" err="1"/>
              <a:t>lievelingsvak</a:t>
            </a:r>
            <a:r>
              <a:rPr lang="fr-BE" dirty="0"/>
              <a:t>?</a:t>
            </a:r>
          </a:p>
          <a:p>
            <a:r>
              <a:rPr lang="fr-BE" dirty="0" err="1"/>
              <a:t>Welke</a:t>
            </a:r>
            <a:r>
              <a:rPr lang="fr-BE" dirty="0"/>
              <a:t> bus </a:t>
            </a:r>
            <a:r>
              <a:rPr lang="fr-BE" dirty="0" err="1"/>
              <a:t>neem</a:t>
            </a:r>
            <a:r>
              <a:rPr lang="fr-BE" dirty="0"/>
              <a:t> je?</a:t>
            </a:r>
          </a:p>
          <a:p>
            <a:r>
              <a:rPr lang="fr-BE" dirty="0" err="1"/>
              <a:t>Welk</a:t>
            </a:r>
            <a:r>
              <a:rPr lang="fr-BE" dirty="0"/>
              <a:t> </a:t>
            </a:r>
            <a:r>
              <a:rPr lang="fr-BE" dirty="0" err="1"/>
              <a:t>boek</a:t>
            </a:r>
            <a:r>
              <a:rPr lang="fr-BE" dirty="0"/>
              <a:t> </a:t>
            </a:r>
            <a:r>
              <a:rPr lang="fr-BE" dirty="0" err="1"/>
              <a:t>leest</a:t>
            </a:r>
            <a:r>
              <a:rPr lang="fr-BE" dirty="0"/>
              <a:t> </a:t>
            </a:r>
            <a:r>
              <a:rPr lang="fr-BE" dirty="0" err="1"/>
              <a:t>hij</a:t>
            </a:r>
            <a:r>
              <a:rPr lang="fr-BE" dirty="0"/>
              <a:t>?</a:t>
            </a:r>
          </a:p>
          <a:p>
            <a:r>
              <a:rPr lang="fr-BE" dirty="0" err="1"/>
              <a:t>Welk</a:t>
            </a:r>
            <a:r>
              <a:rPr lang="fr-BE" dirty="0"/>
              <a:t> </a:t>
            </a:r>
            <a:r>
              <a:rPr lang="fr-BE" dirty="0" err="1"/>
              <a:t>tijdschrift</a:t>
            </a:r>
            <a:r>
              <a:rPr lang="fr-BE" dirty="0"/>
              <a:t> </a:t>
            </a:r>
            <a:r>
              <a:rPr lang="fr-BE" dirty="0" err="1"/>
              <a:t>leest</a:t>
            </a:r>
            <a:r>
              <a:rPr lang="fr-BE" dirty="0"/>
              <a:t> </a:t>
            </a:r>
            <a:r>
              <a:rPr lang="fr-BE" dirty="0" err="1"/>
              <a:t>ze</a:t>
            </a:r>
            <a:r>
              <a:rPr lang="fr-BE" dirty="0"/>
              <a:t>?</a:t>
            </a:r>
          </a:p>
          <a:p>
            <a:r>
              <a:rPr lang="fr-BE" dirty="0" err="1"/>
              <a:t>Welke</a:t>
            </a:r>
            <a:r>
              <a:rPr lang="fr-BE" dirty="0"/>
              <a:t> </a:t>
            </a:r>
            <a:r>
              <a:rPr lang="fr-BE" dirty="0" err="1"/>
              <a:t>opleiding</a:t>
            </a:r>
            <a:r>
              <a:rPr lang="fr-BE" dirty="0"/>
              <a:t> </a:t>
            </a:r>
            <a:r>
              <a:rPr lang="fr-BE" dirty="0" err="1"/>
              <a:t>volg</a:t>
            </a:r>
            <a:r>
              <a:rPr lang="fr-BE" dirty="0"/>
              <a:t> je?</a:t>
            </a:r>
          </a:p>
        </p:txBody>
      </p:sp>
      <p:pic>
        <p:nvPicPr>
          <p:cNvPr id="5" name="Espace réservé du contenu 4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2421" y="3405880"/>
            <a:ext cx="1891145" cy="1217815"/>
          </a:xfrm>
        </p:spPr>
      </p:pic>
    </p:spTree>
    <p:extLst>
      <p:ext uri="{BB962C8B-B14F-4D97-AF65-F5344CB8AC3E}">
        <p14:creationId xmlns:p14="http://schemas.microsoft.com/office/powerpoint/2010/main" val="16548047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/>
              <a:t>WELK(E)</a:t>
            </a:r>
          </a:p>
        </p:txBody>
      </p:sp>
      <p:graphicFrame>
        <p:nvGraphicFramePr>
          <p:cNvPr id="4" name="Tableau 5">
            <a:extLst>
              <a:ext uri="{FF2B5EF4-FFF2-40B4-BE49-F238E27FC236}">
                <a16:creationId xmlns:a16="http://schemas.microsoft.com/office/drawing/2014/main" id="{D47501DA-BE3F-704E-A003-C0014B74D883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695060915"/>
              </p:ext>
            </p:extLst>
          </p:nvPr>
        </p:nvGraphicFramePr>
        <p:xfrm>
          <a:off x="1898434" y="2133599"/>
          <a:ext cx="6063882" cy="35778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21294">
                  <a:extLst>
                    <a:ext uri="{9D8B030D-6E8A-4147-A177-3AD203B41FA5}">
                      <a16:colId xmlns:a16="http://schemas.microsoft.com/office/drawing/2014/main" val="3593468485"/>
                    </a:ext>
                  </a:extLst>
                </a:gridCol>
                <a:gridCol w="2021294">
                  <a:extLst>
                    <a:ext uri="{9D8B030D-6E8A-4147-A177-3AD203B41FA5}">
                      <a16:colId xmlns:a16="http://schemas.microsoft.com/office/drawing/2014/main" val="1089920083"/>
                    </a:ext>
                  </a:extLst>
                </a:gridCol>
                <a:gridCol w="2021294">
                  <a:extLst>
                    <a:ext uri="{9D8B030D-6E8A-4147-A177-3AD203B41FA5}">
                      <a16:colId xmlns:a16="http://schemas.microsoft.com/office/drawing/2014/main" val="2298996873"/>
                    </a:ext>
                  </a:extLst>
                </a:gridCol>
              </a:tblGrid>
              <a:tr h="1192628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Devant un NOM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singulier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pluriel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49183362"/>
                  </a:ext>
                </a:extLst>
              </a:tr>
              <a:tr h="1192628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en « DE »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WELK</a:t>
                      </a:r>
                      <a:r>
                        <a:rPr lang="fr-FR" b="1" dirty="0"/>
                        <a:t>E</a:t>
                      </a:r>
                      <a:r>
                        <a:rPr lang="fr-FR" dirty="0"/>
                        <a:t> man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WELK</a:t>
                      </a:r>
                      <a:r>
                        <a:rPr lang="fr-FR" b="1" dirty="0"/>
                        <a:t>E</a:t>
                      </a:r>
                      <a:r>
                        <a:rPr lang="fr-FR" dirty="0"/>
                        <a:t> </a:t>
                      </a:r>
                      <a:r>
                        <a:rPr lang="fr-FR" dirty="0" err="1"/>
                        <a:t>mannen</a:t>
                      </a:r>
                      <a:endParaRPr lang="fr-FR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35375663"/>
                  </a:ext>
                </a:extLst>
              </a:tr>
              <a:tr h="1192628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en « HET »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WELK </a:t>
                      </a:r>
                      <a:r>
                        <a:rPr lang="fr-FR" dirty="0" err="1"/>
                        <a:t>meisje</a:t>
                      </a:r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WELK</a:t>
                      </a:r>
                      <a:r>
                        <a:rPr lang="fr-FR" b="1" dirty="0"/>
                        <a:t>E</a:t>
                      </a:r>
                      <a:r>
                        <a:rPr lang="fr-FR" dirty="0"/>
                        <a:t> </a:t>
                      </a:r>
                      <a:r>
                        <a:rPr lang="fr-FR" dirty="0" err="1"/>
                        <a:t>meisjes</a:t>
                      </a:r>
                      <a:endParaRPr lang="fr-FR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994088"/>
                  </a:ext>
                </a:extLst>
              </a:tr>
            </a:tbl>
          </a:graphicData>
        </a:graphic>
      </p:graphicFrame>
      <p:pic>
        <p:nvPicPr>
          <p:cNvPr id="5" name="Espace réservé du contenu 4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3602" y="3344333"/>
            <a:ext cx="1891145" cy="1217815"/>
          </a:xfr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C4E525EA-949F-4F41-8F55-FF548AD736FD}"/>
              </a:ext>
            </a:extLst>
          </p:cNvPr>
          <p:cNvSpPr txBox="1"/>
          <p:nvPr/>
        </p:nvSpPr>
        <p:spPr>
          <a:xfrm>
            <a:off x="1712987" y="6001482"/>
            <a:ext cx="64347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ATTENTION à l’emploi devant un NOM neutre singulier !!!</a:t>
            </a:r>
          </a:p>
        </p:txBody>
      </p:sp>
    </p:spTree>
    <p:extLst>
      <p:ext uri="{BB962C8B-B14F-4D97-AF65-F5344CB8AC3E}">
        <p14:creationId xmlns:p14="http://schemas.microsoft.com/office/powerpoint/2010/main" val="1480552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/>
              <a:t>HOEVEEL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fr-BE" dirty="0" err="1"/>
              <a:t>Hoeveel</a:t>
            </a:r>
            <a:r>
              <a:rPr lang="fr-BE" dirty="0"/>
              <a:t> </a:t>
            </a:r>
            <a:r>
              <a:rPr lang="fr-BE" dirty="0" err="1"/>
              <a:t>kost</a:t>
            </a:r>
            <a:r>
              <a:rPr lang="fr-BE" dirty="0"/>
              <a:t> </a:t>
            </a:r>
            <a:r>
              <a:rPr lang="fr-BE" dirty="0" err="1"/>
              <a:t>een</a:t>
            </a:r>
            <a:r>
              <a:rPr lang="fr-BE" dirty="0"/>
              <a:t> syllabus?</a:t>
            </a:r>
          </a:p>
          <a:p>
            <a:r>
              <a:rPr lang="fr-BE" dirty="0" err="1"/>
              <a:t>Hoeveel</a:t>
            </a:r>
            <a:r>
              <a:rPr lang="fr-BE" dirty="0"/>
              <a:t> </a:t>
            </a:r>
            <a:r>
              <a:rPr lang="fr-BE" dirty="0" err="1"/>
              <a:t>zakgeld</a:t>
            </a:r>
            <a:r>
              <a:rPr lang="fr-BE" dirty="0"/>
              <a:t> </a:t>
            </a:r>
            <a:r>
              <a:rPr lang="fr-BE" dirty="0" err="1"/>
              <a:t>krijg</a:t>
            </a:r>
            <a:r>
              <a:rPr lang="fr-BE" dirty="0"/>
              <a:t> je?</a:t>
            </a:r>
          </a:p>
          <a:p>
            <a:r>
              <a:rPr lang="fr-BE" dirty="0" err="1"/>
              <a:t>Hoeveel</a:t>
            </a:r>
            <a:r>
              <a:rPr lang="fr-BE" dirty="0"/>
              <a:t> </a:t>
            </a:r>
            <a:r>
              <a:rPr lang="fr-BE" dirty="0" err="1"/>
              <a:t>vakken</a:t>
            </a:r>
            <a:r>
              <a:rPr lang="fr-BE" dirty="0"/>
              <a:t> </a:t>
            </a:r>
            <a:r>
              <a:rPr lang="fr-BE" dirty="0" err="1"/>
              <a:t>heb</a:t>
            </a:r>
            <a:r>
              <a:rPr lang="fr-BE" dirty="0"/>
              <a:t> je?</a:t>
            </a:r>
          </a:p>
          <a:p>
            <a:r>
              <a:rPr lang="fr-BE" dirty="0" err="1"/>
              <a:t>Hoeveel</a:t>
            </a:r>
            <a:r>
              <a:rPr lang="fr-BE" dirty="0"/>
              <a:t> </a:t>
            </a:r>
            <a:r>
              <a:rPr lang="fr-BE" dirty="0" err="1"/>
              <a:t>vrienden</a:t>
            </a:r>
            <a:r>
              <a:rPr lang="fr-BE" dirty="0"/>
              <a:t> </a:t>
            </a:r>
            <a:r>
              <a:rPr lang="fr-BE" dirty="0" err="1"/>
              <a:t>heeft</a:t>
            </a:r>
            <a:r>
              <a:rPr lang="fr-BE" dirty="0"/>
              <a:t> </a:t>
            </a:r>
            <a:r>
              <a:rPr lang="fr-BE" dirty="0" err="1"/>
              <a:t>ze</a:t>
            </a:r>
            <a:r>
              <a:rPr lang="fr-BE" dirty="0"/>
              <a:t>?</a:t>
            </a:r>
          </a:p>
          <a:p>
            <a:r>
              <a:rPr lang="fr-BE" dirty="0" err="1"/>
              <a:t>Hoeveel</a:t>
            </a:r>
            <a:r>
              <a:rPr lang="fr-BE" dirty="0"/>
              <a:t> </a:t>
            </a:r>
            <a:r>
              <a:rPr lang="fr-BE" dirty="0" err="1"/>
              <a:t>kost</a:t>
            </a:r>
            <a:r>
              <a:rPr lang="fr-BE" dirty="0"/>
              <a:t> </a:t>
            </a:r>
            <a:r>
              <a:rPr lang="fr-BE" dirty="0" err="1"/>
              <a:t>een</a:t>
            </a:r>
            <a:r>
              <a:rPr lang="fr-BE" dirty="0"/>
              <a:t> </a:t>
            </a:r>
            <a:r>
              <a:rPr lang="fr-BE" dirty="0" err="1"/>
              <a:t>GoPass</a:t>
            </a:r>
            <a:r>
              <a:rPr lang="fr-BE" dirty="0"/>
              <a:t>?</a:t>
            </a:r>
          </a:p>
          <a:p>
            <a:r>
              <a:rPr lang="fr-BE" dirty="0" err="1"/>
              <a:t>Hoeveel</a:t>
            </a:r>
            <a:r>
              <a:rPr lang="fr-BE" dirty="0"/>
              <a:t> </a:t>
            </a:r>
            <a:r>
              <a:rPr lang="fr-BE" dirty="0" err="1"/>
              <a:t>studenten</a:t>
            </a:r>
            <a:r>
              <a:rPr lang="fr-BE" dirty="0"/>
              <a:t> </a:t>
            </a:r>
            <a:r>
              <a:rPr lang="fr-BE" dirty="0" err="1"/>
              <a:t>zijn</a:t>
            </a:r>
            <a:r>
              <a:rPr lang="fr-BE" dirty="0"/>
              <a:t> er?</a:t>
            </a:r>
          </a:p>
          <a:p>
            <a:r>
              <a:rPr lang="fr-BE" dirty="0" err="1"/>
              <a:t>Hoeveel</a:t>
            </a:r>
            <a:r>
              <a:rPr lang="fr-BE" dirty="0"/>
              <a:t> </a:t>
            </a:r>
            <a:r>
              <a:rPr lang="fr-BE" dirty="0" err="1"/>
              <a:t>leraars</a:t>
            </a:r>
            <a:r>
              <a:rPr lang="fr-BE" dirty="0"/>
              <a:t> </a:t>
            </a:r>
            <a:r>
              <a:rPr lang="fr-BE" dirty="0" err="1"/>
              <a:t>zijn</a:t>
            </a:r>
            <a:r>
              <a:rPr lang="fr-BE" dirty="0"/>
              <a:t> er?</a:t>
            </a:r>
          </a:p>
        </p:txBody>
      </p:sp>
      <p:pic>
        <p:nvPicPr>
          <p:cNvPr id="5" name="Espace réservé du contenu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4249" y="1794115"/>
            <a:ext cx="3863139" cy="3502579"/>
          </a:xfrm>
        </p:spPr>
      </p:pic>
    </p:spTree>
    <p:extLst>
      <p:ext uri="{BB962C8B-B14F-4D97-AF65-F5344CB8AC3E}">
        <p14:creationId xmlns:p14="http://schemas.microsoft.com/office/powerpoint/2010/main" val="459491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/>
              <a:t>WAAROM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fr-BE" dirty="0" err="1"/>
              <a:t>Waarom</a:t>
            </a:r>
            <a:r>
              <a:rPr lang="fr-BE" dirty="0"/>
              <a:t> </a:t>
            </a:r>
            <a:r>
              <a:rPr lang="fr-BE" dirty="0" err="1"/>
              <a:t>studeer</a:t>
            </a:r>
            <a:r>
              <a:rPr lang="fr-BE" dirty="0"/>
              <a:t> je hier?</a:t>
            </a:r>
          </a:p>
          <a:p>
            <a:r>
              <a:rPr lang="fr-BE" dirty="0" err="1"/>
              <a:t>Waarom</a:t>
            </a:r>
            <a:r>
              <a:rPr lang="fr-BE" dirty="0"/>
              <a:t> </a:t>
            </a:r>
            <a:r>
              <a:rPr lang="fr-BE" dirty="0" err="1"/>
              <a:t>loopt</a:t>
            </a:r>
            <a:r>
              <a:rPr lang="fr-BE" dirty="0"/>
              <a:t> </a:t>
            </a:r>
            <a:r>
              <a:rPr lang="fr-BE" dirty="0" err="1"/>
              <a:t>hij</a:t>
            </a:r>
            <a:r>
              <a:rPr lang="fr-BE" dirty="0"/>
              <a:t> </a:t>
            </a:r>
            <a:r>
              <a:rPr lang="fr-BE" dirty="0" err="1"/>
              <a:t>zo</a:t>
            </a:r>
            <a:r>
              <a:rPr lang="fr-BE" dirty="0"/>
              <a:t> </a:t>
            </a:r>
            <a:r>
              <a:rPr lang="fr-BE" dirty="0" err="1"/>
              <a:t>snel</a:t>
            </a:r>
            <a:r>
              <a:rPr lang="fr-BE" dirty="0"/>
              <a:t>?</a:t>
            </a:r>
          </a:p>
          <a:p>
            <a:r>
              <a:rPr lang="fr-BE" dirty="0" err="1"/>
              <a:t>Waarom</a:t>
            </a:r>
            <a:r>
              <a:rPr lang="fr-BE" dirty="0"/>
              <a:t> </a:t>
            </a:r>
            <a:r>
              <a:rPr lang="fr-BE" dirty="0" err="1"/>
              <a:t>komt</a:t>
            </a:r>
            <a:r>
              <a:rPr lang="fr-BE" dirty="0"/>
              <a:t> de bus niet </a:t>
            </a:r>
            <a:r>
              <a:rPr lang="fr-BE" dirty="0" err="1"/>
              <a:t>aan</a:t>
            </a:r>
            <a:r>
              <a:rPr lang="fr-BE" dirty="0"/>
              <a:t>?</a:t>
            </a:r>
          </a:p>
          <a:p>
            <a:r>
              <a:rPr lang="fr-BE" dirty="0" err="1"/>
              <a:t>Waarom</a:t>
            </a:r>
            <a:r>
              <a:rPr lang="fr-BE" dirty="0"/>
              <a:t> </a:t>
            </a:r>
            <a:r>
              <a:rPr lang="fr-BE" dirty="0" err="1"/>
              <a:t>heeft</a:t>
            </a:r>
            <a:r>
              <a:rPr lang="fr-BE" dirty="0"/>
              <a:t> </a:t>
            </a:r>
            <a:r>
              <a:rPr lang="fr-BE" dirty="0" err="1"/>
              <a:t>ze</a:t>
            </a:r>
            <a:r>
              <a:rPr lang="fr-BE" dirty="0"/>
              <a:t> </a:t>
            </a:r>
            <a:r>
              <a:rPr lang="fr-BE" dirty="0" err="1"/>
              <a:t>vertraging</a:t>
            </a:r>
            <a:r>
              <a:rPr lang="fr-BE" dirty="0"/>
              <a:t>?</a:t>
            </a:r>
          </a:p>
          <a:p>
            <a:r>
              <a:rPr lang="fr-BE" dirty="0" err="1"/>
              <a:t>Waarom</a:t>
            </a:r>
            <a:r>
              <a:rPr lang="fr-BE" dirty="0"/>
              <a:t> </a:t>
            </a:r>
            <a:r>
              <a:rPr lang="fr-BE" dirty="0" err="1"/>
              <a:t>werkt</a:t>
            </a:r>
            <a:r>
              <a:rPr lang="fr-BE" dirty="0"/>
              <a:t> het niet?</a:t>
            </a:r>
          </a:p>
          <a:p>
            <a:r>
              <a:rPr lang="fr-BE" dirty="0" err="1"/>
              <a:t>Waarom</a:t>
            </a:r>
            <a:r>
              <a:rPr lang="fr-BE" dirty="0"/>
              <a:t> ben je </a:t>
            </a:r>
            <a:r>
              <a:rPr lang="fr-BE" dirty="0" err="1"/>
              <a:t>ziek</a:t>
            </a:r>
            <a:r>
              <a:rPr lang="fr-BE" dirty="0"/>
              <a:t>?</a:t>
            </a:r>
          </a:p>
          <a:p>
            <a:r>
              <a:rPr lang="fr-BE" dirty="0" err="1"/>
              <a:t>Waarom</a:t>
            </a:r>
            <a:r>
              <a:rPr lang="fr-BE" dirty="0"/>
              <a:t> </a:t>
            </a:r>
            <a:r>
              <a:rPr lang="fr-BE" dirty="0" err="1"/>
              <a:t>is</a:t>
            </a:r>
            <a:r>
              <a:rPr lang="fr-BE" dirty="0"/>
              <a:t> </a:t>
            </a:r>
            <a:r>
              <a:rPr lang="fr-BE" dirty="0" err="1"/>
              <a:t>ze</a:t>
            </a:r>
            <a:r>
              <a:rPr lang="fr-BE" dirty="0"/>
              <a:t> </a:t>
            </a:r>
            <a:r>
              <a:rPr lang="fr-BE" dirty="0" err="1"/>
              <a:t>droevig</a:t>
            </a:r>
            <a:r>
              <a:rPr lang="fr-BE" dirty="0"/>
              <a:t>?</a:t>
            </a:r>
          </a:p>
        </p:txBody>
      </p:sp>
      <p:pic>
        <p:nvPicPr>
          <p:cNvPr id="5" name="Espace réservé du contenu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1375" y="2780671"/>
            <a:ext cx="4313238" cy="2468233"/>
          </a:xfrm>
        </p:spPr>
      </p:pic>
    </p:spTree>
    <p:extLst>
      <p:ext uri="{BB962C8B-B14F-4D97-AF65-F5344CB8AC3E}">
        <p14:creationId xmlns:p14="http://schemas.microsoft.com/office/powerpoint/2010/main" val="19281319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Brin">
  <a:themeElements>
    <a:clrScheme name="Brin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Brin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rin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</TotalTime>
  <Words>470</Words>
  <Application>Microsoft Macintosh PowerPoint</Application>
  <PresentationFormat>Grand écran</PresentationFormat>
  <Paragraphs>102</Paragraphs>
  <Slides>13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13</vt:i4>
      </vt:variant>
    </vt:vector>
  </HeadingPairs>
  <TitlesOfParts>
    <vt:vector size="17" baseType="lpstr">
      <vt:lpstr>Arial</vt:lpstr>
      <vt:lpstr>Century Gothic</vt:lpstr>
      <vt:lpstr>Wingdings 3</vt:lpstr>
      <vt:lpstr>Brin</vt:lpstr>
      <vt:lpstr>Vraagwoorden</vt:lpstr>
      <vt:lpstr>WIE</vt:lpstr>
      <vt:lpstr>WANNEER</vt:lpstr>
      <vt:lpstr>WAAR</vt:lpstr>
      <vt:lpstr>WAT</vt:lpstr>
      <vt:lpstr>HOE</vt:lpstr>
      <vt:lpstr>HOE LAAT</vt:lpstr>
      <vt:lpstr>HOELANG (≠ hoe lang)</vt:lpstr>
      <vt:lpstr>HOE OUD</vt:lpstr>
      <vt:lpstr>WELK(E)</vt:lpstr>
      <vt:lpstr>WELK(E)</vt:lpstr>
      <vt:lpstr>HOEVEEL</vt:lpstr>
      <vt:lpstr>WAAROM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Vraagwoorden</dc:title>
  <dc:creator>C. LUTHERS</dc:creator>
  <cp:lastModifiedBy>Cédric LUTHERS</cp:lastModifiedBy>
  <cp:revision>4</cp:revision>
  <dcterms:created xsi:type="dcterms:W3CDTF">2019-10-09T06:32:14Z</dcterms:created>
  <dcterms:modified xsi:type="dcterms:W3CDTF">2021-09-21T09:58:58Z</dcterms:modified>
</cp:coreProperties>
</file>